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B795-0FCC-E019-7E6F-091F1DB5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75675-028A-D4E9-D902-5FE076C0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E212-34B7-03D6-F94B-29010A25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D2AC-B927-2A09-FD07-CD9941B0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7072-3A46-871F-5E0A-2CA3A8B5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838-F640-0748-60C5-847CDDA9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55346-E2D7-712D-9B6B-D7B30F35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D534-B865-8B4A-353B-8B87C171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F320-AAC9-1B4E-BF2E-7B452425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D851-139D-1BFD-1863-1AFE3631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3EF8-92F2-551F-DB8D-B6173A2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761BE-D0EC-172D-56DF-A48F69BA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92AB-E537-DC3D-0E58-3D1FBFF2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69DD-BF11-2DD2-0252-058DC1D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ECF7-6762-4065-D332-36842471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0D30-D1B6-3A08-4551-6FCE58B6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C8E2-4474-05F8-B4E9-A34A39D6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4E0C-8282-A39E-D5F3-64F5ADF7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4016-8287-643B-B634-FBB2451F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5491-2A54-3667-6900-7C3DEF58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8156-C58C-2285-5320-F6905553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4E74-CBC1-BB8B-57F6-4DD1BB35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1925-64A4-3EAD-5BB7-15428E93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C792-E88C-BC25-637B-AF74AF24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4679-87CB-F143-151B-65961F33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B29-0E49-EE44-11B2-FC53DC8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B0CD-524C-521F-4656-CF62B0FE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DFBC-F161-D67E-0258-F21F3F277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4252-9595-9A95-BC60-199A0DF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A017-5AC5-E308-A4A3-17B880A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4346-D519-37E0-C764-87ABE194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3C21-11F7-43E9-9DFA-993C0A65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86C9-3126-7E86-A5E5-1E4F69FD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ED48-8B6D-35D4-28F3-123B2DA4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BB336-A069-E721-3501-098650C90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CDF96-8F61-82C0-EFBE-9515194B1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E04F3-D13D-530A-0605-47ADABCD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DDCF-F861-3D79-AC12-51CA7D02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740EE-D23D-A16D-0FB4-13979008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20FF-1C55-627D-9721-9215FF7B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740A3-4C33-4834-19F7-C1202C32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3B2B-07C2-7FAE-902F-42B11F24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7A98-365D-E22E-F10A-545F8F5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FCFD8-1D89-03AE-1E2E-C7D4EDBB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394D8-E415-D607-3CC7-60E47AAC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2865-B252-17BC-1BC6-C87E4A5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0B5D-A697-98B6-815F-D8C7DF71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5D85-B3BE-4937-F156-A222CF31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D0DC-505F-462F-6EDC-F86DC3D9C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E7C3-50AF-A36D-BFB1-3854A80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78DB-D408-5D2B-DF4B-42BA1B8C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0F7B6-D88A-DD04-D128-764AEC0E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DFC8-1566-904A-252C-6F60A97B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EC9B-9180-8FE3-AE46-D2DBF2450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288ED-A069-7EE4-9EE8-52D6BF7B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53800-A130-8013-07A2-C0E3C53B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4D6E-F9A6-917F-BCA2-942A94B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4D76-333B-A2F0-4296-C1DF8FAA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CC8F4-B813-09FA-E846-FCCD531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5F33F-EB65-C5D4-7B50-BBB3A448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D546-C621-8EF5-0AC4-4B7AC592F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EE81-4CE6-45AD-97B5-0DCFDAABF8A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0878-7028-CE44-2609-EC05A1C84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FE26-D9F0-F04D-3B88-39DA7302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D1D9-4FF2-4646-979F-0343EA25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D661C-E238-461C-807A-6772A6D5D183}"/>
              </a:ext>
            </a:extLst>
          </p:cNvPr>
          <p:cNvSpPr/>
          <p:nvPr/>
        </p:nvSpPr>
        <p:spPr>
          <a:xfrm>
            <a:off x="7257090" y="-162560"/>
            <a:ext cx="4934909" cy="7183120"/>
          </a:xfrm>
          <a:custGeom>
            <a:avLst/>
            <a:gdLst>
              <a:gd name="connsiteX0" fmla="*/ 0 w 4551680"/>
              <a:gd name="connsiteY0" fmla="*/ 0 h 7183120"/>
              <a:gd name="connsiteX1" fmla="*/ 4551680 w 4551680"/>
              <a:gd name="connsiteY1" fmla="*/ 0 h 7183120"/>
              <a:gd name="connsiteX2" fmla="*/ 4551680 w 4551680"/>
              <a:gd name="connsiteY2" fmla="*/ 7183120 h 7183120"/>
              <a:gd name="connsiteX3" fmla="*/ 0 w 4551680"/>
              <a:gd name="connsiteY3" fmla="*/ 7183120 h 7183120"/>
              <a:gd name="connsiteX4" fmla="*/ 0 w 4551680"/>
              <a:gd name="connsiteY4" fmla="*/ 0 h 7183120"/>
              <a:gd name="connsiteX0" fmla="*/ 0 w 4551680"/>
              <a:gd name="connsiteY0" fmla="*/ 0 h 7183120"/>
              <a:gd name="connsiteX1" fmla="*/ 4551680 w 4551680"/>
              <a:gd name="connsiteY1" fmla="*/ 0 h 7183120"/>
              <a:gd name="connsiteX2" fmla="*/ 4551680 w 4551680"/>
              <a:gd name="connsiteY2" fmla="*/ 7183120 h 7183120"/>
              <a:gd name="connsiteX3" fmla="*/ 0 w 4551680"/>
              <a:gd name="connsiteY3" fmla="*/ 7183120 h 7183120"/>
              <a:gd name="connsiteX4" fmla="*/ 0 w 4551680"/>
              <a:gd name="connsiteY4" fmla="*/ 0 h 7183120"/>
              <a:gd name="connsiteX0" fmla="*/ 776675 w 5328355"/>
              <a:gd name="connsiteY0" fmla="*/ 0 h 7183120"/>
              <a:gd name="connsiteX1" fmla="*/ 5328355 w 5328355"/>
              <a:gd name="connsiteY1" fmla="*/ 0 h 7183120"/>
              <a:gd name="connsiteX2" fmla="*/ 5328355 w 5328355"/>
              <a:gd name="connsiteY2" fmla="*/ 7183120 h 7183120"/>
              <a:gd name="connsiteX3" fmla="*/ 776675 w 5328355"/>
              <a:gd name="connsiteY3" fmla="*/ 7183120 h 7183120"/>
              <a:gd name="connsiteX4" fmla="*/ 776675 w 5328355"/>
              <a:gd name="connsiteY4" fmla="*/ 0 h 7183120"/>
              <a:gd name="connsiteX0" fmla="*/ 934719 w 5486399"/>
              <a:gd name="connsiteY0" fmla="*/ 0 h 7183120"/>
              <a:gd name="connsiteX1" fmla="*/ 5486399 w 5486399"/>
              <a:gd name="connsiteY1" fmla="*/ 0 h 7183120"/>
              <a:gd name="connsiteX2" fmla="*/ 5486399 w 5486399"/>
              <a:gd name="connsiteY2" fmla="*/ 7183120 h 7183120"/>
              <a:gd name="connsiteX3" fmla="*/ 934719 w 5486399"/>
              <a:gd name="connsiteY3" fmla="*/ 7183120 h 7183120"/>
              <a:gd name="connsiteX4" fmla="*/ 934719 w 5486399"/>
              <a:gd name="connsiteY4" fmla="*/ 0 h 7183120"/>
              <a:gd name="connsiteX0" fmla="*/ 1193977 w 5745657"/>
              <a:gd name="connsiteY0" fmla="*/ 0 h 7183120"/>
              <a:gd name="connsiteX1" fmla="*/ 5745657 w 5745657"/>
              <a:gd name="connsiteY1" fmla="*/ 0 h 7183120"/>
              <a:gd name="connsiteX2" fmla="*/ 5745657 w 5745657"/>
              <a:gd name="connsiteY2" fmla="*/ 7183120 h 7183120"/>
              <a:gd name="connsiteX3" fmla="*/ 1193977 w 5745657"/>
              <a:gd name="connsiteY3" fmla="*/ 7183120 h 7183120"/>
              <a:gd name="connsiteX4" fmla="*/ 1193977 w 5745657"/>
              <a:gd name="connsiteY4" fmla="*/ 0 h 7183120"/>
              <a:gd name="connsiteX0" fmla="*/ 1880871 w 6432551"/>
              <a:gd name="connsiteY0" fmla="*/ 0 h 7183120"/>
              <a:gd name="connsiteX1" fmla="*/ 6432551 w 6432551"/>
              <a:gd name="connsiteY1" fmla="*/ 0 h 7183120"/>
              <a:gd name="connsiteX2" fmla="*/ 6432551 w 6432551"/>
              <a:gd name="connsiteY2" fmla="*/ 7183120 h 7183120"/>
              <a:gd name="connsiteX3" fmla="*/ 1880871 w 6432551"/>
              <a:gd name="connsiteY3" fmla="*/ 7183120 h 7183120"/>
              <a:gd name="connsiteX4" fmla="*/ 1880871 w 6432551"/>
              <a:gd name="connsiteY4" fmla="*/ 0 h 7183120"/>
              <a:gd name="connsiteX0" fmla="*/ 2904838 w 7456518"/>
              <a:gd name="connsiteY0" fmla="*/ 0 h 7183120"/>
              <a:gd name="connsiteX1" fmla="*/ 7456518 w 7456518"/>
              <a:gd name="connsiteY1" fmla="*/ 0 h 7183120"/>
              <a:gd name="connsiteX2" fmla="*/ 7456518 w 7456518"/>
              <a:gd name="connsiteY2" fmla="*/ 7183120 h 7183120"/>
              <a:gd name="connsiteX3" fmla="*/ 2904838 w 7456518"/>
              <a:gd name="connsiteY3" fmla="*/ 7183120 h 7183120"/>
              <a:gd name="connsiteX4" fmla="*/ 2904838 w 7456518"/>
              <a:gd name="connsiteY4" fmla="*/ 0 h 7183120"/>
              <a:gd name="connsiteX0" fmla="*/ 2861021 w 7412701"/>
              <a:gd name="connsiteY0" fmla="*/ 0 h 7183120"/>
              <a:gd name="connsiteX1" fmla="*/ 7412701 w 7412701"/>
              <a:gd name="connsiteY1" fmla="*/ 0 h 7183120"/>
              <a:gd name="connsiteX2" fmla="*/ 7412701 w 7412701"/>
              <a:gd name="connsiteY2" fmla="*/ 7183120 h 7183120"/>
              <a:gd name="connsiteX3" fmla="*/ 2861021 w 7412701"/>
              <a:gd name="connsiteY3" fmla="*/ 7183120 h 7183120"/>
              <a:gd name="connsiteX4" fmla="*/ 2861021 w 7412701"/>
              <a:gd name="connsiteY4" fmla="*/ 0 h 7183120"/>
              <a:gd name="connsiteX0" fmla="*/ 2777860 w 7329540"/>
              <a:gd name="connsiteY0" fmla="*/ 0 h 7183120"/>
              <a:gd name="connsiteX1" fmla="*/ 7329540 w 7329540"/>
              <a:gd name="connsiteY1" fmla="*/ 0 h 7183120"/>
              <a:gd name="connsiteX2" fmla="*/ 7329540 w 7329540"/>
              <a:gd name="connsiteY2" fmla="*/ 7183120 h 7183120"/>
              <a:gd name="connsiteX3" fmla="*/ 2777860 w 7329540"/>
              <a:gd name="connsiteY3" fmla="*/ 7183120 h 7183120"/>
              <a:gd name="connsiteX4" fmla="*/ 2777860 w 7329540"/>
              <a:gd name="connsiteY4" fmla="*/ 0 h 7183120"/>
              <a:gd name="connsiteX0" fmla="*/ 2982973 w 7534653"/>
              <a:gd name="connsiteY0" fmla="*/ 0 h 7183120"/>
              <a:gd name="connsiteX1" fmla="*/ 7534653 w 7534653"/>
              <a:gd name="connsiteY1" fmla="*/ 0 h 7183120"/>
              <a:gd name="connsiteX2" fmla="*/ 7534653 w 7534653"/>
              <a:gd name="connsiteY2" fmla="*/ 7183120 h 7183120"/>
              <a:gd name="connsiteX3" fmla="*/ 2598121 w 7534653"/>
              <a:gd name="connsiteY3" fmla="*/ 7183120 h 7183120"/>
              <a:gd name="connsiteX4" fmla="*/ 2982973 w 7534653"/>
              <a:gd name="connsiteY4" fmla="*/ 0 h 7183120"/>
              <a:gd name="connsiteX0" fmla="*/ 2802685 w 7691111"/>
              <a:gd name="connsiteY0" fmla="*/ 60960 h 7183120"/>
              <a:gd name="connsiteX1" fmla="*/ 7691111 w 7691111"/>
              <a:gd name="connsiteY1" fmla="*/ 0 h 7183120"/>
              <a:gd name="connsiteX2" fmla="*/ 7691111 w 7691111"/>
              <a:gd name="connsiteY2" fmla="*/ 7183120 h 7183120"/>
              <a:gd name="connsiteX3" fmla="*/ 2754579 w 7691111"/>
              <a:gd name="connsiteY3" fmla="*/ 7183120 h 7183120"/>
              <a:gd name="connsiteX4" fmla="*/ 2802685 w 7691111"/>
              <a:gd name="connsiteY4" fmla="*/ 60960 h 7183120"/>
              <a:gd name="connsiteX0" fmla="*/ 2900338 w 7788764"/>
              <a:gd name="connsiteY0" fmla="*/ 60960 h 7183120"/>
              <a:gd name="connsiteX1" fmla="*/ 7788764 w 7788764"/>
              <a:gd name="connsiteY1" fmla="*/ 0 h 7183120"/>
              <a:gd name="connsiteX2" fmla="*/ 7788764 w 7788764"/>
              <a:gd name="connsiteY2" fmla="*/ 7183120 h 7183120"/>
              <a:gd name="connsiteX3" fmla="*/ 2852232 w 7788764"/>
              <a:gd name="connsiteY3" fmla="*/ 7183120 h 7183120"/>
              <a:gd name="connsiteX4" fmla="*/ 2900338 w 7788764"/>
              <a:gd name="connsiteY4" fmla="*/ 60960 h 718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764" h="7183120">
                <a:moveTo>
                  <a:pt x="2900338" y="60960"/>
                </a:moveTo>
                <a:lnTo>
                  <a:pt x="7788764" y="0"/>
                </a:lnTo>
                <a:lnTo>
                  <a:pt x="7788764" y="7183120"/>
                </a:lnTo>
                <a:lnTo>
                  <a:pt x="2852232" y="7183120"/>
                </a:lnTo>
                <a:cubicBezTo>
                  <a:pt x="-985128" y="4026747"/>
                  <a:pt x="-932063" y="3400213"/>
                  <a:pt x="2900338" y="6096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7FDE1-A085-AE2B-5FE7-90751F878BCD}"/>
              </a:ext>
            </a:extLst>
          </p:cNvPr>
          <p:cNvSpPr/>
          <p:nvPr/>
        </p:nvSpPr>
        <p:spPr>
          <a:xfrm>
            <a:off x="-198120" y="-190500"/>
            <a:ext cx="9330642" cy="7239000"/>
          </a:xfrm>
          <a:custGeom>
            <a:avLst/>
            <a:gdLst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720" h="7239000">
                <a:moveTo>
                  <a:pt x="0" y="0"/>
                </a:moveTo>
                <a:lnTo>
                  <a:pt x="7665720" y="0"/>
                </a:lnTo>
                <a:cubicBezTo>
                  <a:pt x="5488611" y="4287520"/>
                  <a:pt x="5836920" y="3789680"/>
                  <a:pt x="7665720" y="7239000"/>
                </a:cubicBezTo>
                <a:lnTo>
                  <a:pt x="0" y="723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D661C-E238-461C-807A-6772A6D5D183}"/>
              </a:ext>
            </a:extLst>
          </p:cNvPr>
          <p:cNvSpPr/>
          <p:nvPr/>
        </p:nvSpPr>
        <p:spPr>
          <a:xfrm>
            <a:off x="8782002" y="-162560"/>
            <a:ext cx="4873037" cy="7183120"/>
          </a:xfrm>
          <a:custGeom>
            <a:avLst/>
            <a:gdLst>
              <a:gd name="connsiteX0" fmla="*/ 0 w 4551680"/>
              <a:gd name="connsiteY0" fmla="*/ 0 h 7183120"/>
              <a:gd name="connsiteX1" fmla="*/ 4551680 w 4551680"/>
              <a:gd name="connsiteY1" fmla="*/ 0 h 7183120"/>
              <a:gd name="connsiteX2" fmla="*/ 4551680 w 4551680"/>
              <a:gd name="connsiteY2" fmla="*/ 7183120 h 7183120"/>
              <a:gd name="connsiteX3" fmla="*/ 0 w 4551680"/>
              <a:gd name="connsiteY3" fmla="*/ 7183120 h 7183120"/>
              <a:gd name="connsiteX4" fmla="*/ 0 w 4551680"/>
              <a:gd name="connsiteY4" fmla="*/ 0 h 7183120"/>
              <a:gd name="connsiteX0" fmla="*/ 0 w 4551680"/>
              <a:gd name="connsiteY0" fmla="*/ 0 h 7183120"/>
              <a:gd name="connsiteX1" fmla="*/ 4551680 w 4551680"/>
              <a:gd name="connsiteY1" fmla="*/ 0 h 7183120"/>
              <a:gd name="connsiteX2" fmla="*/ 4551680 w 4551680"/>
              <a:gd name="connsiteY2" fmla="*/ 7183120 h 7183120"/>
              <a:gd name="connsiteX3" fmla="*/ 0 w 4551680"/>
              <a:gd name="connsiteY3" fmla="*/ 7183120 h 7183120"/>
              <a:gd name="connsiteX4" fmla="*/ 0 w 4551680"/>
              <a:gd name="connsiteY4" fmla="*/ 0 h 7183120"/>
              <a:gd name="connsiteX0" fmla="*/ 776675 w 5328355"/>
              <a:gd name="connsiteY0" fmla="*/ 0 h 7183120"/>
              <a:gd name="connsiteX1" fmla="*/ 5328355 w 5328355"/>
              <a:gd name="connsiteY1" fmla="*/ 0 h 7183120"/>
              <a:gd name="connsiteX2" fmla="*/ 5328355 w 5328355"/>
              <a:gd name="connsiteY2" fmla="*/ 7183120 h 7183120"/>
              <a:gd name="connsiteX3" fmla="*/ 776675 w 5328355"/>
              <a:gd name="connsiteY3" fmla="*/ 7183120 h 7183120"/>
              <a:gd name="connsiteX4" fmla="*/ 776675 w 5328355"/>
              <a:gd name="connsiteY4" fmla="*/ 0 h 7183120"/>
              <a:gd name="connsiteX0" fmla="*/ 934719 w 5486399"/>
              <a:gd name="connsiteY0" fmla="*/ 0 h 7183120"/>
              <a:gd name="connsiteX1" fmla="*/ 5486399 w 5486399"/>
              <a:gd name="connsiteY1" fmla="*/ 0 h 7183120"/>
              <a:gd name="connsiteX2" fmla="*/ 5486399 w 5486399"/>
              <a:gd name="connsiteY2" fmla="*/ 7183120 h 7183120"/>
              <a:gd name="connsiteX3" fmla="*/ 934719 w 5486399"/>
              <a:gd name="connsiteY3" fmla="*/ 7183120 h 7183120"/>
              <a:gd name="connsiteX4" fmla="*/ 934719 w 5486399"/>
              <a:gd name="connsiteY4" fmla="*/ 0 h 7183120"/>
              <a:gd name="connsiteX0" fmla="*/ 1193977 w 5745657"/>
              <a:gd name="connsiteY0" fmla="*/ 0 h 7183120"/>
              <a:gd name="connsiteX1" fmla="*/ 5745657 w 5745657"/>
              <a:gd name="connsiteY1" fmla="*/ 0 h 7183120"/>
              <a:gd name="connsiteX2" fmla="*/ 5745657 w 5745657"/>
              <a:gd name="connsiteY2" fmla="*/ 7183120 h 7183120"/>
              <a:gd name="connsiteX3" fmla="*/ 1193977 w 5745657"/>
              <a:gd name="connsiteY3" fmla="*/ 7183120 h 7183120"/>
              <a:gd name="connsiteX4" fmla="*/ 1193977 w 5745657"/>
              <a:gd name="connsiteY4" fmla="*/ 0 h 7183120"/>
              <a:gd name="connsiteX0" fmla="*/ 1880871 w 6432551"/>
              <a:gd name="connsiteY0" fmla="*/ 0 h 7183120"/>
              <a:gd name="connsiteX1" fmla="*/ 6432551 w 6432551"/>
              <a:gd name="connsiteY1" fmla="*/ 0 h 7183120"/>
              <a:gd name="connsiteX2" fmla="*/ 6432551 w 6432551"/>
              <a:gd name="connsiteY2" fmla="*/ 7183120 h 7183120"/>
              <a:gd name="connsiteX3" fmla="*/ 1880871 w 6432551"/>
              <a:gd name="connsiteY3" fmla="*/ 7183120 h 7183120"/>
              <a:gd name="connsiteX4" fmla="*/ 1880871 w 6432551"/>
              <a:gd name="connsiteY4" fmla="*/ 0 h 7183120"/>
              <a:gd name="connsiteX0" fmla="*/ 2904838 w 7456518"/>
              <a:gd name="connsiteY0" fmla="*/ 0 h 7183120"/>
              <a:gd name="connsiteX1" fmla="*/ 7456518 w 7456518"/>
              <a:gd name="connsiteY1" fmla="*/ 0 h 7183120"/>
              <a:gd name="connsiteX2" fmla="*/ 7456518 w 7456518"/>
              <a:gd name="connsiteY2" fmla="*/ 7183120 h 7183120"/>
              <a:gd name="connsiteX3" fmla="*/ 2904838 w 7456518"/>
              <a:gd name="connsiteY3" fmla="*/ 7183120 h 7183120"/>
              <a:gd name="connsiteX4" fmla="*/ 2904838 w 7456518"/>
              <a:gd name="connsiteY4" fmla="*/ 0 h 7183120"/>
              <a:gd name="connsiteX0" fmla="*/ 2861021 w 7412701"/>
              <a:gd name="connsiteY0" fmla="*/ 0 h 7183120"/>
              <a:gd name="connsiteX1" fmla="*/ 7412701 w 7412701"/>
              <a:gd name="connsiteY1" fmla="*/ 0 h 7183120"/>
              <a:gd name="connsiteX2" fmla="*/ 7412701 w 7412701"/>
              <a:gd name="connsiteY2" fmla="*/ 7183120 h 7183120"/>
              <a:gd name="connsiteX3" fmla="*/ 2861021 w 7412701"/>
              <a:gd name="connsiteY3" fmla="*/ 7183120 h 7183120"/>
              <a:gd name="connsiteX4" fmla="*/ 2861021 w 7412701"/>
              <a:gd name="connsiteY4" fmla="*/ 0 h 7183120"/>
              <a:gd name="connsiteX0" fmla="*/ 2777860 w 7329540"/>
              <a:gd name="connsiteY0" fmla="*/ 0 h 7183120"/>
              <a:gd name="connsiteX1" fmla="*/ 7329540 w 7329540"/>
              <a:gd name="connsiteY1" fmla="*/ 0 h 7183120"/>
              <a:gd name="connsiteX2" fmla="*/ 7329540 w 7329540"/>
              <a:gd name="connsiteY2" fmla="*/ 7183120 h 7183120"/>
              <a:gd name="connsiteX3" fmla="*/ 2777860 w 7329540"/>
              <a:gd name="connsiteY3" fmla="*/ 7183120 h 7183120"/>
              <a:gd name="connsiteX4" fmla="*/ 2777860 w 7329540"/>
              <a:gd name="connsiteY4" fmla="*/ 0 h 7183120"/>
              <a:gd name="connsiteX0" fmla="*/ 2982973 w 7534653"/>
              <a:gd name="connsiteY0" fmla="*/ 0 h 7183120"/>
              <a:gd name="connsiteX1" fmla="*/ 7534653 w 7534653"/>
              <a:gd name="connsiteY1" fmla="*/ 0 h 7183120"/>
              <a:gd name="connsiteX2" fmla="*/ 7534653 w 7534653"/>
              <a:gd name="connsiteY2" fmla="*/ 7183120 h 7183120"/>
              <a:gd name="connsiteX3" fmla="*/ 2598121 w 7534653"/>
              <a:gd name="connsiteY3" fmla="*/ 7183120 h 7183120"/>
              <a:gd name="connsiteX4" fmla="*/ 2982973 w 7534653"/>
              <a:gd name="connsiteY4" fmla="*/ 0 h 7183120"/>
              <a:gd name="connsiteX0" fmla="*/ 2802685 w 7691111"/>
              <a:gd name="connsiteY0" fmla="*/ 60960 h 7183120"/>
              <a:gd name="connsiteX1" fmla="*/ 7691111 w 7691111"/>
              <a:gd name="connsiteY1" fmla="*/ 0 h 7183120"/>
              <a:gd name="connsiteX2" fmla="*/ 7691111 w 7691111"/>
              <a:gd name="connsiteY2" fmla="*/ 7183120 h 7183120"/>
              <a:gd name="connsiteX3" fmla="*/ 2754579 w 7691111"/>
              <a:gd name="connsiteY3" fmla="*/ 7183120 h 7183120"/>
              <a:gd name="connsiteX4" fmla="*/ 2802685 w 7691111"/>
              <a:gd name="connsiteY4" fmla="*/ 60960 h 718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1111" h="7183120">
                <a:moveTo>
                  <a:pt x="2802685" y="60960"/>
                </a:moveTo>
                <a:lnTo>
                  <a:pt x="7691111" y="0"/>
                </a:lnTo>
                <a:lnTo>
                  <a:pt x="7691111" y="7183120"/>
                </a:lnTo>
                <a:lnTo>
                  <a:pt x="2754579" y="7183120"/>
                </a:lnTo>
                <a:cubicBezTo>
                  <a:pt x="-1082781" y="4026747"/>
                  <a:pt x="-765129" y="3415453"/>
                  <a:pt x="2802685" y="6096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`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719012A-DCB8-C4D7-D38A-644AEF14076F}"/>
              </a:ext>
            </a:extLst>
          </p:cNvPr>
          <p:cNvSpPr/>
          <p:nvPr/>
        </p:nvSpPr>
        <p:spPr>
          <a:xfrm>
            <a:off x="-4457603" y="-218440"/>
            <a:ext cx="9330642" cy="7239000"/>
          </a:xfrm>
          <a:custGeom>
            <a:avLst/>
            <a:gdLst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  <a:gd name="connsiteX0" fmla="*/ 0 w 7665720"/>
              <a:gd name="connsiteY0" fmla="*/ 0 h 7239000"/>
              <a:gd name="connsiteX1" fmla="*/ 7665720 w 7665720"/>
              <a:gd name="connsiteY1" fmla="*/ 0 h 7239000"/>
              <a:gd name="connsiteX2" fmla="*/ 7665720 w 7665720"/>
              <a:gd name="connsiteY2" fmla="*/ 7239000 h 7239000"/>
              <a:gd name="connsiteX3" fmla="*/ 0 w 7665720"/>
              <a:gd name="connsiteY3" fmla="*/ 7239000 h 7239000"/>
              <a:gd name="connsiteX4" fmla="*/ 0 w 7665720"/>
              <a:gd name="connsiteY4" fmla="*/ 0 h 723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720" h="7239000">
                <a:moveTo>
                  <a:pt x="0" y="0"/>
                </a:moveTo>
                <a:lnTo>
                  <a:pt x="7665720" y="0"/>
                </a:lnTo>
                <a:cubicBezTo>
                  <a:pt x="5488611" y="4287520"/>
                  <a:pt x="5836920" y="3789680"/>
                  <a:pt x="7665720" y="7239000"/>
                </a:cubicBezTo>
                <a:lnTo>
                  <a:pt x="0" y="723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851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</cp:revision>
  <dcterms:created xsi:type="dcterms:W3CDTF">2023-09-27T06:37:46Z</dcterms:created>
  <dcterms:modified xsi:type="dcterms:W3CDTF">2023-09-27T06:43:57Z</dcterms:modified>
</cp:coreProperties>
</file>