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5ED"/>
    <a:srgbClr val="EA5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B565-7375-77FA-D45F-8210C73AA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1F185-B86A-8F66-0BB7-3E3F8F446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E485-C573-F8FF-26FE-B4F38822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CCFD-3D48-3383-118A-E6BC81200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C98F9-552C-3903-63F9-BC9BA10B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35142-4EA4-87AC-4FCA-EE82835E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8AD7A-53F7-CEAD-8CD7-8288683BB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9286-DCB6-3C04-BABC-7FC1AE88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1496-6C14-9BEE-F3C4-CEEC2118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A3D4F-D431-17B8-9CE3-3ED46774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900AC-5860-0B4A-1744-D0C280EE6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9379A-0841-CD02-9CE4-6C627923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1035F-7F05-28BA-8190-65751C6D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F1466-4A77-2A63-2447-4D10E28F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0465-B06E-D3BE-F0E2-045BB235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49A20-97C0-EC90-30DF-0A688B10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D283-CDAD-7A35-493B-E84CCA37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D0261-4D96-DA3D-04C2-46B0676F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5189-EDC4-F710-BA7F-8972A3D4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9D25E-FC23-854E-A4BE-06FFAF49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6B45-AEE8-BFA3-4391-BEA2C2A44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D9862-071C-725D-1A4A-FD7FC2951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3B9DD-1AAD-3EB0-541A-CF3C4736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088D5-0BD7-089A-A4B1-55C2AD14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9936-9CCC-2485-70BA-2CA75D5A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5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E21-F610-46CE-934C-E441B413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6963-3F46-D144-76BF-0139EF08E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E3ACF-10BE-B97F-DCCE-CEF6AEB55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4F178-E72B-94AE-1D0B-D9955A6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0E322-93EC-E870-56D3-FB954176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E979-DF96-6296-125A-96481356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7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0273-CA3E-005D-FB96-A4024DB8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60C64-87C4-5199-1CAC-678D3767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440E7-1B40-D935-EF79-7C26C3F19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18C98-FD00-48C1-4140-2973C6E2B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8AEC0-6657-9868-743A-87982CFC6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927B3-AA8E-42B5-7CE0-1C6B2C38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4BF83-9756-5A3F-EDEB-9843D096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C7F74-8580-BEED-9FC8-91B7ECCD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51BE-E67F-C7A0-C1E7-5F78E897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AFC2A-E99B-4D10-18DE-94EC5027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BA5D7-4DA1-7231-4A96-96BEB007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38362-2511-95BF-4A7D-1A9E9165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B513B-63F0-A66D-1880-3B4B3885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BFF19-15DC-4E33-EE14-B951BA4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02EE0-D8AB-64A0-066B-D9CFE780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7E90-7545-8D51-7AF8-62EBD90A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47A7-B8A2-1534-A477-C97B8C47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F94C9-9A60-EC64-ED7D-A8217A83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FB9E2-B80F-2993-7AFC-F6F7D4C3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65F-3C92-CFB6-F4DC-89F2C76E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AAE21-B44E-BF04-4749-3784EB5B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9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DFA8-8B5E-D60F-8010-079C6201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FBE21-B5B4-4E06-834F-1643C9745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44770-4766-9045-08F7-D2EB26C0A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3EF2-6077-34E3-50A6-DE1973DD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092C1-E689-16B1-949F-DA36E745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2F4EF-C508-EA31-0F2A-4BEC4FEF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2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395D0-3A1D-585C-A975-6D521E60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DE9EB-456D-2B70-0268-27E3FE18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FBE97-6F85-F266-8311-F2C248A5F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F5DD-C7E6-4707-8DA5-635F7F873359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A0AB-69F7-82B0-C810-CF49CAED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1515-5CD7-0B3B-D944-68803D138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8EEDB-6898-4C36-BACC-7CA7D9DE0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70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43AA-05FC-7B6F-D00F-3A597DE9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4" y="1948597"/>
            <a:ext cx="715375" cy="465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3A39E-A324-7DC6-2D21-AA9425DD170B}"/>
              </a:ext>
            </a:extLst>
          </p:cNvPr>
          <p:cNvSpPr txBox="1"/>
          <p:nvPr/>
        </p:nvSpPr>
        <p:spPr>
          <a:xfrm>
            <a:off x="359814" y="250300"/>
            <a:ext cx="244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Baguet Script" panose="00000500000000000000" pitchFamily="2" charset="0"/>
              </a:rPr>
              <a:t>Team ??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83915F3-BA3F-A15E-E7D9-C3AF2C6EB140}"/>
              </a:ext>
            </a:extLst>
          </p:cNvPr>
          <p:cNvGrpSpPr/>
          <p:nvPr/>
        </p:nvGrpSpPr>
        <p:grpSpPr>
          <a:xfrm>
            <a:off x="3690634" y="422835"/>
            <a:ext cx="1173480" cy="1173480"/>
            <a:chOff x="2075550" y="2570479"/>
            <a:chExt cx="1717041" cy="171704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54DE2E8-C9F7-BDB3-D9C0-694FA89BC3DC}"/>
                </a:ext>
              </a:extLst>
            </p:cNvPr>
            <p:cNvSpPr/>
            <p:nvPr/>
          </p:nvSpPr>
          <p:spPr>
            <a:xfrm>
              <a:off x="2075550" y="2570479"/>
              <a:ext cx="1717041" cy="1717041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rgbClr val="ED55ED"/>
                  </a:gs>
                  <a:gs pos="45000">
                    <a:srgbClr val="FF0000"/>
                  </a:gs>
                  <a:gs pos="80000">
                    <a:srgbClr val="FFC000"/>
                  </a:gs>
                  <a:gs pos="100000">
                    <a:srgbClr val="FFFF00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F2BD3A-2521-BF42-7543-A94E9332758E}"/>
                </a:ext>
              </a:extLst>
            </p:cNvPr>
            <p:cNvSpPr/>
            <p:nvPr/>
          </p:nvSpPr>
          <p:spPr>
            <a:xfrm>
              <a:off x="2164079" y="2666999"/>
              <a:ext cx="1524001" cy="1524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044B4-EA69-C0D9-984E-27D6B7986AA0}"/>
              </a:ext>
            </a:extLst>
          </p:cNvPr>
          <p:cNvGrpSpPr/>
          <p:nvPr/>
        </p:nvGrpSpPr>
        <p:grpSpPr>
          <a:xfrm>
            <a:off x="5772592" y="422835"/>
            <a:ext cx="1173480" cy="1173480"/>
            <a:chOff x="2075550" y="2570479"/>
            <a:chExt cx="1717041" cy="171704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64FEF51-F0EE-8E27-4A05-033F30040E08}"/>
                </a:ext>
              </a:extLst>
            </p:cNvPr>
            <p:cNvSpPr/>
            <p:nvPr/>
          </p:nvSpPr>
          <p:spPr>
            <a:xfrm>
              <a:off x="2075550" y="2570479"/>
              <a:ext cx="1717041" cy="1717041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rgbClr val="ED55ED"/>
                  </a:gs>
                  <a:gs pos="45000">
                    <a:srgbClr val="FF0000"/>
                  </a:gs>
                  <a:gs pos="80000">
                    <a:srgbClr val="FFC000"/>
                  </a:gs>
                  <a:gs pos="100000">
                    <a:srgbClr val="FFFF00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F376F1-737E-3958-A997-8B23A53612DF}"/>
                </a:ext>
              </a:extLst>
            </p:cNvPr>
            <p:cNvSpPr/>
            <p:nvPr/>
          </p:nvSpPr>
          <p:spPr>
            <a:xfrm>
              <a:off x="2164079" y="2666999"/>
              <a:ext cx="1524001" cy="1524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75B578-54A5-54C4-B6BE-4CF3DEBF3F57}"/>
              </a:ext>
            </a:extLst>
          </p:cNvPr>
          <p:cNvGrpSpPr/>
          <p:nvPr/>
        </p:nvGrpSpPr>
        <p:grpSpPr>
          <a:xfrm>
            <a:off x="7854550" y="422835"/>
            <a:ext cx="1173480" cy="1173480"/>
            <a:chOff x="2075550" y="2570479"/>
            <a:chExt cx="1717041" cy="171704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F00080-02CF-E50E-E33D-CF03409F645E}"/>
                </a:ext>
              </a:extLst>
            </p:cNvPr>
            <p:cNvSpPr/>
            <p:nvPr/>
          </p:nvSpPr>
          <p:spPr>
            <a:xfrm>
              <a:off x="2075550" y="2570479"/>
              <a:ext cx="1717041" cy="1717041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rgbClr val="ED55ED"/>
                  </a:gs>
                  <a:gs pos="45000">
                    <a:srgbClr val="FF0000"/>
                  </a:gs>
                  <a:gs pos="80000">
                    <a:srgbClr val="FFC000"/>
                  </a:gs>
                  <a:gs pos="100000">
                    <a:srgbClr val="FFFF00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6FD971F-F777-7BF2-7F90-4FDFE2FC214D}"/>
                </a:ext>
              </a:extLst>
            </p:cNvPr>
            <p:cNvSpPr/>
            <p:nvPr/>
          </p:nvSpPr>
          <p:spPr>
            <a:xfrm>
              <a:off x="2164079" y="2666999"/>
              <a:ext cx="1524001" cy="1524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D8702E-3546-94F6-0858-6E55DE1A75D5}"/>
              </a:ext>
            </a:extLst>
          </p:cNvPr>
          <p:cNvGrpSpPr/>
          <p:nvPr/>
        </p:nvGrpSpPr>
        <p:grpSpPr>
          <a:xfrm>
            <a:off x="9936509" y="422835"/>
            <a:ext cx="1173480" cy="1173480"/>
            <a:chOff x="2075550" y="2570479"/>
            <a:chExt cx="1717041" cy="171704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6856BE-449C-825E-1FB4-D9571C2BF216}"/>
                </a:ext>
              </a:extLst>
            </p:cNvPr>
            <p:cNvSpPr/>
            <p:nvPr/>
          </p:nvSpPr>
          <p:spPr>
            <a:xfrm>
              <a:off x="2075550" y="2570479"/>
              <a:ext cx="1717041" cy="1717041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rgbClr val="ED55ED"/>
                  </a:gs>
                  <a:gs pos="45000">
                    <a:srgbClr val="FF0000"/>
                  </a:gs>
                  <a:gs pos="80000">
                    <a:srgbClr val="FFC000"/>
                  </a:gs>
                  <a:gs pos="100000">
                    <a:srgbClr val="FFFF00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2FB866A-3116-C645-E1FB-8382D03CEE51}"/>
                </a:ext>
              </a:extLst>
            </p:cNvPr>
            <p:cNvSpPr/>
            <p:nvPr/>
          </p:nvSpPr>
          <p:spPr>
            <a:xfrm>
              <a:off x="2164079" y="2666999"/>
              <a:ext cx="1524001" cy="152400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8C22520-9810-9166-B3F8-DBA311DA340A}"/>
              </a:ext>
            </a:extLst>
          </p:cNvPr>
          <p:cNvSpPr/>
          <p:nvPr/>
        </p:nvSpPr>
        <p:spPr>
          <a:xfrm>
            <a:off x="2336800" y="2763520"/>
            <a:ext cx="9855200" cy="4094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1D1609-876A-7EA3-3D3F-9FCD037604CB}"/>
              </a:ext>
            </a:extLst>
          </p:cNvPr>
          <p:cNvSpPr/>
          <p:nvPr/>
        </p:nvSpPr>
        <p:spPr>
          <a:xfrm rot="21201128">
            <a:off x="2943520" y="2516993"/>
            <a:ext cx="3500619" cy="40135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A7DAB2-10B9-9B3E-86EA-4E7734AEA632}"/>
              </a:ext>
            </a:extLst>
          </p:cNvPr>
          <p:cNvGrpSpPr/>
          <p:nvPr/>
        </p:nvGrpSpPr>
        <p:grpSpPr>
          <a:xfrm>
            <a:off x="2902972" y="2820819"/>
            <a:ext cx="374900" cy="374900"/>
            <a:chOff x="2075550" y="2570479"/>
            <a:chExt cx="1717041" cy="171704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E434693-5186-5628-3AB1-B669E9331588}"/>
                </a:ext>
              </a:extLst>
            </p:cNvPr>
            <p:cNvSpPr/>
            <p:nvPr/>
          </p:nvSpPr>
          <p:spPr>
            <a:xfrm>
              <a:off x="2075550" y="2570479"/>
              <a:ext cx="1717041" cy="1717041"/>
            </a:xfrm>
            <a:prstGeom prst="ellipse">
              <a:avLst/>
            </a:prstGeom>
            <a:noFill/>
            <a:ln w="57150">
              <a:gradFill flip="none" rotWithShape="1">
                <a:gsLst>
                  <a:gs pos="0">
                    <a:srgbClr val="ED55ED"/>
                  </a:gs>
                  <a:gs pos="45000">
                    <a:srgbClr val="FF0000"/>
                  </a:gs>
                  <a:gs pos="80000">
                    <a:srgbClr val="FFC000"/>
                  </a:gs>
                  <a:gs pos="100000">
                    <a:srgbClr val="FFFF00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5DF6BB-6D76-D56B-7A71-A87D926AA843}"/>
                </a:ext>
              </a:extLst>
            </p:cNvPr>
            <p:cNvSpPr/>
            <p:nvPr/>
          </p:nvSpPr>
          <p:spPr>
            <a:xfrm>
              <a:off x="2164079" y="2666999"/>
              <a:ext cx="1524001" cy="15240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AB3780C-3139-ED38-51AF-DC28CFB92380}"/>
              </a:ext>
            </a:extLst>
          </p:cNvPr>
          <p:cNvSpPr txBox="1"/>
          <p:nvPr/>
        </p:nvSpPr>
        <p:spPr>
          <a:xfrm>
            <a:off x="7037408" y="3264061"/>
            <a:ext cx="47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Header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E27284-F5B5-0ED1-F8F8-57E6FABEF544}"/>
              </a:ext>
            </a:extLst>
          </p:cNvPr>
          <p:cNvSpPr txBox="1"/>
          <p:nvPr/>
        </p:nvSpPr>
        <p:spPr>
          <a:xfrm>
            <a:off x="7037408" y="3674879"/>
            <a:ext cx="4794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9FD13D-6621-72B3-2A09-B4447D7EA644}"/>
              </a:ext>
            </a:extLst>
          </p:cNvPr>
          <p:cNvSpPr/>
          <p:nvPr/>
        </p:nvSpPr>
        <p:spPr>
          <a:xfrm rot="21184813">
            <a:off x="3135044" y="3242901"/>
            <a:ext cx="3208994" cy="30094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643AA-05FC-7B6F-D00F-3A597DE9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14" y="1948597"/>
            <a:ext cx="715375" cy="46591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03A39E-A324-7DC6-2D21-AA9425DD170B}"/>
              </a:ext>
            </a:extLst>
          </p:cNvPr>
          <p:cNvSpPr txBox="1"/>
          <p:nvPr/>
        </p:nvSpPr>
        <p:spPr>
          <a:xfrm>
            <a:off x="359814" y="250300"/>
            <a:ext cx="2444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latin typeface="Baguet Script" panose="00000500000000000000" pitchFamily="2" charset="0"/>
              </a:rPr>
              <a:t>Team ??</a:t>
            </a:r>
          </a:p>
        </p:txBody>
      </p:sp>
    </p:spTree>
    <p:extLst>
      <p:ext uri="{BB962C8B-B14F-4D97-AF65-F5344CB8AC3E}">
        <p14:creationId xmlns:p14="http://schemas.microsoft.com/office/powerpoint/2010/main" val="284348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Baguet Script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Nguyễn</dc:creator>
  <cp:lastModifiedBy>Dũng Nguyễn</cp:lastModifiedBy>
  <cp:revision>1</cp:revision>
  <dcterms:created xsi:type="dcterms:W3CDTF">2023-09-29T14:15:45Z</dcterms:created>
  <dcterms:modified xsi:type="dcterms:W3CDTF">2023-09-29T14:36:57Z</dcterms:modified>
</cp:coreProperties>
</file>