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#9Slide01 Noi dung ngan" panose="020B0604020202020204" charset="0"/>
      <p:regular r:id="rId8"/>
    </p:embeddedFont>
    <p:embeddedFont>
      <p:font typeface="#9Slide02 Noi dung dai" panose="020B0604020202020204" charset="0"/>
      <p:regular r:id="rId9"/>
    </p:embeddedFont>
    <p:embeddedFont>
      <p:font typeface="#9Slide02 Tieu de dai" panose="020B0604020202020204" charset="0"/>
      <p:bold r:id="rId10"/>
    </p:embeddedFont>
    <p:embeddedFont>
      <p:font typeface="#9Slide02 Tieu de rat dai 02" panose="020B060402020202020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0927" autoAdjust="0"/>
  </p:normalViewPr>
  <p:slideViewPr>
    <p:cSldViewPr showGuides="1">
      <p:cViewPr varScale="1">
        <p:scale>
          <a:sx n="79" d="100"/>
          <a:sy n="79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A6B1F-D409-44D2-83D1-A354EE901D2E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647869" y="2673527"/>
            <a:ext cx="6663506" cy="2840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B991E-1200-4F69-9C08-71ACF0AFAC2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064491" y="5105400"/>
            <a:ext cx="4767262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42983-948B-42DE-A4F5-7D555F8011C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2743200" y="964827"/>
            <a:ext cx="4767262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2E294-2067-42F2-B4BB-733102FE14C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5702531"/>
            <a:ext cx="2182553" cy="1155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B3AE2-8FB4-4A4E-8DA3-1CEB6AD54E7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488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6D46F-712A-4F08-8C2B-339188FEBF6D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184617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FA798-97F2-4CFE-BD11-AE167CD16B4A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7"/>
            </p:custDataLst>
          </p:nvPr>
        </p:nvSpPr>
        <p:spPr>
          <a:xfrm>
            <a:off x="368746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E9101-5E4B-4188-AB27-50971DD6591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8"/>
            </p:custDataLst>
          </p:nvPr>
        </p:nvSpPr>
        <p:spPr>
          <a:xfrm>
            <a:off x="552875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05F05-645D-4AFC-9CB8-0FBCA432BD7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9"/>
            </p:custDataLst>
          </p:nvPr>
        </p:nvSpPr>
        <p:spPr>
          <a:xfrm>
            <a:off x="737004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6895A-7EFE-4437-8347-C82E8810BAF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0"/>
            </p:custDataLst>
          </p:nvPr>
        </p:nvSpPr>
        <p:spPr>
          <a:xfrm>
            <a:off x="921133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F3417-0AF3-4788-940A-220D4240102D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1"/>
            </p:custDataLst>
          </p:nvPr>
        </p:nvSpPr>
        <p:spPr>
          <a:xfrm>
            <a:off x="11052628" y="7010400"/>
            <a:ext cx="112851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700">
                <a:solidFill>
                  <a:schemeClr val="bg1">
                    <a:lumMod val="75000"/>
                  </a:schemeClr>
                </a:solidFill>
                <a:latin typeface="#9Slide01 Noi dung ngan" panose="00000500000000000000" pitchFamily="2" charset="0"/>
              </a:rPr>
              <a:t>9SLIDE.VN</a:t>
            </a:r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Slide.vn - 2019">
            <a:extLst>
              <a:ext uri="{FF2B5EF4-FFF2-40B4-BE49-F238E27FC236}">
                <a16:creationId xmlns:a16="http://schemas.microsoft.com/office/drawing/2014/main" id="{3BE211A4-B8FB-4885-AA4E-BDD166A64A63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C312976-9A37-477C-84BE-09B352A29C2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5702531"/>
            <a:ext cx="2182553" cy="11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1">
            <a:extLst>
              <a:ext uri="{FF2B5EF4-FFF2-40B4-BE49-F238E27FC236}">
                <a16:creationId xmlns:a16="http://schemas.microsoft.com/office/drawing/2014/main" id="{6585EC82-EE1E-454E-B22E-7EAAD74329B6}"/>
              </a:ext>
            </a:extLst>
          </p:cNvPr>
          <p:cNvSpPr txBox="1"/>
          <p:nvPr/>
        </p:nvSpPr>
        <p:spPr>
          <a:xfrm>
            <a:off x="3447208" y="2001920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3" name="9Slide.vn 2">
            <a:extLst>
              <a:ext uri="{FF2B5EF4-FFF2-40B4-BE49-F238E27FC236}">
                <a16:creationId xmlns:a16="http://schemas.microsoft.com/office/drawing/2014/main" id="{6C22123C-E465-4C96-A05E-6CA9AD9D46ED}"/>
              </a:ext>
            </a:extLst>
          </p:cNvPr>
          <p:cNvSpPr txBox="1"/>
          <p:nvPr/>
        </p:nvSpPr>
        <p:spPr>
          <a:xfrm>
            <a:off x="3447208" y="2800198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4" name="9Slide.vn 3">
            <a:extLst>
              <a:ext uri="{FF2B5EF4-FFF2-40B4-BE49-F238E27FC236}">
                <a16:creationId xmlns:a16="http://schemas.microsoft.com/office/drawing/2014/main" id="{EAD354AF-C6C8-4141-BB39-0E9913E0456F}"/>
              </a:ext>
            </a:extLst>
          </p:cNvPr>
          <p:cNvSpPr txBox="1"/>
          <p:nvPr/>
        </p:nvSpPr>
        <p:spPr>
          <a:xfrm>
            <a:off x="3447208" y="3600157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5" name="9Slide.vn 16">
            <a:extLst>
              <a:ext uri="{FF2B5EF4-FFF2-40B4-BE49-F238E27FC236}">
                <a16:creationId xmlns:a16="http://schemas.microsoft.com/office/drawing/2014/main" id="{DF1AA520-93ED-4321-932E-A9C7150084DE}"/>
              </a:ext>
            </a:extLst>
          </p:cNvPr>
          <p:cNvSpPr/>
          <p:nvPr/>
        </p:nvSpPr>
        <p:spPr>
          <a:xfrm>
            <a:off x="3055992" y="2833078"/>
            <a:ext cx="136946" cy="290962"/>
          </a:xfrm>
          <a:prstGeom prst="parallelogram">
            <a:avLst>
              <a:gd name="adj" fmla="val 6359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6" name="9Slide.vn 17">
            <a:extLst>
              <a:ext uri="{FF2B5EF4-FFF2-40B4-BE49-F238E27FC236}">
                <a16:creationId xmlns:a16="http://schemas.microsoft.com/office/drawing/2014/main" id="{9B7D64AA-BDE7-4534-AFA2-DE216A697E3E}"/>
              </a:ext>
            </a:extLst>
          </p:cNvPr>
          <p:cNvSpPr/>
          <p:nvPr/>
        </p:nvSpPr>
        <p:spPr>
          <a:xfrm>
            <a:off x="2850623" y="2833078"/>
            <a:ext cx="255230" cy="290962"/>
          </a:xfrm>
          <a:prstGeom prst="parallelogram">
            <a:avLst>
              <a:gd name="adj" fmla="val 33530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7" name="9Slide.vn 18">
            <a:extLst>
              <a:ext uri="{FF2B5EF4-FFF2-40B4-BE49-F238E27FC236}">
                <a16:creationId xmlns:a16="http://schemas.microsoft.com/office/drawing/2014/main" id="{3C69FEE1-C271-42B7-A94D-6733EB9A5E27}"/>
              </a:ext>
            </a:extLst>
          </p:cNvPr>
          <p:cNvSpPr/>
          <p:nvPr/>
        </p:nvSpPr>
        <p:spPr>
          <a:xfrm rot="16200000">
            <a:off x="2987261" y="2148646"/>
            <a:ext cx="282647" cy="92067"/>
          </a:xfrm>
          <a:prstGeom prst="trapezoid">
            <a:avLst>
              <a:gd name="adj" fmla="val 3513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8" name="9Slide.vn 19">
            <a:extLst>
              <a:ext uri="{FF2B5EF4-FFF2-40B4-BE49-F238E27FC236}">
                <a16:creationId xmlns:a16="http://schemas.microsoft.com/office/drawing/2014/main" id="{1C25608D-0BFD-4AC7-9BC3-8B1916EFB0CF}"/>
              </a:ext>
            </a:extLst>
          </p:cNvPr>
          <p:cNvSpPr/>
          <p:nvPr/>
        </p:nvSpPr>
        <p:spPr>
          <a:xfrm rot="16200000">
            <a:off x="2798522" y="2112667"/>
            <a:ext cx="350912" cy="164027"/>
          </a:xfrm>
          <a:prstGeom prst="trapezoid">
            <a:avLst>
              <a:gd name="adj" fmla="val 35623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9" name="9Slide.vn 32">
            <a:extLst>
              <a:ext uri="{FF2B5EF4-FFF2-40B4-BE49-F238E27FC236}">
                <a16:creationId xmlns:a16="http://schemas.microsoft.com/office/drawing/2014/main" id="{9D45A639-41AC-413F-A4EF-561AF6E30103}"/>
              </a:ext>
            </a:extLst>
          </p:cNvPr>
          <p:cNvGrpSpPr/>
          <p:nvPr/>
        </p:nvGrpSpPr>
        <p:grpSpPr>
          <a:xfrm>
            <a:off x="2892544" y="3662933"/>
            <a:ext cx="275839" cy="279757"/>
            <a:chOff x="7966414" y="7381394"/>
            <a:chExt cx="535796" cy="543406"/>
          </a:xfrm>
        </p:grpSpPr>
        <p:sp>
          <p:nvSpPr>
            <p:cNvPr id="10" name="9Slide.vn 33">
              <a:extLst>
                <a:ext uri="{FF2B5EF4-FFF2-40B4-BE49-F238E27FC236}">
                  <a16:creationId xmlns:a16="http://schemas.microsoft.com/office/drawing/2014/main" id="{FA0A11B5-A92D-4D9B-8235-A71A7DFD7F87}"/>
                </a:ext>
              </a:extLst>
            </p:cNvPr>
            <p:cNvSpPr/>
            <p:nvPr/>
          </p:nvSpPr>
          <p:spPr>
            <a:xfrm rot="5400000">
              <a:off x="7967225" y="7381394"/>
              <a:ext cx="222461" cy="222461"/>
            </a:xfrm>
            <a:prstGeom prst="rt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1" name="9Slide.vn 34">
              <a:extLst>
                <a:ext uri="{FF2B5EF4-FFF2-40B4-BE49-F238E27FC236}">
                  <a16:creationId xmlns:a16="http://schemas.microsoft.com/office/drawing/2014/main" id="{3A513852-67C4-4856-A838-D6179DC395FA}"/>
                </a:ext>
              </a:extLst>
            </p:cNvPr>
            <p:cNvSpPr/>
            <p:nvPr/>
          </p:nvSpPr>
          <p:spPr>
            <a:xfrm>
              <a:off x="7966414" y="7389004"/>
              <a:ext cx="535796" cy="535796"/>
            </a:xfrm>
            <a:prstGeom prst="diagStripe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2" name="9Slide.vn 4">
            <a:extLst>
              <a:ext uri="{FF2B5EF4-FFF2-40B4-BE49-F238E27FC236}">
                <a16:creationId xmlns:a16="http://schemas.microsoft.com/office/drawing/2014/main" id="{8D8107CA-7C34-426A-8BE5-B4A4AB932AA2}"/>
              </a:ext>
            </a:extLst>
          </p:cNvPr>
          <p:cNvSpPr txBox="1"/>
          <p:nvPr/>
        </p:nvSpPr>
        <p:spPr>
          <a:xfrm>
            <a:off x="6660473" y="1969264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3" name="9Slide.vn 5">
            <a:extLst>
              <a:ext uri="{FF2B5EF4-FFF2-40B4-BE49-F238E27FC236}">
                <a16:creationId xmlns:a16="http://schemas.microsoft.com/office/drawing/2014/main" id="{63C1ADA7-9840-4622-A381-2A95D618B4A8}"/>
              </a:ext>
            </a:extLst>
          </p:cNvPr>
          <p:cNvSpPr txBox="1"/>
          <p:nvPr/>
        </p:nvSpPr>
        <p:spPr>
          <a:xfrm>
            <a:off x="6660473" y="2767542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4" name="9Slide.vn 6">
            <a:extLst>
              <a:ext uri="{FF2B5EF4-FFF2-40B4-BE49-F238E27FC236}">
                <a16:creationId xmlns:a16="http://schemas.microsoft.com/office/drawing/2014/main" id="{ABC3948E-C193-4F20-9612-27D6B6D62BEA}"/>
              </a:ext>
            </a:extLst>
          </p:cNvPr>
          <p:cNvSpPr txBox="1"/>
          <p:nvPr/>
        </p:nvSpPr>
        <p:spPr>
          <a:xfrm>
            <a:off x="6660473" y="3567501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grpSp>
        <p:nvGrpSpPr>
          <p:cNvPr id="15" name="9Slide.vn 13">
            <a:extLst>
              <a:ext uri="{FF2B5EF4-FFF2-40B4-BE49-F238E27FC236}">
                <a16:creationId xmlns:a16="http://schemas.microsoft.com/office/drawing/2014/main" id="{A2903CA4-8771-4DCC-BDFB-DC4FC49E0A8F}"/>
              </a:ext>
            </a:extLst>
          </p:cNvPr>
          <p:cNvGrpSpPr/>
          <p:nvPr/>
        </p:nvGrpSpPr>
        <p:grpSpPr>
          <a:xfrm>
            <a:off x="6123360" y="2001774"/>
            <a:ext cx="276374" cy="347136"/>
            <a:chOff x="8087888" y="1099457"/>
            <a:chExt cx="368498" cy="462848"/>
          </a:xfrm>
        </p:grpSpPr>
        <p:sp>
          <p:nvSpPr>
            <p:cNvPr id="16" name="9Slide.vn 14">
              <a:extLst>
                <a:ext uri="{FF2B5EF4-FFF2-40B4-BE49-F238E27FC236}">
                  <a16:creationId xmlns:a16="http://schemas.microsoft.com/office/drawing/2014/main" id="{416CA4B8-2236-44ED-AC43-F798C46D9B16}"/>
                </a:ext>
              </a:extLst>
            </p:cNvPr>
            <p:cNvSpPr/>
            <p:nvPr/>
          </p:nvSpPr>
          <p:spPr>
            <a:xfrm>
              <a:off x="8134212" y="1099457"/>
              <a:ext cx="275851" cy="462848"/>
            </a:xfrm>
            <a:prstGeom prst="flowChartCollate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7" name="9Slide.vn 15">
              <a:extLst>
                <a:ext uri="{FF2B5EF4-FFF2-40B4-BE49-F238E27FC236}">
                  <a16:creationId xmlns:a16="http://schemas.microsoft.com/office/drawing/2014/main" id="{FCD0BCDD-D8F1-4DF0-BBBA-6338A0B27141}"/>
                </a:ext>
              </a:extLst>
            </p:cNvPr>
            <p:cNvSpPr/>
            <p:nvPr/>
          </p:nvSpPr>
          <p:spPr>
            <a:xfrm rot="5400000">
              <a:off x="8180012" y="1146633"/>
              <a:ext cx="184250" cy="368498"/>
            </a:xfrm>
            <a:prstGeom prst="flowChartCollat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18" name="9Slide.vn 35">
            <a:extLst>
              <a:ext uri="{FF2B5EF4-FFF2-40B4-BE49-F238E27FC236}">
                <a16:creationId xmlns:a16="http://schemas.microsoft.com/office/drawing/2014/main" id="{92CE01AC-359C-4135-8795-D85A20609586}"/>
              </a:ext>
            </a:extLst>
          </p:cNvPr>
          <p:cNvGrpSpPr/>
          <p:nvPr/>
        </p:nvGrpSpPr>
        <p:grpSpPr>
          <a:xfrm>
            <a:off x="6089193" y="3577784"/>
            <a:ext cx="353483" cy="353483"/>
            <a:chOff x="8042332" y="3200804"/>
            <a:chExt cx="471310" cy="471310"/>
          </a:xfrm>
        </p:grpSpPr>
        <p:sp>
          <p:nvSpPr>
            <p:cNvPr id="19" name="9Slide.vn 36">
              <a:extLst>
                <a:ext uri="{FF2B5EF4-FFF2-40B4-BE49-F238E27FC236}">
                  <a16:creationId xmlns:a16="http://schemas.microsoft.com/office/drawing/2014/main" id="{043A2B9A-4E02-409B-9F88-5A60ACD40249}"/>
                </a:ext>
              </a:extLst>
            </p:cNvPr>
            <p:cNvSpPr/>
            <p:nvPr/>
          </p:nvSpPr>
          <p:spPr>
            <a:xfrm flipH="1">
              <a:off x="8043720" y="3202193"/>
              <a:ext cx="468534" cy="468533"/>
            </a:xfrm>
            <a:prstGeom prst="blockArc">
              <a:avLst>
                <a:gd name="adj1" fmla="val 12590206"/>
                <a:gd name="adj2" fmla="val 10149640"/>
                <a:gd name="adj3" fmla="val 37511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0" name="9Slide.vn 37">
              <a:extLst>
                <a:ext uri="{FF2B5EF4-FFF2-40B4-BE49-F238E27FC236}">
                  <a16:creationId xmlns:a16="http://schemas.microsoft.com/office/drawing/2014/main" id="{B3403968-77AC-4792-AC4E-98B5EE5CA88F}"/>
                </a:ext>
              </a:extLst>
            </p:cNvPr>
            <p:cNvSpPr/>
            <p:nvPr/>
          </p:nvSpPr>
          <p:spPr>
            <a:xfrm flipH="1">
              <a:off x="8042332" y="3200804"/>
              <a:ext cx="471310" cy="471310"/>
            </a:xfrm>
            <a:prstGeom prst="blockArc">
              <a:avLst>
                <a:gd name="adj1" fmla="val 12573410"/>
                <a:gd name="adj2" fmla="val 10142561"/>
                <a:gd name="adj3" fmla="val 11744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21" name="9Slide.vn 38">
            <a:extLst>
              <a:ext uri="{FF2B5EF4-FFF2-40B4-BE49-F238E27FC236}">
                <a16:creationId xmlns:a16="http://schemas.microsoft.com/office/drawing/2014/main" id="{7938A9E0-E404-4B5F-81FE-CD53878ED358}"/>
              </a:ext>
            </a:extLst>
          </p:cNvPr>
          <p:cNvGrpSpPr/>
          <p:nvPr/>
        </p:nvGrpSpPr>
        <p:grpSpPr>
          <a:xfrm>
            <a:off x="6123361" y="2825429"/>
            <a:ext cx="303380" cy="300880"/>
            <a:chOff x="8087888" y="2210726"/>
            <a:chExt cx="404507" cy="401173"/>
          </a:xfrm>
        </p:grpSpPr>
        <p:sp>
          <p:nvSpPr>
            <p:cNvPr id="22" name="9Slide.vn 39">
              <a:extLst>
                <a:ext uri="{FF2B5EF4-FFF2-40B4-BE49-F238E27FC236}">
                  <a16:creationId xmlns:a16="http://schemas.microsoft.com/office/drawing/2014/main" id="{AD6BEBC6-5E88-4C38-89CF-CD3D88C9F06E}"/>
                </a:ext>
              </a:extLst>
            </p:cNvPr>
            <p:cNvSpPr/>
            <p:nvPr/>
          </p:nvSpPr>
          <p:spPr>
            <a:xfrm>
              <a:off x="8087888" y="2210726"/>
              <a:ext cx="327823" cy="327823"/>
            </a:xfrm>
            <a:prstGeom prst="rect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3" name="9Slide.vn 40">
              <a:extLst>
                <a:ext uri="{FF2B5EF4-FFF2-40B4-BE49-F238E27FC236}">
                  <a16:creationId xmlns:a16="http://schemas.microsoft.com/office/drawing/2014/main" id="{78937105-3200-4EC6-BBFD-FF382CEFD314}"/>
                </a:ext>
              </a:extLst>
            </p:cNvPr>
            <p:cNvSpPr/>
            <p:nvPr/>
          </p:nvSpPr>
          <p:spPr>
            <a:xfrm rot="16200000">
              <a:off x="8194190" y="2313694"/>
              <a:ext cx="298205" cy="298205"/>
            </a:xfrm>
            <a:prstGeom prst="rt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7">
            <a:extLst>
              <a:ext uri="{FF2B5EF4-FFF2-40B4-BE49-F238E27FC236}">
                <a16:creationId xmlns:a16="http://schemas.microsoft.com/office/drawing/2014/main" id="{BA4F5205-7D2F-4698-9D8E-823DFE665444}"/>
              </a:ext>
            </a:extLst>
          </p:cNvPr>
          <p:cNvSpPr txBox="1"/>
          <p:nvPr/>
        </p:nvSpPr>
        <p:spPr>
          <a:xfrm>
            <a:off x="3482773" y="1946442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4" name="9Slide.vn 8">
            <a:extLst>
              <a:ext uri="{FF2B5EF4-FFF2-40B4-BE49-F238E27FC236}">
                <a16:creationId xmlns:a16="http://schemas.microsoft.com/office/drawing/2014/main" id="{13347A46-63C5-42FF-A4E5-3909AACF2A5E}"/>
              </a:ext>
            </a:extLst>
          </p:cNvPr>
          <p:cNvSpPr txBox="1"/>
          <p:nvPr/>
        </p:nvSpPr>
        <p:spPr>
          <a:xfrm>
            <a:off x="3482773" y="2744720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5" name="9Slide.vn 9">
            <a:extLst>
              <a:ext uri="{FF2B5EF4-FFF2-40B4-BE49-F238E27FC236}">
                <a16:creationId xmlns:a16="http://schemas.microsoft.com/office/drawing/2014/main" id="{54CFFE92-FCEC-4896-95AE-376C992B4EFC}"/>
              </a:ext>
            </a:extLst>
          </p:cNvPr>
          <p:cNvSpPr txBox="1"/>
          <p:nvPr/>
        </p:nvSpPr>
        <p:spPr>
          <a:xfrm>
            <a:off x="3482773" y="3544678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grpSp>
        <p:nvGrpSpPr>
          <p:cNvPr id="6" name="9Slide.vn 20">
            <a:extLst>
              <a:ext uri="{FF2B5EF4-FFF2-40B4-BE49-F238E27FC236}">
                <a16:creationId xmlns:a16="http://schemas.microsoft.com/office/drawing/2014/main" id="{62F7DF22-394F-4F53-A1A2-7EC9B0F2C998}"/>
              </a:ext>
            </a:extLst>
          </p:cNvPr>
          <p:cNvGrpSpPr/>
          <p:nvPr/>
        </p:nvGrpSpPr>
        <p:grpSpPr>
          <a:xfrm>
            <a:off x="2909964" y="1964540"/>
            <a:ext cx="300219" cy="365477"/>
            <a:chOff x="1404257" y="5318400"/>
            <a:chExt cx="352622" cy="429270"/>
          </a:xfrm>
        </p:grpSpPr>
        <p:sp>
          <p:nvSpPr>
            <p:cNvPr id="7" name="9Slide.vn 21">
              <a:extLst>
                <a:ext uri="{FF2B5EF4-FFF2-40B4-BE49-F238E27FC236}">
                  <a16:creationId xmlns:a16="http://schemas.microsoft.com/office/drawing/2014/main" id="{C0893299-064A-479D-8314-27BC705A6FB6}"/>
                </a:ext>
              </a:extLst>
            </p:cNvPr>
            <p:cNvSpPr/>
            <p:nvPr/>
          </p:nvSpPr>
          <p:spPr>
            <a:xfrm>
              <a:off x="1404257" y="5318400"/>
              <a:ext cx="282406" cy="429270"/>
            </a:xfrm>
            <a:prstGeom prst="rect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8" name="9Slide.vn 22">
              <a:extLst>
                <a:ext uri="{FF2B5EF4-FFF2-40B4-BE49-F238E27FC236}">
                  <a16:creationId xmlns:a16="http://schemas.microsoft.com/office/drawing/2014/main" id="{1AC1D0EE-2355-4447-96CF-03D0461D1C0F}"/>
                </a:ext>
              </a:extLst>
            </p:cNvPr>
            <p:cNvSpPr/>
            <p:nvPr/>
          </p:nvSpPr>
          <p:spPr>
            <a:xfrm>
              <a:off x="1592290" y="5399747"/>
              <a:ext cx="164589" cy="266576"/>
            </a:xfrm>
            <a:prstGeom prst="frame">
              <a:avLst>
                <a:gd name="adj1" fmla="val 19731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9" name="9Slide.vn 23">
            <a:extLst>
              <a:ext uri="{FF2B5EF4-FFF2-40B4-BE49-F238E27FC236}">
                <a16:creationId xmlns:a16="http://schemas.microsoft.com/office/drawing/2014/main" id="{23700711-B449-441F-80DB-7AFE9FC5859A}"/>
              </a:ext>
            </a:extLst>
          </p:cNvPr>
          <p:cNvSpPr/>
          <p:nvPr/>
        </p:nvSpPr>
        <p:spPr>
          <a:xfrm>
            <a:off x="2886167" y="2799652"/>
            <a:ext cx="324016" cy="324016"/>
          </a:xfrm>
          <a:prstGeom prst="ellipse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0" name="9Slide.vn 24">
            <a:extLst>
              <a:ext uri="{FF2B5EF4-FFF2-40B4-BE49-F238E27FC236}">
                <a16:creationId xmlns:a16="http://schemas.microsoft.com/office/drawing/2014/main" id="{9D4FEB9A-7473-4732-BD2A-111D9B2E336E}"/>
              </a:ext>
            </a:extLst>
          </p:cNvPr>
          <p:cNvSpPr/>
          <p:nvPr/>
        </p:nvSpPr>
        <p:spPr>
          <a:xfrm>
            <a:off x="3037696" y="2957199"/>
            <a:ext cx="194687" cy="194687"/>
          </a:xfrm>
          <a:prstGeom prst="ellipse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1" name="9Slide.vn 25">
            <a:extLst>
              <a:ext uri="{FF2B5EF4-FFF2-40B4-BE49-F238E27FC236}">
                <a16:creationId xmlns:a16="http://schemas.microsoft.com/office/drawing/2014/main" id="{9F3C1DF9-2081-4C3B-A447-179E4989C9A5}"/>
              </a:ext>
            </a:extLst>
          </p:cNvPr>
          <p:cNvSpPr/>
          <p:nvPr/>
        </p:nvSpPr>
        <p:spPr>
          <a:xfrm>
            <a:off x="2886167" y="3567125"/>
            <a:ext cx="324016" cy="324016"/>
          </a:xfrm>
          <a:prstGeom prst="triangle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2" name="9Slide.vn 26">
            <a:extLst>
              <a:ext uri="{FF2B5EF4-FFF2-40B4-BE49-F238E27FC236}">
                <a16:creationId xmlns:a16="http://schemas.microsoft.com/office/drawing/2014/main" id="{B481E9EF-E4D2-4619-BBFB-F1FF2B79DC13}"/>
              </a:ext>
            </a:extLst>
          </p:cNvPr>
          <p:cNvSpPr/>
          <p:nvPr/>
        </p:nvSpPr>
        <p:spPr>
          <a:xfrm>
            <a:off x="3037696" y="3577714"/>
            <a:ext cx="194687" cy="194687"/>
          </a:xfrm>
          <a:prstGeom prst="triangle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0CF91267-6A70-4DDB-A7A7-44717732997F}"/>
              </a:ext>
            </a:extLst>
          </p:cNvPr>
          <p:cNvSpPr txBox="1"/>
          <p:nvPr/>
        </p:nvSpPr>
        <p:spPr>
          <a:xfrm>
            <a:off x="6804895" y="1946442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770B6B8A-D24D-4E74-93A1-A83C1EF45281}"/>
              </a:ext>
            </a:extLst>
          </p:cNvPr>
          <p:cNvSpPr txBox="1"/>
          <p:nvPr/>
        </p:nvSpPr>
        <p:spPr>
          <a:xfrm>
            <a:off x="6804895" y="2744720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5" name="9Slide.vn 12">
            <a:extLst>
              <a:ext uri="{FF2B5EF4-FFF2-40B4-BE49-F238E27FC236}">
                <a16:creationId xmlns:a16="http://schemas.microsoft.com/office/drawing/2014/main" id="{C89567F6-5916-451A-B5E9-C630F83FBE95}"/>
              </a:ext>
            </a:extLst>
          </p:cNvPr>
          <p:cNvSpPr txBox="1"/>
          <p:nvPr/>
        </p:nvSpPr>
        <p:spPr>
          <a:xfrm>
            <a:off x="6804895" y="3544678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6" name="9Slide.vn 27">
            <a:extLst>
              <a:ext uri="{FF2B5EF4-FFF2-40B4-BE49-F238E27FC236}">
                <a16:creationId xmlns:a16="http://schemas.microsoft.com/office/drawing/2014/main" id="{63688486-F5E6-4D26-BBE2-4FB858DE740B}"/>
              </a:ext>
            </a:extLst>
          </p:cNvPr>
          <p:cNvSpPr/>
          <p:nvPr/>
        </p:nvSpPr>
        <p:spPr>
          <a:xfrm>
            <a:off x="6213305" y="2805347"/>
            <a:ext cx="311751" cy="311751"/>
          </a:xfrm>
          <a:prstGeom prst="diamond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7" name="9Slide.vn 28">
            <a:extLst>
              <a:ext uri="{FF2B5EF4-FFF2-40B4-BE49-F238E27FC236}">
                <a16:creationId xmlns:a16="http://schemas.microsoft.com/office/drawing/2014/main" id="{BD8F4DCA-DC63-4014-95E8-1F7E0167D194}"/>
              </a:ext>
            </a:extLst>
          </p:cNvPr>
          <p:cNvSpPr/>
          <p:nvPr/>
        </p:nvSpPr>
        <p:spPr>
          <a:xfrm>
            <a:off x="6477705" y="2860360"/>
            <a:ext cx="124961" cy="201725"/>
          </a:xfrm>
          <a:prstGeom prst="chevron">
            <a:avLst>
              <a:gd name="adj" fmla="val 7833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18" name="9Slide.vn 29">
            <a:extLst>
              <a:ext uri="{FF2B5EF4-FFF2-40B4-BE49-F238E27FC236}">
                <a16:creationId xmlns:a16="http://schemas.microsoft.com/office/drawing/2014/main" id="{4B472DB7-3B80-458D-9820-7DF0A45743F6}"/>
              </a:ext>
            </a:extLst>
          </p:cNvPr>
          <p:cNvGrpSpPr/>
          <p:nvPr/>
        </p:nvGrpSpPr>
        <p:grpSpPr>
          <a:xfrm>
            <a:off x="6240775" y="1985666"/>
            <a:ext cx="330387" cy="332376"/>
            <a:chOff x="8095642" y="3153888"/>
            <a:chExt cx="493186" cy="496156"/>
          </a:xfrm>
        </p:grpSpPr>
        <p:sp>
          <p:nvSpPr>
            <p:cNvPr id="19" name="9Slide.vn 30">
              <a:extLst>
                <a:ext uri="{FF2B5EF4-FFF2-40B4-BE49-F238E27FC236}">
                  <a16:creationId xmlns:a16="http://schemas.microsoft.com/office/drawing/2014/main" id="{4044F2DF-2C8B-4016-9F17-9F54DE8E681B}"/>
                </a:ext>
              </a:extLst>
            </p:cNvPr>
            <p:cNvSpPr/>
            <p:nvPr/>
          </p:nvSpPr>
          <p:spPr>
            <a:xfrm rot="5400000">
              <a:off x="8095642" y="3153888"/>
              <a:ext cx="272143" cy="272143"/>
            </a:xfrm>
            <a:prstGeom prst="corner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0" name="9Slide.vn 31">
              <a:extLst>
                <a:ext uri="{FF2B5EF4-FFF2-40B4-BE49-F238E27FC236}">
                  <a16:creationId xmlns:a16="http://schemas.microsoft.com/office/drawing/2014/main" id="{35455349-1B73-4DBB-9C33-D1A84D56E745}"/>
                </a:ext>
              </a:extLst>
            </p:cNvPr>
            <p:cNvSpPr/>
            <p:nvPr/>
          </p:nvSpPr>
          <p:spPr>
            <a:xfrm rot="5400000" flipH="1" flipV="1">
              <a:off x="8401049" y="3462265"/>
              <a:ext cx="187779" cy="187779"/>
            </a:xfrm>
            <a:prstGeom prst="corner">
              <a:avLst>
                <a:gd name="adj1" fmla="val 33995"/>
                <a:gd name="adj2" fmla="val 32764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21" name="9Slide.vn 41">
            <a:extLst>
              <a:ext uri="{FF2B5EF4-FFF2-40B4-BE49-F238E27FC236}">
                <a16:creationId xmlns:a16="http://schemas.microsoft.com/office/drawing/2014/main" id="{4D23797E-7D53-4984-AE54-F2B4E75A16EF}"/>
              </a:ext>
            </a:extLst>
          </p:cNvPr>
          <p:cNvGrpSpPr/>
          <p:nvPr/>
        </p:nvGrpSpPr>
        <p:grpSpPr>
          <a:xfrm>
            <a:off x="6194073" y="3600948"/>
            <a:ext cx="306872" cy="310007"/>
            <a:chOff x="7948938" y="7471261"/>
            <a:chExt cx="409163" cy="413343"/>
          </a:xfrm>
        </p:grpSpPr>
        <p:sp>
          <p:nvSpPr>
            <p:cNvPr id="22" name="9Slide.vn 42">
              <a:extLst>
                <a:ext uri="{FF2B5EF4-FFF2-40B4-BE49-F238E27FC236}">
                  <a16:creationId xmlns:a16="http://schemas.microsoft.com/office/drawing/2014/main" id="{6ED7C2DC-C434-440B-B800-A397F8B727F6}"/>
                </a:ext>
              </a:extLst>
            </p:cNvPr>
            <p:cNvSpPr/>
            <p:nvPr/>
          </p:nvSpPr>
          <p:spPr>
            <a:xfrm>
              <a:off x="7948938" y="7731579"/>
              <a:ext cx="153025" cy="153025"/>
            </a:xfrm>
            <a:prstGeom prst="corner">
              <a:avLst>
                <a:gd name="adj1" fmla="val 21000"/>
                <a:gd name="adj2" fmla="val 185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3" name="9Slide.vn 43">
              <a:extLst>
                <a:ext uri="{FF2B5EF4-FFF2-40B4-BE49-F238E27FC236}">
                  <a16:creationId xmlns:a16="http://schemas.microsoft.com/office/drawing/2014/main" id="{5CB1B4B9-90AD-4C7F-A202-AA93D6ECE572}"/>
                </a:ext>
              </a:extLst>
            </p:cNvPr>
            <p:cNvSpPr/>
            <p:nvPr/>
          </p:nvSpPr>
          <p:spPr>
            <a:xfrm>
              <a:off x="8030278" y="7471261"/>
              <a:ext cx="327823" cy="327823"/>
            </a:xfrm>
            <a:prstGeom prst="rect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2">
            <a:extLst>
              <a:ext uri="{FF2B5EF4-FFF2-40B4-BE49-F238E27FC236}">
                <a16:creationId xmlns:a16="http://schemas.microsoft.com/office/drawing/2014/main" id="{5002F106-257D-4367-9EE8-ECDE0BE58BDC}"/>
              </a:ext>
            </a:extLst>
          </p:cNvPr>
          <p:cNvSpPr/>
          <p:nvPr/>
        </p:nvSpPr>
        <p:spPr>
          <a:xfrm>
            <a:off x="2882603" y="2027980"/>
            <a:ext cx="391886" cy="391886"/>
          </a:xfrm>
          <a:prstGeom prst="chevron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4" name="9Slide.vn 3">
            <a:extLst>
              <a:ext uri="{FF2B5EF4-FFF2-40B4-BE49-F238E27FC236}">
                <a16:creationId xmlns:a16="http://schemas.microsoft.com/office/drawing/2014/main" id="{4F56414D-FAC3-4613-A95C-239A32A44B7D}"/>
              </a:ext>
            </a:extLst>
          </p:cNvPr>
          <p:cNvSpPr txBox="1"/>
          <p:nvPr/>
        </p:nvSpPr>
        <p:spPr>
          <a:xfrm>
            <a:off x="3599032" y="2009963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grpSp>
        <p:nvGrpSpPr>
          <p:cNvPr id="5" name="9Slide.vn 4">
            <a:extLst>
              <a:ext uri="{FF2B5EF4-FFF2-40B4-BE49-F238E27FC236}">
                <a16:creationId xmlns:a16="http://schemas.microsoft.com/office/drawing/2014/main" id="{3ED6DB6D-9A46-486E-B0BD-F4193F64973C}"/>
              </a:ext>
            </a:extLst>
          </p:cNvPr>
          <p:cNvGrpSpPr/>
          <p:nvPr/>
        </p:nvGrpSpPr>
        <p:grpSpPr>
          <a:xfrm>
            <a:off x="2871160" y="2800597"/>
            <a:ext cx="484080" cy="356288"/>
            <a:chOff x="838200" y="1753609"/>
            <a:chExt cx="718636" cy="522514"/>
          </a:xfrm>
        </p:grpSpPr>
        <p:sp>
          <p:nvSpPr>
            <p:cNvPr id="6" name="9Slide.vn 5">
              <a:extLst>
                <a:ext uri="{FF2B5EF4-FFF2-40B4-BE49-F238E27FC236}">
                  <a16:creationId xmlns:a16="http://schemas.microsoft.com/office/drawing/2014/main" id="{7F49BB4D-7B73-44C1-8F7D-E45DE567E49B}"/>
                </a:ext>
              </a:extLst>
            </p:cNvPr>
            <p:cNvSpPr/>
            <p:nvPr/>
          </p:nvSpPr>
          <p:spPr>
            <a:xfrm>
              <a:off x="838200" y="1753609"/>
              <a:ext cx="522514" cy="522514"/>
            </a:xfrm>
            <a:prstGeom prst="chevron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7" name="9Slide.vn 6">
              <a:extLst>
                <a:ext uri="{FF2B5EF4-FFF2-40B4-BE49-F238E27FC236}">
                  <a16:creationId xmlns:a16="http://schemas.microsoft.com/office/drawing/2014/main" id="{D58EDDDB-A9BC-400F-9A58-AF46E52B537E}"/>
                </a:ext>
              </a:extLst>
            </p:cNvPr>
            <p:cNvSpPr/>
            <p:nvPr/>
          </p:nvSpPr>
          <p:spPr>
            <a:xfrm>
              <a:off x="1143000" y="1753609"/>
              <a:ext cx="413836" cy="522514"/>
            </a:xfrm>
            <a:prstGeom prst="chevron">
              <a:avLst>
                <a:gd name="adj" fmla="val 6627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8" name="9Slide.vn 7">
            <a:extLst>
              <a:ext uri="{FF2B5EF4-FFF2-40B4-BE49-F238E27FC236}">
                <a16:creationId xmlns:a16="http://schemas.microsoft.com/office/drawing/2014/main" id="{366C18B3-2D8D-4F06-99FD-87123220D530}"/>
              </a:ext>
            </a:extLst>
          </p:cNvPr>
          <p:cNvGrpSpPr/>
          <p:nvPr/>
        </p:nvGrpSpPr>
        <p:grpSpPr>
          <a:xfrm>
            <a:off x="2898093" y="3636819"/>
            <a:ext cx="433874" cy="272143"/>
            <a:chOff x="1510216" y="3244603"/>
            <a:chExt cx="578498" cy="362857"/>
          </a:xfrm>
        </p:grpSpPr>
        <p:sp>
          <p:nvSpPr>
            <p:cNvPr id="9" name="9Slide.vn 8">
              <a:extLst>
                <a:ext uri="{FF2B5EF4-FFF2-40B4-BE49-F238E27FC236}">
                  <a16:creationId xmlns:a16="http://schemas.microsoft.com/office/drawing/2014/main" id="{DC96A16F-22FD-44AC-9A84-D38EA53BA7EA}"/>
                </a:ext>
              </a:extLst>
            </p:cNvPr>
            <p:cNvSpPr/>
            <p:nvPr/>
          </p:nvSpPr>
          <p:spPr>
            <a:xfrm>
              <a:off x="1510216" y="3244603"/>
              <a:ext cx="269880" cy="362857"/>
            </a:xfrm>
            <a:prstGeom prst="chevron">
              <a:avLst>
                <a:gd name="adj" fmla="val 70876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0" name="9Slide.vn 9">
              <a:extLst>
                <a:ext uri="{FF2B5EF4-FFF2-40B4-BE49-F238E27FC236}">
                  <a16:creationId xmlns:a16="http://schemas.microsoft.com/office/drawing/2014/main" id="{A489F72B-78B7-4408-B061-20501FAD6157}"/>
                </a:ext>
              </a:extLst>
            </p:cNvPr>
            <p:cNvSpPr/>
            <p:nvPr/>
          </p:nvSpPr>
          <p:spPr>
            <a:xfrm>
              <a:off x="1664525" y="3244603"/>
              <a:ext cx="269880" cy="362857"/>
            </a:xfrm>
            <a:prstGeom prst="chevron">
              <a:avLst>
                <a:gd name="adj" fmla="val 70876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1" name="9Slide.vn 10">
              <a:extLst>
                <a:ext uri="{FF2B5EF4-FFF2-40B4-BE49-F238E27FC236}">
                  <a16:creationId xmlns:a16="http://schemas.microsoft.com/office/drawing/2014/main" id="{529C85F3-017C-451D-8D9D-B59D2FAC84AF}"/>
                </a:ext>
              </a:extLst>
            </p:cNvPr>
            <p:cNvSpPr/>
            <p:nvPr/>
          </p:nvSpPr>
          <p:spPr>
            <a:xfrm>
              <a:off x="1818834" y="3244603"/>
              <a:ext cx="269880" cy="362857"/>
            </a:xfrm>
            <a:prstGeom prst="chevron">
              <a:avLst>
                <a:gd name="adj" fmla="val 70876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2" name="9Slide.vn 11">
            <a:extLst>
              <a:ext uri="{FF2B5EF4-FFF2-40B4-BE49-F238E27FC236}">
                <a16:creationId xmlns:a16="http://schemas.microsoft.com/office/drawing/2014/main" id="{0F6540B1-1482-451D-ACA6-6ED57AA3A048}"/>
              </a:ext>
            </a:extLst>
          </p:cNvPr>
          <p:cNvSpPr txBox="1"/>
          <p:nvPr/>
        </p:nvSpPr>
        <p:spPr>
          <a:xfrm>
            <a:off x="3599032" y="2786470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3" name="9Slide.vn 12">
            <a:extLst>
              <a:ext uri="{FF2B5EF4-FFF2-40B4-BE49-F238E27FC236}">
                <a16:creationId xmlns:a16="http://schemas.microsoft.com/office/drawing/2014/main" id="{A74D8EB7-B055-43F0-9084-40AF4189C90C}"/>
              </a:ext>
            </a:extLst>
          </p:cNvPr>
          <p:cNvSpPr txBox="1"/>
          <p:nvPr/>
        </p:nvSpPr>
        <p:spPr>
          <a:xfrm>
            <a:off x="3599032" y="3557401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4" name="9Slide.vn 1">
            <a:extLst>
              <a:ext uri="{FF2B5EF4-FFF2-40B4-BE49-F238E27FC236}">
                <a16:creationId xmlns:a16="http://schemas.microsoft.com/office/drawing/2014/main" id="{3AA7966D-2F3F-4A71-B084-4C85C83BF835}"/>
              </a:ext>
            </a:extLst>
          </p:cNvPr>
          <p:cNvSpPr/>
          <p:nvPr/>
        </p:nvSpPr>
        <p:spPr>
          <a:xfrm>
            <a:off x="6221144" y="3607241"/>
            <a:ext cx="277575" cy="277574"/>
          </a:xfrm>
          <a:prstGeom prst="rect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15" name="9Slide.vn 14">
            <a:extLst>
              <a:ext uri="{FF2B5EF4-FFF2-40B4-BE49-F238E27FC236}">
                <a16:creationId xmlns:a16="http://schemas.microsoft.com/office/drawing/2014/main" id="{F4A59D91-626C-4173-94C7-F50C1C594476}"/>
              </a:ext>
            </a:extLst>
          </p:cNvPr>
          <p:cNvGrpSpPr/>
          <p:nvPr/>
        </p:nvGrpSpPr>
        <p:grpSpPr>
          <a:xfrm>
            <a:off x="6144134" y="2005141"/>
            <a:ext cx="368835" cy="368835"/>
            <a:chOff x="7980812" y="1724523"/>
            <a:chExt cx="660399" cy="660400"/>
          </a:xfrm>
        </p:grpSpPr>
        <p:sp>
          <p:nvSpPr>
            <p:cNvPr id="16" name="9Slide.vn 15">
              <a:extLst>
                <a:ext uri="{FF2B5EF4-FFF2-40B4-BE49-F238E27FC236}">
                  <a16:creationId xmlns:a16="http://schemas.microsoft.com/office/drawing/2014/main" id="{1B23193F-C4B6-400D-BAAE-15F6FE2D2E56}"/>
                </a:ext>
              </a:extLst>
            </p:cNvPr>
            <p:cNvSpPr/>
            <p:nvPr/>
          </p:nvSpPr>
          <p:spPr>
            <a:xfrm>
              <a:off x="7980812" y="1724523"/>
              <a:ext cx="522514" cy="522514"/>
            </a:xfrm>
            <a:prstGeom prst="rect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7" name="9Slide.vn 16">
              <a:extLst>
                <a:ext uri="{FF2B5EF4-FFF2-40B4-BE49-F238E27FC236}">
                  <a16:creationId xmlns:a16="http://schemas.microsoft.com/office/drawing/2014/main" id="{8DEED7BB-5417-4B85-9877-B76B87A26FBD}"/>
                </a:ext>
              </a:extLst>
            </p:cNvPr>
            <p:cNvSpPr/>
            <p:nvPr/>
          </p:nvSpPr>
          <p:spPr>
            <a:xfrm>
              <a:off x="8118697" y="1862409"/>
              <a:ext cx="522514" cy="5225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8" name="9Slide.vn 17">
            <a:extLst>
              <a:ext uri="{FF2B5EF4-FFF2-40B4-BE49-F238E27FC236}">
                <a16:creationId xmlns:a16="http://schemas.microsoft.com/office/drawing/2014/main" id="{FBBF1097-E809-4673-92CC-4A31956A0EA5}"/>
              </a:ext>
            </a:extLst>
          </p:cNvPr>
          <p:cNvSpPr txBox="1"/>
          <p:nvPr/>
        </p:nvSpPr>
        <p:spPr>
          <a:xfrm>
            <a:off x="6811442" y="1959758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19" name="9Slide.vn 18">
            <a:extLst>
              <a:ext uri="{FF2B5EF4-FFF2-40B4-BE49-F238E27FC236}">
                <a16:creationId xmlns:a16="http://schemas.microsoft.com/office/drawing/2014/main" id="{D507362A-A8C0-4F94-880F-300A930ACC32}"/>
              </a:ext>
            </a:extLst>
          </p:cNvPr>
          <p:cNvSpPr txBox="1"/>
          <p:nvPr/>
        </p:nvSpPr>
        <p:spPr>
          <a:xfrm>
            <a:off x="6811442" y="2758036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20" name="9Slide.vn 19">
            <a:extLst>
              <a:ext uri="{FF2B5EF4-FFF2-40B4-BE49-F238E27FC236}">
                <a16:creationId xmlns:a16="http://schemas.microsoft.com/office/drawing/2014/main" id="{FA2076AF-6CCB-42BF-88E0-86FCF7581647}"/>
              </a:ext>
            </a:extLst>
          </p:cNvPr>
          <p:cNvSpPr txBox="1"/>
          <p:nvPr/>
        </p:nvSpPr>
        <p:spPr>
          <a:xfrm>
            <a:off x="6811442" y="3557995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21" name="9Slide.vn 20">
            <a:extLst>
              <a:ext uri="{FF2B5EF4-FFF2-40B4-BE49-F238E27FC236}">
                <a16:creationId xmlns:a16="http://schemas.microsoft.com/office/drawing/2014/main" id="{A6CDD834-21EA-4515-9C64-3DD44CA9D91B}"/>
              </a:ext>
            </a:extLst>
          </p:cNvPr>
          <p:cNvSpPr/>
          <p:nvPr/>
        </p:nvSpPr>
        <p:spPr>
          <a:xfrm>
            <a:off x="6144134" y="2778331"/>
            <a:ext cx="368684" cy="368683"/>
          </a:xfrm>
          <a:prstGeom prst="rect">
            <a:avLst/>
          </a:prstGeom>
          <a:pattFill prst="wdUpDiag">
            <a:fgClr>
              <a:srgbClr val="C1033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22" name="9Slide.vn 21">
            <a:extLst>
              <a:ext uri="{FF2B5EF4-FFF2-40B4-BE49-F238E27FC236}">
                <a16:creationId xmlns:a16="http://schemas.microsoft.com/office/drawing/2014/main" id="{4EE333EA-5458-4664-8454-F176460B6D10}"/>
              </a:ext>
            </a:extLst>
          </p:cNvPr>
          <p:cNvSpPr/>
          <p:nvPr/>
        </p:nvSpPr>
        <p:spPr>
          <a:xfrm>
            <a:off x="6144135" y="3530230"/>
            <a:ext cx="291826" cy="291825"/>
          </a:xfrm>
          <a:prstGeom prst="rect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13">
            <a:extLst>
              <a:ext uri="{FF2B5EF4-FFF2-40B4-BE49-F238E27FC236}">
                <a16:creationId xmlns:a16="http://schemas.microsoft.com/office/drawing/2014/main" id="{1F28541F-A0CE-4170-8DB8-9EF1753372F1}"/>
              </a:ext>
            </a:extLst>
          </p:cNvPr>
          <p:cNvSpPr/>
          <p:nvPr/>
        </p:nvSpPr>
        <p:spPr>
          <a:xfrm>
            <a:off x="2681321" y="1867658"/>
            <a:ext cx="435528" cy="435528"/>
          </a:xfrm>
          <a:prstGeom prst="pie">
            <a:avLst>
              <a:gd name="adj1" fmla="val 16176853"/>
              <a:gd name="adj2" fmla="val 5366048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4" name="9Slide.vn 22">
            <a:extLst>
              <a:ext uri="{FF2B5EF4-FFF2-40B4-BE49-F238E27FC236}">
                <a16:creationId xmlns:a16="http://schemas.microsoft.com/office/drawing/2014/main" id="{811580C1-55B4-41A8-A908-CE4E9DFCC466}"/>
              </a:ext>
            </a:extLst>
          </p:cNvPr>
          <p:cNvSpPr txBox="1"/>
          <p:nvPr/>
        </p:nvSpPr>
        <p:spPr>
          <a:xfrm>
            <a:off x="3352539" y="1857102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5" name="9Slide.vn 23">
            <a:extLst>
              <a:ext uri="{FF2B5EF4-FFF2-40B4-BE49-F238E27FC236}">
                <a16:creationId xmlns:a16="http://schemas.microsoft.com/office/drawing/2014/main" id="{B7804C39-B1B6-403D-8768-39EF46124109}"/>
              </a:ext>
            </a:extLst>
          </p:cNvPr>
          <p:cNvSpPr txBox="1"/>
          <p:nvPr/>
        </p:nvSpPr>
        <p:spPr>
          <a:xfrm>
            <a:off x="3352539" y="2646597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6" name="9Slide.vn 24">
            <a:extLst>
              <a:ext uri="{FF2B5EF4-FFF2-40B4-BE49-F238E27FC236}">
                <a16:creationId xmlns:a16="http://schemas.microsoft.com/office/drawing/2014/main" id="{7AA52ED1-F1F7-4741-AC52-5CEAFADD3B52}"/>
              </a:ext>
            </a:extLst>
          </p:cNvPr>
          <p:cNvSpPr txBox="1"/>
          <p:nvPr/>
        </p:nvSpPr>
        <p:spPr>
          <a:xfrm>
            <a:off x="3352539" y="3443641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7" name="9Slide.vn 28">
            <a:extLst>
              <a:ext uri="{FF2B5EF4-FFF2-40B4-BE49-F238E27FC236}">
                <a16:creationId xmlns:a16="http://schemas.microsoft.com/office/drawing/2014/main" id="{A3B72B01-AECE-49FA-B3EF-ED6EB0F3FD11}"/>
              </a:ext>
            </a:extLst>
          </p:cNvPr>
          <p:cNvSpPr/>
          <p:nvPr/>
        </p:nvSpPr>
        <p:spPr>
          <a:xfrm>
            <a:off x="2681321" y="2657994"/>
            <a:ext cx="435528" cy="435528"/>
          </a:xfrm>
          <a:prstGeom prst="pie">
            <a:avLst>
              <a:gd name="adj1" fmla="val 16176853"/>
              <a:gd name="adj2" fmla="val 5366048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8" name="9Slide.vn 29">
            <a:extLst>
              <a:ext uri="{FF2B5EF4-FFF2-40B4-BE49-F238E27FC236}">
                <a16:creationId xmlns:a16="http://schemas.microsoft.com/office/drawing/2014/main" id="{C76C5DB6-68D7-46AA-91C3-6DC591E127BB}"/>
              </a:ext>
            </a:extLst>
          </p:cNvPr>
          <p:cNvSpPr/>
          <p:nvPr/>
        </p:nvSpPr>
        <p:spPr>
          <a:xfrm>
            <a:off x="2782454" y="2759126"/>
            <a:ext cx="233264" cy="233264"/>
          </a:xfrm>
          <a:prstGeom prst="pie">
            <a:avLst>
              <a:gd name="adj1" fmla="val 16176853"/>
              <a:gd name="adj2" fmla="val 536604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EA3CB-48EE-4C52-B834-35E7C882EE4D}"/>
              </a:ext>
            </a:extLst>
          </p:cNvPr>
          <p:cNvGrpSpPr/>
          <p:nvPr/>
        </p:nvGrpSpPr>
        <p:grpSpPr>
          <a:xfrm>
            <a:off x="2679158" y="3454188"/>
            <a:ext cx="500670" cy="438912"/>
            <a:chOff x="1219680" y="5540110"/>
            <a:chExt cx="500670" cy="438912"/>
          </a:xfrm>
        </p:grpSpPr>
        <p:sp>
          <p:nvSpPr>
            <p:cNvPr id="10" name="9Slide.vn 30">
              <a:extLst>
                <a:ext uri="{FF2B5EF4-FFF2-40B4-BE49-F238E27FC236}">
                  <a16:creationId xmlns:a16="http://schemas.microsoft.com/office/drawing/2014/main" id="{6A921F24-570B-43EA-AC61-C860300DF03D}"/>
                </a:ext>
              </a:extLst>
            </p:cNvPr>
            <p:cNvSpPr/>
            <p:nvPr/>
          </p:nvSpPr>
          <p:spPr>
            <a:xfrm>
              <a:off x="1219680" y="5541802"/>
              <a:ext cx="435528" cy="435528"/>
            </a:xfrm>
            <a:prstGeom prst="pie">
              <a:avLst>
                <a:gd name="adj1" fmla="val 16224950"/>
                <a:gd name="adj2" fmla="val 5382061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1" name="9Slide.vn 31">
              <a:extLst>
                <a:ext uri="{FF2B5EF4-FFF2-40B4-BE49-F238E27FC236}">
                  <a16:creationId xmlns:a16="http://schemas.microsoft.com/office/drawing/2014/main" id="{2AC81A84-DCA6-42BE-9D5C-4D16132E27EC}"/>
                </a:ext>
              </a:extLst>
            </p:cNvPr>
            <p:cNvSpPr/>
            <p:nvPr/>
          </p:nvSpPr>
          <p:spPr>
            <a:xfrm>
              <a:off x="1281438" y="5540110"/>
              <a:ext cx="438912" cy="438912"/>
            </a:xfrm>
            <a:prstGeom prst="blockArc">
              <a:avLst>
                <a:gd name="adj1" fmla="val 18805660"/>
                <a:gd name="adj2" fmla="val 2773756"/>
                <a:gd name="adj3" fmla="val 315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2" name="9Slide.vn 25">
            <a:extLst>
              <a:ext uri="{FF2B5EF4-FFF2-40B4-BE49-F238E27FC236}">
                <a16:creationId xmlns:a16="http://schemas.microsoft.com/office/drawing/2014/main" id="{AD919758-29CD-4DAA-A1AE-2EA7AB7C2922}"/>
              </a:ext>
            </a:extLst>
          </p:cNvPr>
          <p:cNvSpPr txBox="1"/>
          <p:nvPr/>
        </p:nvSpPr>
        <p:spPr>
          <a:xfrm>
            <a:off x="6681011" y="1846216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13" name="9Slide.vn 26">
            <a:extLst>
              <a:ext uri="{FF2B5EF4-FFF2-40B4-BE49-F238E27FC236}">
                <a16:creationId xmlns:a16="http://schemas.microsoft.com/office/drawing/2014/main" id="{AEB1996C-E036-4B66-893B-AFAD2B5E1987}"/>
              </a:ext>
            </a:extLst>
          </p:cNvPr>
          <p:cNvSpPr txBox="1"/>
          <p:nvPr/>
        </p:nvSpPr>
        <p:spPr>
          <a:xfrm>
            <a:off x="6681011" y="2635711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14" name="9Slide.vn 27">
            <a:extLst>
              <a:ext uri="{FF2B5EF4-FFF2-40B4-BE49-F238E27FC236}">
                <a16:creationId xmlns:a16="http://schemas.microsoft.com/office/drawing/2014/main" id="{2F19FCE2-F174-4A3E-B795-C37A4082DA82}"/>
              </a:ext>
            </a:extLst>
          </p:cNvPr>
          <p:cNvSpPr txBox="1"/>
          <p:nvPr/>
        </p:nvSpPr>
        <p:spPr>
          <a:xfrm>
            <a:off x="6681011" y="3432755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</a:rPr>
              <a:t>Tiêu đề bài viết</a:t>
            </a:r>
          </a:p>
        </p:txBody>
      </p:sp>
      <p:sp>
        <p:nvSpPr>
          <p:cNvPr id="15" name="9Slide.vn 32">
            <a:extLst>
              <a:ext uri="{FF2B5EF4-FFF2-40B4-BE49-F238E27FC236}">
                <a16:creationId xmlns:a16="http://schemas.microsoft.com/office/drawing/2014/main" id="{BC2BB326-AE7A-4429-BDD8-87629C7F92E6}"/>
              </a:ext>
            </a:extLst>
          </p:cNvPr>
          <p:cNvSpPr/>
          <p:nvPr/>
        </p:nvSpPr>
        <p:spPr>
          <a:xfrm rot="5400000">
            <a:off x="6009741" y="1908380"/>
            <a:ext cx="385482" cy="332312"/>
          </a:xfrm>
          <a:prstGeom prst="triangle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6" name="9Slide.vn 33">
            <a:extLst>
              <a:ext uri="{FF2B5EF4-FFF2-40B4-BE49-F238E27FC236}">
                <a16:creationId xmlns:a16="http://schemas.microsoft.com/office/drawing/2014/main" id="{CC6E9F66-DF3C-4921-B842-DDD161A23F06}"/>
              </a:ext>
            </a:extLst>
          </p:cNvPr>
          <p:cNvSpPr/>
          <p:nvPr/>
        </p:nvSpPr>
        <p:spPr>
          <a:xfrm rot="5400000">
            <a:off x="6095466" y="2698716"/>
            <a:ext cx="385482" cy="332312"/>
          </a:xfrm>
          <a:prstGeom prst="triangle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7" name="9Slide.vn 34">
            <a:extLst>
              <a:ext uri="{FF2B5EF4-FFF2-40B4-BE49-F238E27FC236}">
                <a16:creationId xmlns:a16="http://schemas.microsoft.com/office/drawing/2014/main" id="{F6CEC4E1-76BC-4A31-83A2-A8E2F62EA986}"/>
              </a:ext>
            </a:extLst>
          </p:cNvPr>
          <p:cNvSpPr/>
          <p:nvPr/>
        </p:nvSpPr>
        <p:spPr>
          <a:xfrm rot="5400000">
            <a:off x="6009741" y="2698716"/>
            <a:ext cx="385482" cy="332312"/>
          </a:xfrm>
          <a:prstGeom prst="triangle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550DF8-919C-4916-AB18-21EB7666FC94}"/>
              </a:ext>
            </a:extLst>
          </p:cNvPr>
          <p:cNvGrpSpPr/>
          <p:nvPr/>
        </p:nvGrpSpPr>
        <p:grpSpPr>
          <a:xfrm>
            <a:off x="6036332" y="3470017"/>
            <a:ext cx="412458" cy="385482"/>
            <a:chOff x="7306002" y="5523783"/>
            <a:chExt cx="412458" cy="385482"/>
          </a:xfrm>
        </p:grpSpPr>
        <p:sp>
          <p:nvSpPr>
            <p:cNvPr id="19" name="9Slide.vn 35">
              <a:extLst>
                <a:ext uri="{FF2B5EF4-FFF2-40B4-BE49-F238E27FC236}">
                  <a16:creationId xmlns:a16="http://schemas.microsoft.com/office/drawing/2014/main" id="{41064648-94A5-4E0C-BE7B-ABD5A804A675}"/>
                </a:ext>
              </a:extLst>
            </p:cNvPr>
            <p:cNvSpPr/>
            <p:nvPr/>
          </p:nvSpPr>
          <p:spPr>
            <a:xfrm rot="5400000">
              <a:off x="7359564" y="5550368"/>
              <a:ext cx="385482" cy="332311"/>
            </a:xfrm>
            <a:prstGeom prst="triangle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0" name="9Slide.vn 36">
              <a:extLst>
                <a:ext uri="{FF2B5EF4-FFF2-40B4-BE49-F238E27FC236}">
                  <a16:creationId xmlns:a16="http://schemas.microsoft.com/office/drawing/2014/main" id="{5C01E5C4-B956-4513-8FD5-977529A05533}"/>
                </a:ext>
              </a:extLst>
            </p:cNvPr>
            <p:cNvSpPr/>
            <p:nvPr/>
          </p:nvSpPr>
          <p:spPr>
            <a:xfrm rot="5400000">
              <a:off x="7288175" y="5605108"/>
              <a:ext cx="258485" cy="222831"/>
            </a:xfrm>
            <a:prstGeom prst="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3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1">
            <a:extLst>
              <a:ext uri="{FF2B5EF4-FFF2-40B4-BE49-F238E27FC236}">
                <a16:creationId xmlns:a16="http://schemas.microsoft.com/office/drawing/2014/main" id="{5594AFDB-1520-4E81-98E9-F5E1D7CD2301}"/>
              </a:ext>
            </a:extLst>
          </p:cNvPr>
          <p:cNvSpPr txBox="1"/>
          <p:nvPr/>
        </p:nvSpPr>
        <p:spPr>
          <a:xfrm>
            <a:off x="3627137" y="1919579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4" name="9Slide.vn 2">
            <a:extLst>
              <a:ext uri="{FF2B5EF4-FFF2-40B4-BE49-F238E27FC236}">
                <a16:creationId xmlns:a16="http://schemas.microsoft.com/office/drawing/2014/main" id="{543BA199-18EB-4750-8249-1D253D102ABA}"/>
              </a:ext>
            </a:extLst>
          </p:cNvPr>
          <p:cNvSpPr txBox="1"/>
          <p:nvPr/>
        </p:nvSpPr>
        <p:spPr>
          <a:xfrm>
            <a:off x="3627137" y="2717857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5" name="9Slide.vn 3">
            <a:extLst>
              <a:ext uri="{FF2B5EF4-FFF2-40B4-BE49-F238E27FC236}">
                <a16:creationId xmlns:a16="http://schemas.microsoft.com/office/drawing/2014/main" id="{7CE312E3-5F6B-4D33-86A5-13A9D9D2ED72}"/>
              </a:ext>
            </a:extLst>
          </p:cNvPr>
          <p:cNvSpPr txBox="1"/>
          <p:nvPr/>
        </p:nvSpPr>
        <p:spPr>
          <a:xfrm>
            <a:off x="3627137" y="3517816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6" name="9Slide.vn 13">
            <a:extLst>
              <a:ext uri="{FF2B5EF4-FFF2-40B4-BE49-F238E27FC236}">
                <a16:creationId xmlns:a16="http://schemas.microsoft.com/office/drawing/2014/main" id="{6808DF68-F7AF-47FB-B1A2-CBB1FFE1C6EE}"/>
              </a:ext>
            </a:extLst>
          </p:cNvPr>
          <p:cNvSpPr/>
          <p:nvPr/>
        </p:nvSpPr>
        <p:spPr>
          <a:xfrm>
            <a:off x="2876973" y="1903875"/>
            <a:ext cx="436974" cy="436974"/>
          </a:xfrm>
          <a:prstGeom prst="diamond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7" name="9Slide.vn 14">
            <a:extLst>
              <a:ext uri="{FF2B5EF4-FFF2-40B4-BE49-F238E27FC236}">
                <a16:creationId xmlns:a16="http://schemas.microsoft.com/office/drawing/2014/main" id="{AFBAE776-D9A4-4F2C-B3E4-D566E1C366B5}"/>
              </a:ext>
            </a:extLst>
          </p:cNvPr>
          <p:cNvSpPr/>
          <p:nvPr/>
        </p:nvSpPr>
        <p:spPr>
          <a:xfrm>
            <a:off x="2876973" y="3483419"/>
            <a:ext cx="436974" cy="436974"/>
          </a:xfrm>
          <a:prstGeom prst="diamond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8" name="9Slide.vn 15">
            <a:extLst>
              <a:ext uri="{FF2B5EF4-FFF2-40B4-BE49-F238E27FC236}">
                <a16:creationId xmlns:a16="http://schemas.microsoft.com/office/drawing/2014/main" id="{A9161E60-85F0-4BB0-A773-50BCD3626D88}"/>
              </a:ext>
            </a:extLst>
          </p:cNvPr>
          <p:cNvSpPr/>
          <p:nvPr/>
        </p:nvSpPr>
        <p:spPr>
          <a:xfrm>
            <a:off x="3006734" y="3613180"/>
            <a:ext cx="177452" cy="177452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9" name="9Slide.vn 32">
            <a:extLst>
              <a:ext uri="{FF2B5EF4-FFF2-40B4-BE49-F238E27FC236}">
                <a16:creationId xmlns:a16="http://schemas.microsoft.com/office/drawing/2014/main" id="{84219A53-8E48-47F1-BF35-5D8C8E2C31B7}"/>
              </a:ext>
            </a:extLst>
          </p:cNvPr>
          <p:cNvSpPr/>
          <p:nvPr/>
        </p:nvSpPr>
        <p:spPr>
          <a:xfrm>
            <a:off x="2876973" y="2682412"/>
            <a:ext cx="436974" cy="436974"/>
          </a:xfrm>
          <a:prstGeom prst="diamond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0" name="9Slide.vn 33">
            <a:extLst>
              <a:ext uri="{FF2B5EF4-FFF2-40B4-BE49-F238E27FC236}">
                <a16:creationId xmlns:a16="http://schemas.microsoft.com/office/drawing/2014/main" id="{C2CD7F33-D26A-4093-945E-407E59EFE69C}"/>
              </a:ext>
            </a:extLst>
          </p:cNvPr>
          <p:cNvSpPr/>
          <p:nvPr/>
        </p:nvSpPr>
        <p:spPr>
          <a:xfrm>
            <a:off x="3106769" y="2771703"/>
            <a:ext cx="258392" cy="258392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1" name="9Slide.vn 4">
            <a:extLst>
              <a:ext uri="{FF2B5EF4-FFF2-40B4-BE49-F238E27FC236}">
                <a16:creationId xmlns:a16="http://schemas.microsoft.com/office/drawing/2014/main" id="{6BE4F493-188B-4EA8-B5CE-F4F7E2FD1E15}"/>
              </a:ext>
            </a:extLst>
          </p:cNvPr>
          <p:cNvSpPr txBox="1"/>
          <p:nvPr/>
        </p:nvSpPr>
        <p:spPr>
          <a:xfrm>
            <a:off x="6817774" y="1897808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2" name="9Slide.vn 5">
            <a:extLst>
              <a:ext uri="{FF2B5EF4-FFF2-40B4-BE49-F238E27FC236}">
                <a16:creationId xmlns:a16="http://schemas.microsoft.com/office/drawing/2014/main" id="{42F4A92E-CA5A-4028-A166-417239EEBBF0}"/>
              </a:ext>
            </a:extLst>
          </p:cNvPr>
          <p:cNvSpPr txBox="1"/>
          <p:nvPr/>
        </p:nvSpPr>
        <p:spPr>
          <a:xfrm>
            <a:off x="6817774" y="2696086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13" name="9Slide.vn 6">
            <a:extLst>
              <a:ext uri="{FF2B5EF4-FFF2-40B4-BE49-F238E27FC236}">
                <a16:creationId xmlns:a16="http://schemas.microsoft.com/office/drawing/2014/main" id="{6B365844-1A6B-493E-B5E5-111EAD1C158A}"/>
              </a:ext>
            </a:extLst>
          </p:cNvPr>
          <p:cNvSpPr txBox="1"/>
          <p:nvPr/>
        </p:nvSpPr>
        <p:spPr>
          <a:xfrm>
            <a:off x="6817774" y="3496045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grpSp>
        <p:nvGrpSpPr>
          <p:cNvPr id="14" name="9Slide.vn 18">
            <a:extLst>
              <a:ext uri="{FF2B5EF4-FFF2-40B4-BE49-F238E27FC236}">
                <a16:creationId xmlns:a16="http://schemas.microsoft.com/office/drawing/2014/main" id="{B218F44F-EF31-4F68-A784-9C3D58471840}"/>
              </a:ext>
            </a:extLst>
          </p:cNvPr>
          <p:cNvGrpSpPr/>
          <p:nvPr/>
        </p:nvGrpSpPr>
        <p:grpSpPr>
          <a:xfrm>
            <a:off x="6146916" y="3490944"/>
            <a:ext cx="371475" cy="371476"/>
            <a:chOff x="8001000" y="3189968"/>
            <a:chExt cx="587239" cy="587240"/>
          </a:xfrm>
        </p:grpSpPr>
        <p:sp>
          <p:nvSpPr>
            <p:cNvPr id="15" name="9Slide.vn 19">
              <a:extLst>
                <a:ext uri="{FF2B5EF4-FFF2-40B4-BE49-F238E27FC236}">
                  <a16:creationId xmlns:a16="http://schemas.microsoft.com/office/drawing/2014/main" id="{7B7528D2-3A04-4286-A2E2-327FBE9B41A6}"/>
                </a:ext>
              </a:extLst>
            </p:cNvPr>
            <p:cNvSpPr/>
            <p:nvPr/>
          </p:nvSpPr>
          <p:spPr>
            <a:xfrm>
              <a:off x="8083731" y="3272700"/>
              <a:ext cx="504508" cy="504508"/>
            </a:xfrm>
            <a:prstGeom prst="round2DiagRect">
              <a:avLst>
                <a:gd name="adj1" fmla="val 40258"/>
                <a:gd name="adj2" fmla="val 0"/>
              </a:avLst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6" name="9Slide.vn 20">
              <a:extLst>
                <a:ext uri="{FF2B5EF4-FFF2-40B4-BE49-F238E27FC236}">
                  <a16:creationId xmlns:a16="http://schemas.microsoft.com/office/drawing/2014/main" id="{CD1EE43E-B01F-41FC-B6E3-192418C6C25A}"/>
                </a:ext>
              </a:extLst>
            </p:cNvPr>
            <p:cNvSpPr/>
            <p:nvPr/>
          </p:nvSpPr>
          <p:spPr>
            <a:xfrm>
              <a:off x="8001000" y="3189968"/>
              <a:ext cx="509800" cy="509801"/>
            </a:xfrm>
            <a:prstGeom prst="round2DiagRect">
              <a:avLst>
                <a:gd name="adj1" fmla="val 40258"/>
                <a:gd name="adj2" fmla="val 0"/>
              </a:avLst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7" name="9Slide.vn 21">
            <a:extLst>
              <a:ext uri="{FF2B5EF4-FFF2-40B4-BE49-F238E27FC236}">
                <a16:creationId xmlns:a16="http://schemas.microsoft.com/office/drawing/2014/main" id="{240FE12A-6CA1-49EF-BA14-962BE420AB5F}"/>
              </a:ext>
            </a:extLst>
          </p:cNvPr>
          <p:cNvSpPr/>
          <p:nvPr/>
        </p:nvSpPr>
        <p:spPr>
          <a:xfrm>
            <a:off x="6191561" y="1917180"/>
            <a:ext cx="358741" cy="358741"/>
          </a:xfrm>
          <a:prstGeom prst="snip2DiagRect">
            <a:avLst>
              <a:gd name="adj1" fmla="val 0"/>
              <a:gd name="adj2" fmla="val 24679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8" name="9Slide.vn 22">
            <a:extLst>
              <a:ext uri="{FF2B5EF4-FFF2-40B4-BE49-F238E27FC236}">
                <a16:creationId xmlns:a16="http://schemas.microsoft.com/office/drawing/2014/main" id="{48FF381B-B0B6-430F-B666-06BDDBE6C503}"/>
              </a:ext>
            </a:extLst>
          </p:cNvPr>
          <p:cNvSpPr/>
          <p:nvPr/>
        </p:nvSpPr>
        <p:spPr>
          <a:xfrm>
            <a:off x="6146916" y="1873940"/>
            <a:ext cx="351200" cy="351200"/>
          </a:xfrm>
          <a:prstGeom prst="snip2DiagRect">
            <a:avLst>
              <a:gd name="adj1" fmla="val 0"/>
              <a:gd name="adj2" fmla="val 24679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19" name="9Slide.vn 23">
            <a:extLst>
              <a:ext uri="{FF2B5EF4-FFF2-40B4-BE49-F238E27FC236}">
                <a16:creationId xmlns:a16="http://schemas.microsoft.com/office/drawing/2014/main" id="{2AEAC406-C542-4DF7-8E1C-E48C23983971}"/>
              </a:ext>
            </a:extLst>
          </p:cNvPr>
          <p:cNvSpPr/>
          <p:nvPr/>
        </p:nvSpPr>
        <p:spPr>
          <a:xfrm rot="10800000">
            <a:off x="6206681" y="2757856"/>
            <a:ext cx="358741" cy="358741"/>
          </a:xfrm>
          <a:prstGeom prst="round1Rect">
            <a:avLst>
              <a:gd name="adj" fmla="val 32490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20" name="9Slide.vn 24">
            <a:extLst>
              <a:ext uri="{FF2B5EF4-FFF2-40B4-BE49-F238E27FC236}">
                <a16:creationId xmlns:a16="http://schemas.microsoft.com/office/drawing/2014/main" id="{63FFBB24-6020-46B0-9585-F07966E376B7}"/>
              </a:ext>
            </a:extLst>
          </p:cNvPr>
          <p:cNvSpPr/>
          <p:nvPr/>
        </p:nvSpPr>
        <p:spPr>
          <a:xfrm>
            <a:off x="6146915" y="2694242"/>
            <a:ext cx="378381" cy="378381"/>
          </a:xfrm>
          <a:prstGeom prst="round1Rect">
            <a:avLst>
              <a:gd name="adj" fmla="val 32490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6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7">
            <a:extLst>
              <a:ext uri="{FF2B5EF4-FFF2-40B4-BE49-F238E27FC236}">
                <a16:creationId xmlns:a16="http://schemas.microsoft.com/office/drawing/2014/main" id="{8957E242-638C-446D-BBAD-6C62A1F59770}"/>
              </a:ext>
            </a:extLst>
          </p:cNvPr>
          <p:cNvSpPr txBox="1"/>
          <p:nvPr/>
        </p:nvSpPr>
        <p:spPr>
          <a:xfrm>
            <a:off x="3598242" y="1944913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4" name="9Slide.vn 8">
            <a:extLst>
              <a:ext uri="{FF2B5EF4-FFF2-40B4-BE49-F238E27FC236}">
                <a16:creationId xmlns:a16="http://schemas.microsoft.com/office/drawing/2014/main" id="{FC074902-5BEA-4112-B6FE-964FE67CEF1E}"/>
              </a:ext>
            </a:extLst>
          </p:cNvPr>
          <p:cNvSpPr txBox="1"/>
          <p:nvPr/>
        </p:nvSpPr>
        <p:spPr>
          <a:xfrm>
            <a:off x="3598242" y="2743191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5" name="9Slide.vn 9">
            <a:extLst>
              <a:ext uri="{FF2B5EF4-FFF2-40B4-BE49-F238E27FC236}">
                <a16:creationId xmlns:a16="http://schemas.microsoft.com/office/drawing/2014/main" id="{0501FB42-2DEC-4EDB-B2FE-4BADF523EC8E}"/>
              </a:ext>
            </a:extLst>
          </p:cNvPr>
          <p:cNvSpPr txBox="1"/>
          <p:nvPr/>
        </p:nvSpPr>
        <p:spPr>
          <a:xfrm>
            <a:off x="3598242" y="3543149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grpSp>
        <p:nvGrpSpPr>
          <p:cNvPr id="6" name="9Slide.vn 28">
            <a:extLst>
              <a:ext uri="{FF2B5EF4-FFF2-40B4-BE49-F238E27FC236}">
                <a16:creationId xmlns:a16="http://schemas.microsoft.com/office/drawing/2014/main" id="{00870FE6-BBDF-46D2-BA74-CBF7157AA05D}"/>
              </a:ext>
            </a:extLst>
          </p:cNvPr>
          <p:cNvGrpSpPr/>
          <p:nvPr/>
        </p:nvGrpSpPr>
        <p:grpSpPr>
          <a:xfrm flipH="1">
            <a:off x="2894181" y="1966916"/>
            <a:ext cx="298489" cy="402114"/>
            <a:chOff x="1448265" y="6307334"/>
            <a:chExt cx="397985" cy="536152"/>
          </a:xfrm>
        </p:grpSpPr>
        <p:sp>
          <p:nvSpPr>
            <p:cNvPr id="7" name="9Slide.vn 29">
              <a:extLst>
                <a:ext uri="{FF2B5EF4-FFF2-40B4-BE49-F238E27FC236}">
                  <a16:creationId xmlns:a16="http://schemas.microsoft.com/office/drawing/2014/main" id="{E0FBB437-AF64-406E-A9F6-7601B33BFC27}"/>
                </a:ext>
              </a:extLst>
            </p:cNvPr>
            <p:cNvSpPr/>
            <p:nvPr/>
          </p:nvSpPr>
          <p:spPr>
            <a:xfrm>
              <a:off x="1587635" y="6307334"/>
              <a:ext cx="258615" cy="258614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8" name="9Slide.vn 30">
              <a:extLst>
                <a:ext uri="{FF2B5EF4-FFF2-40B4-BE49-F238E27FC236}">
                  <a16:creationId xmlns:a16="http://schemas.microsoft.com/office/drawing/2014/main" id="{562B2B8F-F400-47F1-AA5C-1FEF741B7935}"/>
                </a:ext>
              </a:extLst>
            </p:cNvPr>
            <p:cNvSpPr/>
            <p:nvPr/>
          </p:nvSpPr>
          <p:spPr>
            <a:xfrm>
              <a:off x="1448265" y="6446103"/>
              <a:ext cx="258615" cy="258614"/>
            </a:xfrm>
            <a:prstGeom prst="diamond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9" name="9Slide.vn 31">
              <a:extLst>
                <a:ext uri="{FF2B5EF4-FFF2-40B4-BE49-F238E27FC236}">
                  <a16:creationId xmlns:a16="http://schemas.microsoft.com/office/drawing/2014/main" id="{EED15AC5-420F-4FBE-A24D-AA3161BDC357}"/>
                </a:ext>
              </a:extLst>
            </p:cNvPr>
            <p:cNvSpPr/>
            <p:nvPr/>
          </p:nvSpPr>
          <p:spPr>
            <a:xfrm>
              <a:off x="1587635" y="6584872"/>
              <a:ext cx="258615" cy="258614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10" name="9Slide.vn 36">
            <a:extLst>
              <a:ext uri="{FF2B5EF4-FFF2-40B4-BE49-F238E27FC236}">
                <a16:creationId xmlns:a16="http://schemas.microsoft.com/office/drawing/2014/main" id="{E420224D-C9ED-40DE-B856-858E7323DD82}"/>
              </a:ext>
            </a:extLst>
          </p:cNvPr>
          <p:cNvGrpSpPr/>
          <p:nvPr/>
        </p:nvGrpSpPr>
        <p:grpSpPr>
          <a:xfrm>
            <a:off x="2894181" y="2670800"/>
            <a:ext cx="301550" cy="508607"/>
            <a:chOff x="1506053" y="6207304"/>
            <a:chExt cx="402067" cy="678142"/>
          </a:xfrm>
        </p:grpSpPr>
        <p:sp>
          <p:nvSpPr>
            <p:cNvPr id="11" name="9Slide.vn 37">
              <a:extLst>
                <a:ext uri="{FF2B5EF4-FFF2-40B4-BE49-F238E27FC236}">
                  <a16:creationId xmlns:a16="http://schemas.microsoft.com/office/drawing/2014/main" id="{04FB40FA-BEB5-4EED-B7AE-EACA2113176D}"/>
                </a:ext>
              </a:extLst>
            </p:cNvPr>
            <p:cNvSpPr/>
            <p:nvPr/>
          </p:nvSpPr>
          <p:spPr>
            <a:xfrm flipH="1">
              <a:off x="1506053" y="6349295"/>
              <a:ext cx="258615" cy="258614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2" name="9Slide.vn 38">
              <a:extLst>
                <a:ext uri="{FF2B5EF4-FFF2-40B4-BE49-F238E27FC236}">
                  <a16:creationId xmlns:a16="http://schemas.microsoft.com/office/drawing/2014/main" id="{3CA17A53-061C-4F9D-B051-ABD2AA01994A}"/>
                </a:ext>
              </a:extLst>
            </p:cNvPr>
            <p:cNvSpPr/>
            <p:nvPr/>
          </p:nvSpPr>
          <p:spPr>
            <a:xfrm flipH="1">
              <a:off x="1649505" y="6486703"/>
              <a:ext cx="258615" cy="258614"/>
            </a:xfrm>
            <a:prstGeom prst="diamond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3" name="9Slide.vn 39">
              <a:extLst>
                <a:ext uri="{FF2B5EF4-FFF2-40B4-BE49-F238E27FC236}">
                  <a16:creationId xmlns:a16="http://schemas.microsoft.com/office/drawing/2014/main" id="{1334DC9E-5001-4ADC-8B8D-B839144D9A35}"/>
                </a:ext>
              </a:extLst>
            </p:cNvPr>
            <p:cNvSpPr/>
            <p:nvPr/>
          </p:nvSpPr>
          <p:spPr>
            <a:xfrm flipH="1">
              <a:off x="1507413" y="6626832"/>
              <a:ext cx="258615" cy="258614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4" name="9Slide.vn 40">
              <a:extLst>
                <a:ext uri="{FF2B5EF4-FFF2-40B4-BE49-F238E27FC236}">
                  <a16:creationId xmlns:a16="http://schemas.microsoft.com/office/drawing/2014/main" id="{A8AFFE39-BF2C-45D8-A32E-C27D1E8DB6B8}"/>
                </a:ext>
              </a:extLst>
            </p:cNvPr>
            <p:cNvSpPr/>
            <p:nvPr/>
          </p:nvSpPr>
          <p:spPr>
            <a:xfrm flipH="1">
              <a:off x="1645423" y="6207304"/>
              <a:ext cx="258615" cy="258614"/>
            </a:xfrm>
            <a:prstGeom prst="diamond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grpSp>
        <p:nvGrpSpPr>
          <p:cNvPr id="15" name="9Slide.vn 41">
            <a:extLst>
              <a:ext uri="{FF2B5EF4-FFF2-40B4-BE49-F238E27FC236}">
                <a16:creationId xmlns:a16="http://schemas.microsoft.com/office/drawing/2014/main" id="{A8303920-BC98-44F4-95AB-669A43C9FFA3}"/>
              </a:ext>
            </a:extLst>
          </p:cNvPr>
          <p:cNvGrpSpPr/>
          <p:nvPr/>
        </p:nvGrpSpPr>
        <p:grpSpPr>
          <a:xfrm>
            <a:off x="2894181" y="3578726"/>
            <a:ext cx="293858" cy="326037"/>
            <a:chOff x="1506053" y="7453346"/>
            <a:chExt cx="391810" cy="434716"/>
          </a:xfrm>
        </p:grpSpPr>
        <p:sp>
          <p:nvSpPr>
            <p:cNvPr id="16" name="9Slide.vn 42">
              <a:extLst>
                <a:ext uri="{FF2B5EF4-FFF2-40B4-BE49-F238E27FC236}">
                  <a16:creationId xmlns:a16="http://schemas.microsoft.com/office/drawing/2014/main" id="{4D02CDAF-2A85-4125-BB1B-6CA9C0A40937}"/>
                </a:ext>
              </a:extLst>
            </p:cNvPr>
            <p:cNvSpPr/>
            <p:nvPr/>
          </p:nvSpPr>
          <p:spPr>
            <a:xfrm flipH="1">
              <a:off x="1506053" y="7453346"/>
              <a:ext cx="258615" cy="25861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7" name="9Slide.vn 43">
              <a:extLst>
                <a:ext uri="{FF2B5EF4-FFF2-40B4-BE49-F238E27FC236}">
                  <a16:creationId xmlns:a16="http://schemas.microsoft.com/office/drawing/2014/main" id="{2F068F68-EF51-403A-96C1-FB8CE15BF8BE}"/>
                </a:ext>
              </a:extLst>
            </p:cNvPr>
            <p:cNvSpPr/>
            <p:nvPr/>
          </p:nvSpPr>
          <p:spPr>
            <a:xfrm flipH="1">
              <a:off x="1582300" y="7756406"/>
              <a:ext cx="131657" cy="131656"/>
            </a:xfrm>
            <a:prstGeom prst="rect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18" name="9Slide.vn 44">
              <a:extLst>
                <a:ext uri="{FF2B5EF4-FFF2-40B4-BE49-F238E27FC236}">
                  <a16:creationId xmlns:a16="http://schemas.microsoft.com/office/drawing/2014/main" id="{0B9BC06E-A9EF-45B7-BA44-FA47FC0E6E1C}"/>
                </a:ext>
              </a:extLst>
            </p:cNvPr>
            <p:cNvSpPr/>
            <p:nvPr/>
          </p:nvSpPr>
          <p:spPr>
            <a:xfrm flipH="1">
              <a:off x="1639248" y="7566325"/>
              <a:ext cx="258615" cy="258614"/>
            </a:xfrm>
            <a:prstGeom prst="rect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19" name="9Slide.vn 10">
            <a:extLst>
              <a:ext uri="{FF2B5EF4-FFF2-40B4-BE49-F238E27FC236}">
                <a16:creationId xmlns:a16="http://schemas.microsoft.com/office/drawing/2014/main" id="{AA4AE7D8-E77D-4648-A68D-BCCB3F5F4506}"/>
              </a:ext>
            </a:extLst>
          </p:cNvPr>
          <p:cNvSpPr txBox="1"/>
          <p:nvPr/>
        </p:nvSpPr>
        <p:spPr>
          <a:xfrm>
            <a:off x="6930393" y="1944913"/>
            <a:ext cx="2156509" cy="4566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20" name="9Slide.vn 11">
            <a:extLst>
              <a:ext uri="{FF2B5EF4-FFF2-40B4-BE49-F238E27FC236}">
                <a16:creationId xmlns:a16="http://schemas.microsoft.com/office/drawing/2014/main" id="{9717523C-49AB-4978-BCB3-A7F03A587E8C}"/>
              </a:ext>
            </a:extLst>
          </p:cNvPr>
          <p:cNvSpPr txBox="1"/>
          <p:nvPr/>
        </p:nvSpPr>
        <p:spPr>
          <a:xfrm>
            <a:off x="6930393" y="2743191"/>
            <a:ext cx="2156509" cy="45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21" name="9Slide.vn 12">
            <a:extLst>
              <a:ext uri="{FF2B5EF4-FFF2-40B4-BE49-F238E27FC236}">
                <a16:creationId xmlns:a16="http://schemas.microsoft.com/office/drawing/2014/main" id="{8359E77D-DA94-4B40-A76A-EBDB747AA456}"/>
              </a:ext>
            </a:extLst>
          </p:cNvPr>
          <p:cNvSpPr txBox="1"/>
          <p:nvPr/>
        </p:nvSpPr>
        <p:spPr>
          <a:xfrm>
            <a:off x="6930393" y="3543149"/>
            <a:ext cx="2156509" cy="460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#9Slide02 Tieu de rat dai 02" panose="020B0606020202050201" pitchFamily="34" charset="0"/>
                <a:ea typeface="+mn-ea"/>
                <a:cs typeface="+mn-cs"/>
              </a:rPr>
              <a:t>Tiêu đề bài viết</a:t>
            </a:r>
          </a:p>
        </p:txBody>
      </p:sp>
      <p:sp>
        <p:nvSpPr>
          <p:cNvPr id="22" name="9Slide.vn 16">
            <a:extLst>
              <a:ext uri="{FF2B5EF4-FFF2-40B4-BE49-F238E27FC236}">
                <a16:creationId xmlns:a16="http://schemas.microsoft.com/office/drawing/2014/main" id="{B68A6931-66E4-4573-BCED-57DBBD08958E}"/>
              </a:ext>
            </a:extLst>
          </p:cNvPr>
          <p:cNvSpPr/>
          <p:nvPr/>
        </p:nvSpPr>
        <p:spPr>
          <a:xfrm>
            <a:off x="6314562" y="2696107"/>
            <a:ext cx="413741" cy="413741"/>
          </a:xfrm>
          <a:prstGeom prst="diamond">
            <a:avLst/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23" name="9Slide.vn 17">
            <a:extLst>
              <a:ext uri="{FF2B5EF4-FFF2-40B4-BE49-F238E27FC236}">
                <a16:creationId xmlns:a16="http://schemas.microsoft.com/office/drawing/2014/main" id="{8A0457E4-EDE2-4458-BF20-165F35182F00}"/>
              </a:ext>
            </a:extLst>
          </p:cNvPr>
          <p:cNvSpPr/>
          <p:nvPr/>
        </p:nvSpPr>
        <p:spPr>
          <a:xfrm>
            <a:off x="6241067" y="2684490"/>
            <a:ext cx="436974" cy="436974"/>
          </a:xfrm>
          <a:prstGeom prst="diamond">
            <a:avLst/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grpSp>
        <p:nvGrpSpPr>
          <p:cNvPr id="24" name="9Slide.vn 25">
            <a:extLst>
              <a:ext uri="{FF2B5EF4-FFF2-40B4-BE49-F238E27FC236}">
                <a16:creationId xmlns:a16="http://schemas.microsoft.com/office/drawing/2014/main" id="{A124FB4C-2750-44AC-B796-F7615370E43E}"/>
              </a:ext>
            </a:extLst>
          </p:cNvPr>
          <p:cNvGrpSpPr/>
          <p:nvPr/>
        </p:nvGrpSpPr>
        <p:grpSpPr>
          <a:xfrm>
            <a:off x="6304971" y="1920852"/>
            <a:ext cx="362007" cy="386715"/>
            <a:chOff x="1421345" y="5213473"/>
            <a:chExt cx="517291" cy="552598"/>
          </a:xfrm>
        </p:grpSpPr>
        <p:sp>
          <p:nvSpPr>
            <p:cNvPr id="25" name="9Slide.vn 26">
              <a:extLst>
                <a:ext uri="{FF2B5EF4-FFF2-40B4-BE49-F238E27FC236}">
                  <a16:creationId xmlns:a16="http://schemas.microsoft.com/office/drawing/2014/main" id="{AB8CFD47-CE05-4DB4-BF6B-7A03990E19FF}"/>
                </a:ext>
              </a:extLst>
            </p:cNvPr>
            <p:cNvSpPr/>
            <p:nvPr/>
          </p:nvSpPr>
          <p:spPr>
            <a:xfrm rot="5400000">
              <a:off x="1479072" y="5306507"/>
              <a:ext cx="493605" cy="425523"/>
            </a:xfrm>
            <a:prstGeom prst="hexagon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  <p:sp>
          <p:nvSpPr>
            <p:cNvPr id="26" name="9Slide.vn 27">
              <a:extLst>
                <a:ext uri="{FF2B5EF4-FFF2-40B4-BE49-F238E27FC236}">
                  <a16:creationId xmlns:a16="http://schemas.microsoft.com/office/drawing/2014/main" id="{837D669A-F898-46DF-9DC4-74220E751A9C}"/>
                </a:ext>
              </a:extLst>
            </p:cNvPr>
            <p:cNvSpPr/>
            <p:nvPr/>
          </p:nvSpPr>
          <p:spPr>
            <a:xfrm rot="5400000">
              <a:off x="1384663" y="5250155"/>
              <a:ext cx="531897" cy="458533"/>
            </a:xfrm>
            <a:prstGeom prst="hexagon">
              <a:avLst/>
            </a:prstGeom>
            <a:solidFill>
              <a:srgbClr val="C103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#9Slide02 Noi dung dai"/>
                <a:ea typeface="+mn-ea"/>
                <a:cs typeface="+mn-cs"/>
              </a:endParaRPr>
            </a:p>
          </p:txBody>
        </p:sp>
      </p:grpSp>
      <p:sp>
        <p:nvSpPr>
          <p:cNvPr id="27" name="9Slide.vn 34">
            <a:extLst>
              <a:ext uri="{FF2B5EF4-FFF2-40B4-BE49-F238E27FC236}">
                <a16:creationId xmlns:a16="http://schemas.microsoft.com/office/drawing/2014/main" id="{13062554-7AAC-4A7D-8A56-CE3F76107032}"/>
              </a:ext>
            </a:extLst>
          </p:cNvPr>
          <p:cNvSpPr/>
          <p:nvPr/>
        </p:nvSpPr>
        <p:spPr>
          <a:xfrm>
            <a:off x="6338879" y="3543291"/>
            <a:ext cx="346163" cy="346163"/>
          </a:xfrm>
          <a:prstGeom prst="teardrop">
            <a:avLst>
              <a:gd name="adj" fmla="val 32389"/>
            </a:avLst>
          </a:prstGeom>
          <a:noFill/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  <p:sp>
        <p:nvSpPr>
          <p:cNvPr id="28" name="9Slide.vn 35">
            <a:extLst>
              <a:ext uri="{FF2B5EF4-FFF2-40B4-BE49-F238E27FC236}">
                <a16:creationId xmlns:a16="http://schemas.microsoft.com/office/drawing/2014/main" id="{2CEB5E6D-5825-4EFB-92B3-2980A2E01B87}"/>
              </a:ext>
            </a:extLst>
          </p:cNvPr>
          <p:cNvSpPr/>
          <p:nvPr/>
        </p:nvSpPr>
        <p:spPr>
          <a:xfrm>
            <a:off x="6270523" y="3498387"/>
            <a:ext cx="367393" cy="367393"/>
          </a:xfrm>
          <a:prstGeom prst="teardrop">
            <a:avLst>
              <a:gd name="adj" fmla="val 35000"/>
            </a:avLst>
          </a:prstGeom>
          <a:solidFill>
            <a:srgbClr val="C10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#9Slide02 Noi dung da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1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</TotalTime>
  <Words>144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#9Slide01 Noi dung ngan</vt:lpstr>
      <vt:lpstr>#9Slide02 Noi dung dai</vt:lpstr>
      <vt:lpstr>#9Slide02 Tieu de rat dai 02</vt:lpstr>
      <vt:lpstr>#9Slide02 Tieu de dai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cp:keywords>9Slide</cp:keywords>
  <dc:description>9Slide.vn</dc:description>
  <cp:lastModifiedBy>Dũng Nguyễn</cp:lastModifiedBy>
  <cp:revision>8</cp:revision>
  <dcterms:created xsi:type="dcterms:W3CDTF">2020-03-14T04:03:03Z</dcterms:created>
  <dcterms:modified xsi:type="dcterms:W3CDTF">2022-11-30T02:57:42Z</dcterms:modified>
  <cp:category>9Slide.vn</cp:category>
  <cp:contentStatus>9Slide</cp:contentStatus>
</cp:coreProperties>
</file>