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90" r:id="rId4"/>
    <p:sldId id="258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6" r:id="rId15"/>
    <p:sldId id="309" r:id="rId16"/>
    <p:sldId id="300" r:id="rId17"/>
    <p:sldId id="308" r:id="rId18"/>
    <p:sldId id="307" r:id="rId19"/>
    <p:sldId id="302" r:id="rId20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641a476e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641a476e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7ae687167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7ae687167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822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661d16799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661d16799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7ae687167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7ae687167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7ae687167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7ae687167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881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7ae687167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7ae687167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747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7ae687167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7ae687167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854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7ae687167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7ae687167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132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7ae687167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7ae687167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534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7ae687167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7ae687167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86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175" y="1584238"/>
            <a:ext cx="3461400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175" y="3231075"/>
            <a:ext cx="3338400" cy="3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57175" y="1157543"/>
            <a:ext cx="3461400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 smtClean="0"/>
              <a:t>Xây</a:t>
            </a:r>
            <a:r>
              <a:rPr lang="en-US" sz="4000" dirty="0" smtClean="0"/>
              <a:t> dựng </a:t>
            </a:r>
            <a:r>
              <a:rPr lang="en-US" sz="4000" dirty="0" err="1" smtClean="0"/>
              <a:t>trang</a:t>
            </a:r>
            <a:r>
              <a:rPr lang="en-US" sz="4000" dirty="0" smtClean="0"/>
              <a:t> Web </a:t>
            </a:r>
            <a:r>
              <a:rPr lang="en-US" sz="4000" dirty="0" err="1" smtClean="0"/>
              <a:t>bán</a:t>
            </a:r>
            <a:r>
              <a:rPr lang="en-US" sz="4000" dirty="0" smtClean="0"/>
              <a:t> </a:t>
            </a:r>
            <a:r>
              <a:rPr lang="en-US" sz="4000" dirty="0" err="1" smtClean="0"/>
              <a:t>hàng</a:t>
            </a:r>
            <a:r>
              <a:rPr lang="en-US" sz="4000" dirty="0" smtClean="0"/>
              <a:t> online</a:t>
            </a:r>
            <a:endParaRPr sz="4000"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57175" y="3094422"/>
            <a:ext cx="34614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</a:rPr>
              <a:t>Nguyễn Tiến Dũng - 20183720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57" name="Google Shape;57;p15"/>
          <p:cNvSpPr/>
          <p:nvPr/>
        </p:nvSpPr>
        <p:spPr>
          <a:xfrm>
            <a:off x="5429232" y="2833908"/>
            <a:ext cx="2402283" cy="251053"/>
          </a:xfrm>
          <a:custGeom>
            <a:avLst/>
            <a:gdLst/>
            <a:ahLst/>
            <a:cxnLst/>
            <a:rect l="l" t="t" r="r" b="b"/>
            <a:pathLst>
              <a:path w="43098" h="4504" extrusionOk="0">
                <a:moveTo>
                  <a:pt x="21549" y="0"/>
                </a:moveTo>
                <a:cubicBezTo>
                  <a:pt x="9640" y="0"/>
                  <a:pt x="0" y="1001"/>
                  <a:pt x="0" y="2235"/>
                </a:cubicBezTo>
                <a:cubicBezTo>
                  <a:pt x="0" y="3470"/>
                  <a:pt x="9640" y="4504"/>
                  <a:pt x="21549" y="4504"/>
                </a:cubicBezTo>
                <a:cubicBezTo>
                  <a:pt x="33457" y="4504"/>
                  <a:pt x="43097" y="3470"/>
                  <a:pt x="43097" y="2235"/>
                </a:cubicBezTo>
                <a:cubicBezTo>
                  <a:pt x="43097" y="1001"/>
                  <a:pt x="33457" y="0"/>
                  <a:pt x="21549" y="0"/>
                </a:cubicBezTo>
                <a:close/>
              </a:path>
            </a:pathLst>
          </a:custGeom>
          <a:solidFill>
            <a:srgbClr val="142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5"/>
          <p:cNvSpPr/>
          <p:nvPr/>
        </p:nvSpPr>
        <p:spPr>
          <a:xfrm rot="10800000" flipH="1">
            <a:off x="5990725" y="3577682"/>
            <a:ext cx="1277449" cy="667643"/>
          </a:xfrm>
          <a:custGeom>
            <a:avLst/>
            <a:gdLst/>
            <a:ahLst/>
            <a:cxnLst/>
            <a:rect l="l" t="t" r="r" b="b"/>
            <a:pathLst>
              <a:path w="22918" h="9574" extrusionOk="0">
                <a:moveTo>
                  <a:pt x="1" y="0"/>
                </a:moveTo>
                <a:lnTo>
                  <a:pt x="1" y="9574"/>
                </a:lnTo>
                <a:lnTo>
                  <a:pt x="22917" y="9574"/>
                </a:lnTo>
                <a:lnTo>
                  <a:pt x="22917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5499858" y="4111296"/>
            <a:ext cx="2251729" cy="148826"/>
          </a:xfrm>
          <a:custGeom>
            <a:avLst/>
            <a:gdLst/>
            <a:ahLst/>
            <a:cxnLst/>
            <a:rect l="l" t="t" r="r" b="b"/>
            <a:pathLst>
              <a:path w="40397" h="2670" extrusionOk="0">
                <a:moveTo>
                  <a:pt x="1" y="1"/>
                </a:moveTo>
                <a:lnTo>
                  <a:pt x="1" y="2669"/>
                </a:lnTo>
                <a:lnTo>
                  <a:pt x="40396" y="2669"/>
                </a:lnTo>
                <a:lnTo>
                  <a:pt x="40396" y="1"/>
                </a:ln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4572025" y="883378"/>
            <a:ext cx="4114727" cy="2880142"/>
          </a:xfrm>
          <a:custGeom>
            <a:avLst/>
            <a:gdLst/>
            <a:ahLst/>
            <a:cxnLst/>
            <a:rect l="l" t="t" r="r" b="b"/>
            <a:pathLst>
              <a:path w="73820" h="51671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cubicBezTo>
                  <a:pt x="0" y="48469"/>
                  <a:pt x="3236" y="51671"/>
                  <a:pt x="7206" y="51671"/>
                </a:cubicBezTo>
                <a:lnTo>
                  <a:pt x="66648" y="51671"/>
                </a:lnTo>
                <a:cubicBezTo>
                  <a:pt x="70617" y="51671"/>
                  <a:pt x="73820" y="48469"/>
                  <a:pt x="73820" y="44499"/>
                </a:cubicBez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4572025" y="883378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6552274" y="3430796"/>
            <a:ext cx="150665" cy="150609"/>
          </a:xfrm>
          <a:custGeom>
            <a:avLst/>
            <a:gdLst/>
            <a:ahLst/>
            <a:cxnLst/>
            <a:rect l="l" t="t" r="r" b="b"/>
            <a:pathLst>
              <a:path w="2703" h="2702" extrusionOk="0">
                <a:moveTo>
                  <a:pt x="1335" y="0"/>
                </a:moveTo>
                <a:cubicBezTo>
                  <a:pt x="601" y="0"/>
                  <a:pt x="1" y="634"/>
                  <a:pt x="1" y="1368"/>
                </a:cubicBezTo>
                <a:cubicBezTo>
                  <a:pt x="1" y="2102"/>
                  <a:pt x="601" y="2702"/>
                  <a:pt x="1335" y="2702"/>
                </a:cubicBezTo>
                <a:cubicBezTo>
                  <a:pt x="2069" y="2702"/>
                  <a:pt x="2703" y="2102"/>
                  <a:pt x="2703" y="1368"/>
                </a:cubicBezTo>
                <a:cubicBezTo>
                  <a:pt x="2703" y="634"/>
                  <a:pt x="2069" y="33"/>
                  <a:pt x="1335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4572025" y="883378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66648" y="2136"/>
                </a:moveTo>
                <a:cubicBezTo>
                  <a:pt x="69417" y="2136"/>
                  <a:pt x="71685" y="4404"/>
                  <a:pt x="71685" y="7172"/>
                </a:cubicBezTo>
                <a:lnTo>
                  <a:pt x="71685" y="42331"/>
                </a:lnTo>
                <a:lnTo>
                  <a:pt x="2169" y="42331"/>
                </a:lnTo>
                <a:lnTo>
                  <a:pt x="2169" y="7172"/>
                </a:lnTo>
                <a:cubicBezTo>
                  <a:pt x="2169" y="4404"/>
                  <a:pt x="4437" y="2136"/>
                  <a:pt x="7206" y="2136"/>
                </a:cubicBezTo>
                <a:close/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5617028" y="1504402"/>
            <a:ext cx="2022972" cy="1340658"/>
          </a:xfrm>
          <a:custGeom>
            <a:avLst/>
            <a:gdLst/>
            <a:ahLst/>
            <a:cxnLst/>
            <a:rect l="l" t="t" r="r" b="b"/>
            <a:pathLst>
              <a:path w="36293" h="24052" extrusionOk="0">
                <a:moveTo>
                  <a:pt x="0" y="1"/>
                </a:moveTo>
                <a:lnTo>
                  <a:pt x="0" y="24052"/>
                </a:lnTo>
                <a:lnTo>
                  <a:pt x="36293" y="24052"/>
                </a:lnTo>
                <a:lnTo>
                  <a:pt x="3629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5782472" y="1881888"/>
            <a:ext cx="1054322" cy="814417"/>
          </a:xfrm>
          <a:custGeom>
            <a:avLst/>
            <a:gdLst/>
            <a:ahLst/>
            <a:cxnLst/>
            <a:rect l="l" t="t" r="r" b="b"/>
            <a:pathLst>
              <a:path w="18915" h="14611" extrusionOk="0">
                <a:moveTo>
                  <a:pt x="1" y="0"/>
                </a:moveTo>
                <a:lnTo>
                  <a:pt x="1" y="14611"/>
                </a:lnTo>
                <a:lnTo>
                  <a:pt x="18914" y="14611"/>
                </a:lnTo>
                <a:lnTo>
                  <a:pt x="189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5828961" y="1928377"/>
            <a:ext cx="961348" cy="721443"/>
          </a:xfrm>
          <a:custGeom>
            <a:avLst/>
            <a:gdLst/>
            <a:ahLst/>
            <a:cxnLst/>
            <a:rect l="l" t="t" r="r" b="b"/>
            <a:pathLst>
              <a:path w="17247" h="12943" extrusionOk="0">
                <a:moveTo>
                  <a:pt x="1" y="0"/>
                </a:moveTo>
                <a:lnTo>
                  <a:pt x="1" y="12943"/>
                </a:lnTo>
                <a:lnTo>
                  <a:pt x="17246" y="12943"/>
                </a:lnTo>
                <a:lnTo>
                  <a:pt x="17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5875450" y="1976705"/>
            <a:ext cx="868373" cy="626685"/>
          </a:xfrm>
          <a:custGeom>
            <a:avLst/>
            <a:gdLst/>
            <a:ahLst/>
            <a:cxnLst/>
            <a:rect l="l" t="t" r="r" b="b"/>
            <a:pathLst>
              <a:path w="15579" h="11243" extrusionOk="0">
                <a:moveTo>
                  <a:pt x="1" y="1"/>
                </a:moveTo>
                <a:lnTo>
                  <a:pt x="1" y="11242"/>
                </a:lnTo>
                <a:lnTo>
                  <a:pt x="15579" y="11242"/>
                </a:lnTo>
                <a:lnTo>
                  <a:pt x="155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847579" y="2289084"/>
            <a:ext cx="924113" cy="56"/>
          </a:xfrm>
          <a:custGeom>
            <a:avLst/>
            <a:gdLst/>
            <a:ahLst/>
            <a:cxnLst/>
            <a:rect l="l" t="t" r="r" b="b"/>
            <a:pathLst>
              <a:path w="16579" h="1" fill="none" extrusionOk="0">
                <a:moveTo>
                  <a:pt x="16579" y="1"/>
                </a:moveTo>
                <a:lnTo>
                  <a:pt x="0" y="1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6068820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550435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0" y="13210"/>
                </a:moveTo>
                <a:lnTo>
                  <a:pt x="0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308680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617028" y="2649848"/>
            <a:ext cx="2022972" cy="195257"/>
          </a:xfrm>
          <a:custGeom>
            <a:avLst/>
            <a:gdLst/>
            <a:ahLst/>
            <a:cxnLst/>
            <a:rect l="l" t="t" r="r" b="b"/>
            <a:pathLst>
              <a:path w="36293" h="3503" extrusionOk="0">
                <a:moveTo>
                  <a:pt x="0" y="0"/>
                </a:moveTo>
                <a:lnTo>
                  <a:pt x="0" y="3503"/>
                </a:lnTo>
                <a:lnTo>
                  <a:pt x="36293" y="3503"/>
                </a:lnTo>
                <a:lnTo>
                  <a:pt x="36293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899995" y="1788910"/>
            <a:ext cx="548537" cy="1056162"/>
          </a:xfrm>
          <a:custGeom>
            <a:avLst/>
            <a:gdLst/>
            <a:ahLst/>
            <a:cxnLst/>
            <a:rect l="l" t="t" r="r" b="b"/>
            <a:pathLst>
              <a:path w="9841" h="18948" extrusionOk="0">
                <a:moveTo>
                  <a:pt x="1" y="1"/>
                </a:moveTo>
                <a:lnTo>
                  <a:pt x="1" y="18948"/>
                </a:lnTo>
                <a:lnTo>
                  <a:pt x="9841" y="18948"/>
                </a:lnTo>
                <a:lnTo>
                  <a:pt x="98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6950219" y="1770348"/>
            <a:ext cx="448150" cy="1076562"/>
          </a:xfrm>
          <a:custGeom>
            <a:avLst/>
            <a:gdLst/>
            <a:ahLst/>
            <a:cxnLst/>
            <a:rect l="l" t="t" r="r" b="b"/>
            <a:pathLst>
              <a:path w="8040" h="19314" extrusionOk="0">
                <a:moveTo>
                  <a:pt x="0" y="0"/>
                </a:moveTo>
                <a:lnTo>
                  <a:pt x="0" y="19314"/>
                </a:lnTo>
                <a:lnTo>
                  <a:pt x="8039" y="19314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6996708" y="1816781"/>
            <a:ext cx="355175" cy="981804"/>
          </a:xfrm>
          <a:custGeom>
            <a:avLst/>
            <a:gdLst/>
            <a:ahLst/>
            <a:cxnLst/>
            <a:rect l="l" t="t" r="r" b="b"/>
            <a:pathLst>
              <a:path w="6372" h="17614" extrusionOk="0">
                <a:moveTo>
                  <a:pt x="0" y="1"/>
                </a:moveTo>
                <a:lnTo>
                  <a:pt x="0" y="17614"/>
                </a:lnTo>
                <a:lnTo>
                  <a:pt x="6371" y="17614"/>
                </a:lnTo>
                <a:lnTo>
                  <a:pt x="63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617028" y="2103128"/>
            <a:ext cx="2026706" cy="148826"/>
          </a:xfrm>
          <a:custGeom>
            <a:avLst/>
            <a:gdLst/>
            <a:ahLst/>
            <a:cxnLst/>
            <a:rect l="l" t="t" r="r" b="b"/>
            <a:pathLst>
              <a:path w="36360" h="2670" extrusionOk="0">
                <a:moveTo>
                  <a:pt x="0" y="1"/>
                </a:moveTo>
                <a:lnTo>
                  <a:pt x="0" y="2303"/>
                </a:lnTo>
                <a:cubicBezTo>
                  <a:pt x="267" y="2536"/>
                  <a:pt x="567" y="2670"/>
                  <a:pt x="934" y="2670"/>
                </a:cubicBezTo>
                <a:cubicBezTo>
                  <a:pt x="1735" y="2670"/>
                  <a:pt x="2368" y="2036"/>
                  <a:pt x="2368" y="1235"/>
                </a:cubicBezTo>
                <a:cubicBezTo>
                  <a:pt x="2368" y="2036"/>
                  <a:pt x="3036" y="2670"/>
                  <a:pt x="3803" y="2670"/>
                </a:cubicBezTo>
                <a:cubicBezTo>
                  <a:pt x="4603" y="2670"/>
                  <a:pt x="5271" y="2036"/>
                  <a:pt x="5271" y="1235"/>
                </a:cubicBezTo>
                <a:cubicBezTo>
                  <a:pt x="5271" y="2036"/>
                  <a:pt x="5904" y="2670"/>
                  <a:pt x="6705" y="2670"/>
                </a:cubicBezTo>
                <a:cubicBezTo>
                  <a:pt x="7472" y="2670"/>
                  <a:pt x="8139" y="2036"/>
                  <a:pt x="8139" y="1235"/>
                </a:cubicBezTo>
                <a:cubicBezTo>
                  <a:pt x="8139" y="2036"/>
                  <a:pt x="8773" y="2670"/>
                  <a:pt x="9574" y="2670"/>
                </a:cubicBezTo>
                <a:cubicBezTo>
                  <a:pt x="10374" y="2670"/>
                  <a:pt x="11008" y="2036"/>
                  <a:pt x="11008" y="1235"/>
                </a:cubicBezTo>
                <a:cubicBezTo>
                  <a:pt x="11008" y="2036"/>
                  <a:pt x="11642" y="2670"/>
                  <a:pt x="12442" y="2670"/>
                </a:cubicBezTo>
                <a:cubicBezTo>
                  <a:pt x="13243" y="2670"/>
                  <a:pt x="13877" y="2036"/>
                  <a:pt x="13877" y="1235"/>
                </a:cubicBezTo>
                <a:cubicBezTo>
                  <a:pt x="13877" y="2036"/>
                  <a:pt x="14544" y="2670"/>
                  <a:pt x="15311" y="2670"/>
                </a:cubicBezTo>
                <a:cubicBezTo>
                  <a:pt x="16112" y="2670"/>
                  <a:pt x="16779" y="2036"/>
                  <a:pt x="16779" y="1235"/>
                </a:cubicBezTo>
                <a:cubicBezTo>
                  <a:pt x="16779" y="2036"/>
                  <a:pt x="17413" y="2670"/>
                  <a:pt x="18213" y="2670"/>
                </a:cubicBezTo>
                <a:cubicBezTo>
                  <a:pt x="18980" y="2670"/>
                  <a:pt x="19647" y="2036"/>
                  <a:pt x="19647" y="1235"/>
                </a:cubicBezTo>
                <a:cubicBezTo>
                  <a:pt x="19647" y="2036"/>
                  <a:pt x="20281" y="2670"/>
                  <a:pt x="21082" y="2670"/>
                </a:cubicBezTo>
                <a:cubicBezTo>
                  <a:pt x="21882" y="2670"/>
                  <a:pt x="22516" y="2036"/>
                  <a:pt x="22516" y="1235"/>
                </a:cubicBezTo>
                <a:cubicBezTo>
                  <a:pt x="22516" y="2036"/>
                  <a:pt x="23150" y="2670"/>
                  <a:pt x="23951" y="2670"/>
                </a:cubicBezTo>
                <a:cubicBezTo>
                  <a:pt x="24751" y="2670"/>
                  <a:pt x="25385" y="2036"/>
                  <a:pt x="25385" y="1235"/>
                </a:cubicBezTo>
                <a:cubicBezTo>
                  <a:pt x="25385" y="2036"/>
                  <a:pt x="26052" y="2670"/>
                  <a:pt x="26819" y="2670"/>
                </a:cubicBezTo>
                <a:cubicBezTo>
                  <a:pt x="27620" y="2670"/>
                  <a:pt x="28254" y="2036"/>
                  <a:pt x="28254" y="1235"/>
                </a:cubicBezTo>
                <a:cubicBezTo>
                  <a:pt x="28254" y="2036"/>
                  <a:pt x="28921" y="2670"/>
                  <a:pt x="29721" y="2670"/>
                </a:cubicBezTo>
                <a:cubicBezTo>
                  <a:pt x="30489" y="2670"/>
                  <a:pt x="31156" y="2036"/>
                  <a:pt x="31156" y="1235"/>
                </a:cubicBezTo>
                <a:cubicBezTo>
                  <a:pt x="31156" y="2036"/>
                  <a:pt x="31789" y="2670"/>
                  <a:pt x="32590" y="2670"/>
                </a:cubicBezTo>
                <a:cubicBezTo>
                  <a:pt x="33391" y="2670"/>
                  <a:pt x="34024" y="2036"/>
                  <a:pt x="34024" y="1235"/>
                </a:cubicBezTo>
                <a:cubicBezTo>
                  <a:pt x="34024" y="2036"/>
                  <a:pt x="34658" y="2670"/>
                  <a:pt x="35459" y="2670"/>
                </a:cubicBezTo>
                <a:cubicBezTo>
                  <a:pt x="35792" y="2670"/>
                  <a:pt x="36093" y="2536"/>
                  <a:pt x="36359" y="2369"/>
                </a:cubicBezTo>
                <a:lnTo>
                  <a:pt x="3635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6950219" y="2343043"/>
            <a:ext cx="448150" cy="92974"/>
          </a:xfrm>
          <a:custGeom>
            <a:avLst/>
            <a:gdLst/>
            <a:ahLst/>
            <a:cxnLst/>
            <a:rect l="l" t="t" r="r" b="b"/>
            <a:pathLst>
              <a:path w="8040" h="1668" extrusionOk="0">
                <a:moveTo>
                  <a:pt x="0" y="0"/>
                </a:moveTo>
                <a:lnTo>
                  <a:pt x="0" y="1668"/>
                </a:lnTo>
                <a:lnTo>
                  <a:pt x="8039" y="1668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6978090" y="2376488"/>
            <a:ext cx="115326" cy="20512"/>
          </a:xfrm>
          <a:custGeom>
            <a:avLst/>
            <a:gdLst/>
            <a:ahLst/>
            <a:cxnLst/>
            <a:rect l="l" t="t" r="r" b="b"/>
            <a:pathLst>
              <a:path w="2069" h="368" extrusionOk="0">
                <a:moveTo>
                  <a:pt x="201" y="0"/>
                </a:moveTo>
                <a:cubicBezTo>
                  <a:pt x="101" y="0"/>
                  <a:pt x="1" y="67"/>
                  <a:pt x="1" y="201"/>
                </a:cubicBezTo>
                <a:cubicBezTo>
                  <a:pt x="1" y="301"/>
                  <a:pt x="101" y="367"/>
                  <a:pt x="201" y="367"/>
                </a:cubicBezTo>
                <a:lnTo>
                  <a:pt x="1869" y="367"/>
                </a:lnTo>
                <a:cubicBezTo>
                  <a:pt x="1969" y="367"/>
                  <a:pt x="2069" y="301"/>
                  <a:pt x="2069" y="201"/>
                </a:cubicBezTo>
                <a:cubicBezTo>
                  <a:pt x="2069" y="67"/>
                  <a:pt x="1969" y="0"/>
                  <a:pt x="18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5617028" y="1575083"/>
            <a:ext cx="2022972" cy="167387"/>
          </a:xfrm>
          <a:custGeom>
            <a:avLst/>
            <a:gdLst/>
            <a:ahLst/>
            <a:cxnLst/>
            <a:rect l="l" t="t" r="r" b="b"/>
            <a:pathLst>
              <a:path w="36293" h="3003" extrusionOk="0">
                <a:moveTo>
                  <a:pt x="0" y="1"/>
                </a:moveTo>
                <a:lnTo>
                  <a:pt x="0" y="3003"/>
                </a:lnTo>
                <a:lnTo>
                  <a:pt x="36293" y="3003"/>
                </a:lnTo>
                <a:lnTo>
                  <a:pt x="362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5561230" y="1504402"/>
            <a:ext cx="2134563" cy="197152"/>
          </a:xfrm>
          <a:custGeom>
            <a:avLst/>
            <a:gdLst/>
            <a:ahLst/>
            <a:cxnLst/>
            <a:rect l="l" t="t" r="r" b="b"/>
            <a:pathLst>
              <a:path w="38295" h="3537" extrusionOk="0">
                <a:moveTo>
                  <a:pt x="0" y="1"/>
                </a:moveTo>
                <a:lnTo>
                  <a:pt x="0" y="3537"/>
                </a:lnTo>
                <a:lnTo>
                  <a:pt x="38294" y="3537"/>
                </a:lnTo>
                <a:lnTo>
                  <a:pt x="382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6052098" y="1242246"/>
            <a:ext cx="1156549" cy="360749"/>
          </a:xfrm>
          <a:custGeom>
            <a:avLst/>
            <a:gdLst/>
            <a:ahLst/>
            <a:cxnLst/>
            <a:rect l="l" t="t" r="r" b="b"/>
            <a:pathLst>
              <a:path w="20749" h="6472" extrusionOk="0">
                <a:moveTo>
                  <a:pt x="1" y="1"/>
                </a:moveTo>
                <a:lnTo>
                  <a:pt x="1" y="6472"/>
                </a:lnTo>
                <a:lnTo>
                  <a:pt x="20749" y="6472"/>
                </a:lnTo>
                <a:lnTo>
                  <a:pt x="207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6037221" y="1231098"/>
            <a:ext cx="1180685" cy="383101"/>
          </a:xfrm>
          <a:custGeom>
            <a:avLst/>
            <a:gdLst/>
            <a:ahLst/>
            <a:cxnLst/>
            <a:rect l="l" t="t" r="r" b="b"/>
            <a:pathLst>
              <a:path w="21182" h="6873" extrusionOk="0">
                <a:moveTo>
                  <a:pt x="20782" y="401"/>
                </a:moveTo>
                <a:lnTo>
                  <a:pt x="20782" y="6472"/>
                </a:lnTo>
                <a:lnTo>
                  <a:pt x="434" y="6472"/>
                </a:lnTo>
                <a:lnTo>
                  <a:pt x="434" y="401"/>
                </a:lnTo>
                <a:close/>
                <a:moveTo>
                  <a:pt x="0" y="0"/>
                </a:moveTo>
                <a:lnTo>
                  <a:pt x="0" y="6872"/>
                </a:lnTo>
                <a:lnTo>
                  <a:pt x="21182" y="6872"/>
                </a:lnTo>
                <a:lnTo>
                  <a:pt x="21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429232" y="1770348"/>
            <a:ext cx="2398548" cy="260362"/>
          </a:xfrm>
          <a:custGeom>
            <a:avLst/>
            <a:gdLst/>
            <a:ahLst/>
            <a:cxnLst/>
            <a:rect l="l" t="t" r="r" b="b"/>
            <a:pathLst>
              <a:path w="43031" h="4671" extrusionOk="0">
                <a:moveTo>
                  <a:pt x="6104" y="0"/>
                </a:moveTo>
                <a:lnTo>
                  <a:pt x="0" y="4670"/>
                </a:lnTo>
                <a:lnTo>
                  <a:pt x="43031" y="4670"/>
                </a:lnTo>
                <a:lnTo>
                  <a:pt x="36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372301" y="1770348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0" y="0"/>
                </a:moveTo>
                <a:lnTo>
                  <a:pt x="5304" y="4670"/>
                </a:lnTo>
                <a:lnTo>
                  <a:pt x="8173" y="4670"/>
                </a:lnTo>
                <a:lnTo>
                  <a:pt x="20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7143590" y="1770348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0" y="0"/>
                </a:moveTo>
                <a:lnTo>
                  <a:pt x="3670" y="4670"/>
                </a:lnTo>
                <a:lnTo>
                  <a:pt x="6538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6914879" y="1770348"/>
            <a:ext cx="273349" cy="260362"/>
          </a:xfrm>
          <a:custGeom>
            <a:avLst/>
            <a:gdLst/>
            <a:ahLst/>
            <a:cxnLst/>
            <a:rect l="l" t="t" r="r" b="b"/>
            <a:pathLst>
              <a:path w="4904" h="4671" extrusionOk="0">
                <a:moveTo>
                  <a:pt x="0" y="0"/>
                </a:moveTo>
                <a:lnTo>
                  <a:pt x="2035" y="4670"/>
                </a:lnTo>
                <a:lnTo>
                  <a:pt x="4904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686168" y="1770348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0" y="0"/>
                </a:moveTo>
                <a:lnTo>
                  <a:pt x="401" y="4670"/>
                </a:lnTo>
                <a:lnTo>
                  <a:pt x="3269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388670" y="1770348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1235" y="0"/>
                </a:moveTo>
                <a:lnTo>
                  <a:pt x="0" y="4670"/>
                </a:lnTo>
                <a:lnTo>
                  <a:pt x="2869" y="4670"/>
                </a:lnTo>
                <a:lnTo>
                  <a:pt x="32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068820" y="1770348"/>
            <a:ext cx="273405" cy="260362"/>
          </a:xfrm>
          <a:custGeom>
            <a:avLst/>
            <a:gdLst/>
            <a:ahLst/>
            <a:cxnLst/>
            <a:rect l="l" t="t" r="r" b="b"/>
            <a:pathLst>
              <a:path w="4905" h="4671" extrusionOk="0">
                <a:moveTo>
                  <a:pt x="2870" y="0"/>
                </a:moveTo>
                <a:lnTo>
                  <a:pt x="1" y="4670"/>
                </a:lnTo>
                <a:lnTo>
                  <a:pt x="2870" y="4670"/>
                </a:lnTo>
                <a:lnTo>
                  <a:pt x="49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5749026" y="1770348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4470" y="0"/>
                </a:moveTo>
                <a:lnTo>
                  <a:pt x="0" y="4670"/>
                </a:lnTo>
                <a:lnTo>
                  <a:pt x="2869" y="4670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429232" y="1770348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6104" y="0"/>
                </a:moveTo>
                <a:lnTo>
                  <a:pt x="0" y="4670"/>
                </a:lnTo>
                <a:lnTo>
                  <a:pt x="2869" y="4670"/>
                </a:lnTo>
                <a:lnTo>
                  <a:pt x="81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5427337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8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5589101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5749026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5908951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068820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6228745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6388670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68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902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6550435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6710360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6870229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7030154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7190079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35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7349948" y="2030664"/>
            <a:ext cx="161869" cy="146931"/>
          </a:xfrm>
          <a:custGeom>
            <a:avLst/>
            <a:gdLst/>
            <a:ahLst/>
            <a:cxnLst/>
            <a:rect l="l" t="t" r="r" b="b"/>
            <a:pathLst>
              <a:path w="2904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9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7511768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02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7671638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7943103" y="2748344"/>
            <a:ext cx="245535" cy="245535"/>
          </a:xfrm>
          <a:custGeom>
            <a:avLst/>
            <a:gdLst/>
            <a:ahLst/>
            <a:cxnLst/>
            <a:rect l="l" t="t" r="r" b="b"/>
            <a:pathLst>
              <a:path w="4405" h="4405" extrusionOk="0">
                <a:moveTo>
                  <a:pt x="1" y="1"/>
                </a:moveTo>
                <a:lnTo>
                  <a:pt x="1902" y="4237"/>
                </a:lnTo>
                <a:lnTo>
                  <a:pt x="2770" y="3370"/>
                </a:lnTo>
                <a:lnTo>
                  <a:pt x="3770" y="4404"/>
                </a:lnTo>
                <a:lnTo>
                  <a:pt x="4404" y="3804"/>
                </a:lnTo>
                <a:lnTo>
                  <a:pt x="3370" y="2770"/>
                </a:lnTo>
                <a:lnTo>
                  <a:pt x="4237" y="190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6037164" y="1242309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SHOP</a:t>
            </a:r>
            <a:endParaRPr sz="25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1500252" y="231775"/>
            <a:ext cx="6067243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/>
              <a:t>UseCase</a:t>
            </a:r>
            <a:r>
              <a:rPr lang="en-US" sz="3600" dirty="0" smtClean="0"/>
              <a:t> </a:t>
            </a:r>
            <a:r>
              <a:rPr lang="en-US" sz="3600" dirty="0" err="1" smtClean="0"/>
              <a:t>Chăm</a:t>
            </a:r>
            <a:r>
              <a:rPr lang="en-US" sz="3600" dirty="0" smtClean="0"/>
              <a:t> </a:t>
            </a:r>
            <a:r>
              <a:rPr lang="en-US" sz="3600" dirty="0" err="1" smtClean="0"/>
              <a:t>sóc</a:t>
            </a:r>
            <a:r>
              <a:rPr lang="en-US" sz="3600" dirty="0" smtClean="0"/>
              <a:t> khách </a:t>
            </a:r>
            <a:r>
              <a:rPr lang="en-US" sz="3600" dirty="0" err="1" smtClean="0"/>
              <a:t>hàng</a:t>
            </a:r>
            <a:endParaRPr sz="3600" dirty="0"/>
          </a:p>
        </p:txBody>
      </p:sp>
      <p:grpSp>
        <p:nvGrpSpPr>
          <p:cNvPr id="48" name="Google Shape;1305;p40"/>
          <p:cNvGrpSpPr/>
          <p:nvPr/>
        </p:nvGrpSpPr>
        <p:grpSpPr>
          <a:xfrm>
            <a:off x="187561" y="916893"/>
            <a:ext cx="740470" cy="771192"/>
            <a:chOff x="1539481" y="5965820"/>
            <a:chExt cx="642047" cy="621627"/>
          </a:xfrm>
        </p:grpSpPr>
        <p:sp>
          <p:nvSpPr>
            <p:cNvPr id="49" name="Google Shape;1306;p40"/>
            <p:cNvSpPr/>
            <p:nvPr/>
          </p:nvSpPr>
          <p:spPr>
            <a:xfrm>
              <a:off x="1539481" y="6110771"/>
              <a:ext cx="642047" cy="476677"/>
            </a:xfrm>
            <a:custGeom>
              <a:avLst/>
              <a:gdLst/>
              <a:ahLst/>
              <a:cxnLst/>
              <a:rect l="l" t="t" r="r" b="b"/>
              <a:pathLst>
                <a:path w="74268" h="55139" extrusionOk="0">
                  <a:moveTo>
                    <a:pt x="67353" y="2420"/>
                  </a:moveTo>
                  <a:lnTo>
                    <a:pt x="67930" y="4840"/>
                  </a:lnTo>
                  <a:lnTo>
                    <a:pt x="6338" y="4840"/>
                  </a:lnTo>
                  <a:lnTo>
                    <a:pt x="6914" y="2420"/>
                  </a:lnTo>
                  <a:close/>
                  <a:moveTo>
                    <a:pt x="71847" y="7202"/>
                  </a:moveTo>
                  <a:lnTo>
                    <a:pt x="71847" y="9622"/>
                  </a:lnTo>
                  <a:lnTo>
                    <a:pt x="2362" y="9622"/>
                  </a:lnTo>
                  <a:lnTo>
                    <a:pt x="2362" y="7202"/>
                  </a:lnTo>
                  <a:close/>
                  <a:moveTo>
                    <a:pt x="67065" y="11984"/>
                  </a:moveTo>
                  <a:lnTo>
                    <a:pt x="67065" y="16766"/>
                  </a:lnTo>
                  <a:lnTo>
                    <a:pt x="7202" y="16766"/>
                  </a:lnTo>
                  <a:lnTo>
                    <a:pt x="7202" y="11984"/>
                  </a:lnTo>
                  <a:close/>
                  <a:moveTo>
                    <a:pt x="28981" y="19186"/>
                  </a:moveTo>
                  <a:lnTo>
                    <a:pt x="25236" y="25178"/>
                  </a:lnTo>
                  <a:lnTo>
                    <a:pt x="7202" y="25178"/>
                  </a:lnTo>
                  <a:lnTo>
                    <a:pt x="7202" y="19186"/>
                  </a:lnTo>
                  <a:close/>
                  <a:moveTo>
                    <a:pt x="23968" y="27598"/>
                  </a:moveTo>
                  <a:lnTo>
                    <a:pt x="23968" y="28751"/>
                  </a:lnTo>
                  <a:lnTo>
                    <a:pt x="7202" y="28751"/>
                  </a:lnTo>
                  <a:lnTo>
                    <a:pt x="7202" y="27598"/>
                  </a:lnTo>
                  <a:close/>
                  <a:moveTo>
                    <a:pt x="66432" y="19186"/>
                  </a:moveTo>
                  <a:lnTo>
                    <a:pt x="71847" y="26734"/>
                  </a:lnTo>
                  <a:lnTo>
                    <a:pt x="71847" y="29211"/>
                  </a:lnTo>
                  <a:lnTo>
                    <a:pt x="70580" y="29845"/>
                  </a:lnTo>
                  <a:lnTo>
                    <a:pt x="68275" y="29096"/>
                  </a:lnTo>
                  <a:lnTo>
                    <a:pt x="68275" y="27310"/>
                  </a:lnTo>
                  <a:lnTo>
                    <a:pt x="64242" y="19186"/>
                  </a:lnTo>
                  <a:close/>
                  <a:moveTo>
                    <a:pt x="33994" y="19186"/>
                  </a:moveTo>
                  <a:lnTo>
                    <a:pt x="29961" y="27310"/>
                  </a:lnTo>
                  <a:lnTo>
                    <a:pt x="29961" y="29096"/>
                  </a:lnTo>
                  <a:lnTo>
                    <a:pt x="27656" y="29903"/>
                  </a:lnTo>
                  <a:lnTo>
                    <a:pt x="26331" y="29211"/>
                  </a:lnTo>
                  <a:lnTo>
                    <a:pt x="26331" y="28751"/>
                  </a:lnTo>
                  <a:lnTo>
                    <a:pt x="26331" y="27944"/>
                  </a:lnTo>
                  <a:lnTo>
                    <a:pt x="31804" y="19186"/>
                  </a:lnTo>
                  <a:close/>
                  <a:moveTo>
                    <a:pt x="40159" y="19186"/>
                  </a:moveTo>
                  <a:lnTo>
                    <a:pt x="37105" y="27368"/>
                  </a:lnTo>
                  <a:lnTo>
                    <a:pt x="37105" y="29096"/>
                  </a:lnTo>
                  <a:lnTo>
                    <a:pt x="34743" y="29903"/>
                  </a:lnTo>
                  <a:lnTo>
                    <a:pt x="32323" y="29096"/>
                  </a:lnTo>
                  <a:lnTo>
                    <a:pt x="32323" y="27829"/>
                  </a:lnTo>
                  <a:lnTo>
                    <a:pt x="36644" y="19186"/>
                  </a:lnTo>
                  <a:close/>
                  <a:moveTo>
                    <a:pt x="45344" y="19186"/>
                  </a:moveTo>
                  <a:lnTo>
                    <a:pt x="44307" y="27425"/>
                  </a:lnTo>
                  <a:lnTo>
                    <a:pt x="44307" y="29096"/>
                  </a:lnTo>
                  <a:lnTo>
                    <a:pt x="41945" y="29903"/>
                  </a:lnTo>
                  <a:lnTo>
                    <a:pt x="39525" y="29096"/>
                  </a:lnTo>
                  <a:lnTo>
                    <a:pt x="39525" y="27771"/>
                  </a:lnTo>
                  <a:lnTo>
                    <a:pt x="42751" y="19186"/>
                  </a:lnTo>
                  <a:close/>
                  <a:moveTo>
                    <a:pt x="50472" y="19186"/>
                  </a:moveTo>
                  <a:lnTo>
                    <a:pt x="51509" y="27656"/>
                  </a:lnTo>
                  <a:lnTo>
                    <a:pt x="51509" y="29096"/>
                  </a:lnTo>
                  <a:lnTo>
                    <a:pt x="49089" y="29903"/>
                  </a:lnTo>
                  <a:lnTo>
                    <a:pt x="46727" y="29096"/>
                  </a:lnTo>
                  <a:lnTo>
                    <a:pt x="46727" y="27656"/>
                  </a:lnTo>
                  <a:lnTo>
                    <a:pt x="47764" y="19186"/>
                  </a:lnTo>
                  <a:close/>
                  <a:moveTo>
                    <a:pt x="55484" y="19186"/>
                  </a:moveTo>
                  <a:lnTo>
                    <a:pt x="58711" y="27771"/>
                  </a:lnTo>
                  <a:lnTo>
                    <a:pt x="58711" y="29096"/>
                  </a:lnTo>
                  <a:lnTo>
                    <a:pt x="56291" y="29903"/>
                  </a:lnTo>
                  <a:lnTo>
                    <a:pt x="53871" y="29096"/>
                  </a:lnTo>
                  <a:lnTo>
                    <a:pt x="53871" y="27598"/>
                  </a:lnTo>
                  <a:lnTo>
                    <a:pt x="52834" y="19186"/>
                  </a:lnTo>
                  <a:close/>
                  <a:moveTo>
                    <a:pt x="61534" y="19186"/>
                  </a:moveTo>
                  <a:lnTo>
                    <a:pt x="65855" y="27886"/>
                  </a:lnTo>
                  <a:lnTo>
                    <a:pt x="65855" y="29096"/>
                  </a:lnTo>
                  <a:lnTo>
                    <a:pt x="63493" y="29903"/>
                  </a:lnTo>
                  <a:lnTo>
                    <a:pt x="61073" y="29096"/>
                  </a:lnTo>
                  <a:lnTo>
                    <a:pt x="61073" y="27368"/>
                  </a:lnTo>
                  <a:lnTo>
                    <a:pt x="58020" y="19186"/>
                  </a:lnTo>
                  <a:close/>
                  <a:moveTo>
                    <a:pt x="59863" y="31228"/>
                  </a:moveTo>
                  <a:lnTo>
                    <a:pt x="61073" y="31631"/>
                  </a:lnTo>
                  <a:lnTo>
                    <a:pt x="61073" y="41945"/>
                  </a:lnTo>
                  <a:lnTo>
                    <a:pt x="38315" y="41945"/>
                  </a:lnTo>
                  <a:lnTo>
                    <a:pt x="38315" y="31228"/>
                  </a:lnTo>
                  <a:lnTo>
                    <a:pt x="41945" y="32438"/>
                  </a:lnTo>
                  <a:lnTo>
                    <a:pt x="45517" y="31228"/>
                  </a:lnTo>
                  <a:lnTo>
                    <a:pt x="49089" y="32438"/>
                  </a:lnTo>
                  <a:lnTo>
                    <a:pt x="52719" y="31228"/>
                  </a:lnTo>
                  <a:lnTo>
                    <a:pt x="56291" y="32438"/>
                  </a:lnTo>
                  <a:lnTo>
                    <a:pt x="59863" y="31228"/>
                  </a:lnTo>
                  <a:close/>
                  <a:moveTo>
                    <a:pt x="10774" y="31170"/>
                  </a:moveTo>
                  <a:lnTo>
                    <a:pt x="10774" y="47937"/>
                  </a:lnTo>
                  <a:lnTo>
                    <a:pt x="7202" y="47937"/>
                  </a:lnTo>
                  <a:lnTo>
                    <a:pt x="7202" y="31170"/>
                  </a:lnTo>
                  <a:close/>
                  <a:moveTo>
                    <a:pt x="23968" y="31170"/>
                  </a:moveTo>
                  <a:lnTo>
                    <a:pt x="23968" y="47937"/>
                  </a:lnTo>
                  <a:lnTo>
                    <a:pt x="13194" y="47937"/>
                  </a:lnTo>
                  <a:lnTo>
                    <a:pt x="13194" y="31170"/>
                  </a:lnTo>
                  <a:close/>
                  <a:moveTo>
                    <a:pt x="29961" y="31631"/>
                  </a:moveTo>
                  <a:lnTo>
                    <a:pt x="29961" y="47937"/>
                  </a:lnTo>
                  <a:lnTo>
                    <a:pt x="26331" y="47937"/>
                  </a:lnTo>
                  <a:lnTo>
                    <a:pt x="26331" y="31919"/>
                  </a:lnTo>
                  <a:lnTo>
                    <a:pt x="27425" y="32438"/>
                  </a:lnTo>
                  <a:lnTo>
                    <a:pt x="29961" y="31631"/>
                  </a:lnTo>
                  <a:close/>
                  <a:moveTo>
                    <a:pt x="67065" y="31228"/>
                  </a:moveTo>
                  <a:lnTo>
                    <a:pt x="67065" y="47937"/>
                  </a:lnTo>
                  <a:lnTo>
                    <a:pt x="32323" y="47937"/>
                  </a:lnTo>
                  <a:lnTo>
                    <a:pt x="32323" y="31631"/>
                  </a:lnTo>
                  <a:lnTo>
                    <a:pt x="34743" y="32438"/>
                  </a:lnTo>
                  <a:lnTo>
                    <a:pt x="35895" y="32035"/>
                  </a:lnTo>
                  <a:lnTo>
                    <a:pt x="35895" y="44365"/>
                  </a:lnTo>
                  <a:lnTo>
                    <a:pt x="63493" y="44365"/>
                  </a:lnTo>
                  <a:lnTo>
                    <a:pt x="63493" y="32438"/>
                  </a:lnTo>
                  <a:lnTo>
                    <a:pt x="67065" y="31228"/>
                  </a:lnTo>
                  <a:close/>
                  <a:moveTo>
                    <a:pt x="71847" y="50357"/>
                  </a:moveTo>
                  <a:lnTo>
                    <a:pt x="71847" y="52719"/>
                  </a:lnTo>
                  <a:lnTo>
                    <a:pt x="2362" y="52719"/>
                  </a:lnTo>
                  <a:lnTo>
                    <a:pt x="2362" y="50357"/>
                  </a:lnTo>
                  <a:close/>
                  <a:moveTo>
                    <a:pt x="5070" y="0"/>
                  </a:moveTo>
                  <a:lnTo>
                    <a:pt x="3860" y="4840"/>
                  </a:lnTo>
                  <a:lnTo>
                    <a:pt x="0" y="4840"/>
                  </a:lnTo>
                  <a:lnTo>
                    <a:pt x="0" y="11984"/>
                  </a:lnTo>
                  <a:lnTo>
                    <a:pt x="4782" y="11984"/>
                  </a:lnTo>
                  <a:lnTo>
                    <a:pt x="4782" y="25178"/>
                  </a:lnTo>
                  <a:lnTo>
                    <a:pt x="4782" y="31170"/>
                  </a:lnTo>
                  <a:lnTo>
                    <a:pt x="4782" y="47937"/>
                  </a:lnTo>
                  <a:lnTo>
                    <a:pt x="0" y="47937"/>
                  </a:lnTo>
                  <a:lnTo>
                    <a:pt x="0" y="55139"/>
                  </a:lnTo>
                  <a:lnTo>
                    <a:pt x="74267" y="55139"/>
                  </a:lnTo>
                  <a:lnTo>
                    <a:pt x="74267" y="47937"/>
                  </a:lnTo>
                  <a:lnTo>
                    <a:pt x="69485" y="47937"/>
                  </a:lnTo>
                  <a:lnTo>
                    <a:pt x="69485" y="32035"/>
                  </a:lnTo>
                  <a:lnTo>
                    <a:pt x="70753" y="32496"/>
                  </a:lnTo>
                  <a:lnTo>
                    <a:pt x="74267" y="30709"/>
                  </a:lnTo>
                  <a:lnTo>
                    <a:pt x="74267" y="25985"/>
                  </a:lnTo>
                  <a:lnTo>
                    <a:pt x="69428" y="19186"/>
                  </a:lnTo>
                  <a:lnTo>
                    <a:pt x="69485" y="19186"/>
                  </a:lnTo>
                  <a:lnTo>
                    <a:pt x="69485" y="11984"/>
                  </a:lnTo>
                  <a:lnTo>
                    <a:pt x="74267" y="11984"/>
                  </a:lnTo>
                  <a:lnTo>
                    <a:pt x="74267" y="4840"/>
                  </a:lnTo>
                  <a:lnTo>
                    <a:pt x="70407" y="4840"/>
                  </a:lnTo>
                  <a:lnTo>
                    <a:pt x="691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07;p40"/>
            <p:cNvSpPr/>
            <p:nvPr/>
          </p:nvSpPr>
          <p:spPr>
            <a:xfrm>
              <a:off x="1632623" y="5965820"/>
              <a:ext cx="455764" cy="165872"/>
            </a:xfrm>
            <a:custGeom>
              <a:avLst/>
              <a:gdLst/>
              <a:ahLst/>
              <a:cxnLst/>
              <a:rect l="l" t="t" r="r" b="b"/>
              <a:pathLst>
                <a:path w="52720" h="19187" extrusionOk="0">
                  <a:moveTo>
                    <a:pt x="3573" y="1"/>
                  </a:moveTo>
                  <a:cubicBezTo>
                    <a:pt x="1614" y="1"/>
                    <a:pt x="0" y="1614"/>
                    <a:pt x="0" y="3631"/>
                  </a:cubicBezTo>
                  <a:lnTo>
                    <a:pt x="0" y="19187"/>
                  </a:lnTo>
                  <a:lnTo>
                    <a:pt x="52719" y="19187"/>
                  </a:lnTo>
                  <a:lnTo>
                    <a:pt x="52719" y="3631"/>
                  </a:lnTo>
                  <a:cubicBezTo>
                    <a:pt x="52719" y="1614"/>
                    <a:pt x="51106" y="1"/>
                    <a:pt x="49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08;p40"/>
            <p:cNvSpPr/>
            <p:nvPr/>
          </p:nvSpPr>
          <p:spPr>
            <a:xfrm>
              <a:off x="1673963" y="5997202"/>
              <a:ext cx="72730" cy="103610"/>
            </a:xfrm>
            <a:custGeom>
              <a:avLst/>
              <a:gdLst/>
              <a:ahLst/>
              <a:cxnLst/>
              <a:rect l="l" t="t" r="r" b="b"/>
              <a:pathLst>
                <a:path w="8413" h="11985" extrusionOk="0">
                  <a:moveTo>
                    <a:pt x="3630" y="1"/>
                  </a:moveTo>
                  <a:cubicBezTo>
                    <a:pt x="1614" y="1"/>
                    <a:pt x="0" y="1614"/>
                    <a:pt x="0" y="3573"/>
                  </a:cubicBezTo>
                  <a:cubicBezTo>
                    <a:pt x="0" y="5589"/>
                    <a:pt x="1614" y="7203"/>
                    <a:pt x="3630" y="7203"/>
                  </a:cubicBezTo>
                  <a:lnTo>
                    <a:pt x="4783" y="7203"/>
                  </a:lnTo>
                  <a:cubicBezTo>
                    <a:pt x="5474" y="7203"/>
                    <a:pt x="5993" y="7721"/>
                    <a:pt x="5993" y="8355"/>
                  </a:cubicBezTo>
                  <a:cubicBezTo>
                    <a:pt x="5993" y="9046"/>
                    <a:pt x="5474" y="9565"/>
                    <a:pt x="4783" y="9565"/>
                  </a:cubicBezTo>
                  <a:lnTo>
                    <a:pt x="3630" y="9565"/>
                  </a:lnTo>
                  <a:cubicBezTo>
                    <a:pt x="2939" y="9565"/>
                    <a:pt x="2420" y="9046"/>
                    <a:pt x="2420" y="8355"/>
                  </a:cubicBezTo>
                  <a:lnTo>
                    <a:pt x="0" y="8355"/>
                  </a:lnTo>
                  <a:cubicBezTo>
                    <a:pt x="0" y="10371"/>
                    <a:pt x="1614" y="11985"/>
                    <a:pt x="3630" y="11985"/>
                  </a:cubicBezTo>
                  <a:lnTo>
                    <a:pt x="4783" y="11985"/>
                  </a:lnTo>
                  <a:cubicBezTo>
                    <a:pt x="6799" y="11985"/>
                    <a:pt x="8412" y="10371"/>
                    <a:pt x="8412" y="8355"/>
                  </a:cubicBezTo>
                  <a:cubicBezTo>
                    <a:pt x="8412" y="6396"/>
                    <a:pt x="6799" y="4783"/>
                    <a:pt x="4783" y="4783"/>
                  </a:cubicBezTo>
                  <a:lnTo>
                    <a:pt x="3630" y="4783"/>
                  </a:lnTo>
                  <a:cubicBezTo>
                    <a:pt x="2939" y="4783"/>
                    <a:pt x="2420" y="4264"/>
                    <a:pt x="2420" y="3573"/>
                  </a:cubicBezTo>
                  <a:cubicBezTo>
                    <a:pt x="2420" y="2939"/>
                    <a:pt x="2939" y="2363"/>
                    <a:pt x="3630" y="2363"/>
                  </a:cubicBezTo>
                  <a:lnTo>
                    <a:pt x="4783" y="2363"/>
                  </a:lnTo>
                  <a:cubicBezTo>
                    <a:pt x="5474" y="2363"/>
                    <a:pt x="5993" y="2939"/>
                    <a:pt x="5993" y="3573"/>
                  </a:cubicBezTo>
                  <a:lnTo>
                    <a:pt x="8412" y="3573"/>
                  </a:lnTo>
                  <a:cubicBezTo>
                    <a:pt x="8412" y="1614"/>
                    <a:pt x="6799" y="1"/>
                    <a:pt x="4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09;p40"/>
            <p:cNvSpPr/>
            <p:nvPr/>
          </p:nvSpPr>
          <p:spPr>
            <a:xfrm>
              <a:off x="1767104" y="5997202"/>
              <a:ext cx="83191" cy="103610"/>
            </a:xfrm>
            <a:custGeom>
              <a:avLst/>
              <a:gdLst/>
              <a:ahLst/>
              <a:cxnLst/>
              <a:rect l="l" t="t" r="r" b="b"/>
              <a:pathLst>
                <a:path w="9623" h="11985" extrusionOk="0">
                  <a:moveTo>
                    <a:pt x="1" y="1"/>
                  </a:moveTo>
                  <a:lnTo>
                    <a:pt x="1" y="11985"/>
                  </a:lnTo>
                  <a:lnTo>
                    <a:pt x="2421" y="11985"/>
                  </a:lnTo>
                  <a:lnTo>
                    <a:pt x="2421" y="7145"/>
                  </a:lnTo>
                  <a:lnTo>
                    <a:pt x="7203" y="7145"/>
                  </a:lnTo>
                  <a:lnTo>
                    <a:pt x="7203" y="11985"/>
                  </a:lnTo>
                  <a:lnTo>
                    <a:pt x="9623" y="11985"/>
                  </a:lnTo>
                  <a:lnTo>
                    <a:pt x="9623" y="1"/>
                  </a:lnTo>
                  <a:lnTo>
                    <a:pt x="7203" y="1"/>
                  </a:lnTo>
                  <a:lnTo>
                    <a:pt x="7203" y="4783"/>
                  </a:lnTo>
                  <a:lnTo>
                    <a:pt x="2421" y="478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10;p40"/>
            <p:cNvSpPr/>
            <p:nvPr/>
          </p:nvSpPr>
          <p:spPr>
            <a:xfrm>
              <a:off x="1870706" y="5997202"/>
              <a:ext cx="82698" cy="103610"/>
            </a:xfrm>
            <a:custGeom>
              <a:avLst/>
              <a:gdLst/>
              <a:ahLst/>
              <a:cxnLst/>
              <a:rect l="l" t="t" r="r" b="b"/>
              <a:pathLst>
                <a:path w="9566" h="11985" extrusionOk="0">
                  <a:moveTo>
                    <a:pt x="4783" y="2363"/>
                  </a:moveTo>
                  <a:cubicBezTo>
                    <a:pt x="6108" y="2363"/>
                    <a:pt x="7203" y="3458"/>
                    <a:pt x="7203" y="4783"/>
                  </a:cubicBezTo>
                  <a:lnTo>
                    <a:pt x="7203" y="7145"/>
                  </a:lnTo>
                  <a:cubicBezTo>
                    <a:pt x="7203" y="8470"/>
                    <a:pt x="6108" y="9565"/>
                    <a:pt x="4783" y="9565"/>
                  </a:cubicBezTo>
                  <a:cubicBezTo>
                    <a:pt x="3458" y="9565"/>
                    <a:pt x="2421" y="8470"/>
                    <a:pt x="2421" y="7145"/>
                  </a:cubicBezTo>
                  <a:lnTo>
                    <a:pt x="2421" y="4783"/>
                  </a:lnTo>
                  <a:cubicBezTo>
                    <a:pt x="2421" y="3458"/>
                    <a:pt x="3458" y="2363"/>
                    <a:pt x="4783" y="2363"/>
                  </a:cubicBezTo>
                  <a:close/>
                  <a:moveTo>
                    <a:pt x="4783" y="1"/>
                  </a:moveTo>
                  <a:cubicBezTo>
                    <a:pt x="2133" y="1"/>
                    <a:pt x="1" y="2132"/>
                    <a:pt x="1" y="4783"/>
                  </a:cubicBezTo>
                  <a:lnTo>
                    <a:pt x="1" y="7145"/>
                  </a:lnTo>
                  <a:cubicBezTo>
                    <a:pt x="1" y="9795"/>
                    <a:pt x="2133" y="11985"/>
                    <a:pt x="4783" y="11985"/>
                  </a:cubicBezTo>
                  <a:cubicBezTo>
                    <a:pt x="7433" y="11985"/>
                    <a:pt x="9565" y="9795"/>
                    <a:pt x="9565" y="7145"/>
                  </a:cubicBezTo>
                  <a:lnTo>
                    <a:pt x="9565" y="4783"/>
                  </a:lnTo>
                  <a:cubicBezTo>
                    <a:pt x="9565" y="2132"/>
                    <a:pt x="7433" y="1"/>
                    <a:pt x="4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11;p40"/>
            <p:cNvSpPr/>
            <p:nvPr/>
          </p:nvSpPr>
          <p:spPr>
            <a:xfrm>
              <a:off x="1974316" y="5997202"/>
              <a:ext cx="72722" cy="103610"/>
            </a:xfrm>
            <a:custGeom>
              <a:avLst/>
              <a:gdLst/>
              <a:ahLst/>
              <a:cxnLst/>
              <a:rect l="l" t="t" r="r" b="b"/>
              <a:pathLst>
                <a:path w="8412" h="11985" extrusionOk="0">
                  <a:moveTo>
                    <a:pt x="4782" y="2363"/>
                  </a:moveTo>
                  <a:cubicBezTo>
                    <a:pt x="5474" y="2363"/>
                    <a:pt x="5992" y="2939"/>
                    <a:pt x="5992" y="3573"/>
                  </a:cubicBezTo>
                  <a:cubicBezTo>
                    <a:pt x="5992" y="4207"/>
                    <a:pt x="5474" y="4783"/>
                    <a:pt x="4782" y="4783"/>
                  </a:cubicBezTo>
                  <a:lnTo>
                    <a:pt x="2420" y="4783"/>
                  </a:lnTo>
                  <a:lnTo>
                    <a:pt x="2420" y="2363"/>
                  </a:lnTo>
                  <a:close/>
                  <a:moveTo>
                    <a:pt x="0" y="1"/>
                  </a:moveTo>
                  <a:lnTo>
                    <a:pt x="0" y="11985"/>
                  </a:lnTo>
                  <a:lnTo>
                    <a:pt x="2420" y="11985"/>
                  </a:lnTo>
                  <a:lnTo>
                    <a:pt x="2420" y="7145"/>
                  </a:lnTo>
                  <a:lnTo>
                    <a:pt x="4782" y="7145"/>
                  </a:lnTo>
                  <a:cubicBezTo>
                    <a:pt x="6799" y="7145"/>
                    <a:pt x="8412" y="5532"/>
                    <a:pt x="8412" y="3573"/>
                  </a:cubicBezTo>
                  <a:cubicBezTo>
                    <a:pt x="8412" y="1614"/>
                    <a:pt x="6799" y="1"/>
                    <a:pt x="4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312;p40"/>
          <p:cNvGrpSpPr/>
          <p:nvPr/>
        </p:nvGrpSpPr>
        <p:grpSpPr>
          <a:xfrm flipH="1">
            <a:off x="8113337" y="916893"/>
            <a:ext cx="761584" cy="771194"/>
            <a:chOff x="2413128" y="5015960"/>
            <a:chExt cx="787992" cy="673930"/>
          </a:xfrm>
        </p:grpSpPr>
        <p:sp>
          <p:nvSpPr>
            <p:cNvPr id="56" name="Google Shape;1313;p40"/>
            <p:cNvSpPr/>
            <p:nvPr/>
          </p:nvSpPr>
          <p:spPr>
            <a:xfrm>
              <a:off x="2755816" y="5524511"/>
              <a:ext cx="102123" cy="101622"/>
            </a:xfrm>
            <a:custGeom>
              <a:avLst/>
              <a:gdLst/>
              <a:ahLst/>
              <a:cxnLst/>
              <a:rect l="l" t="t" r="r" b="b"/>
              <a:pathLst>
                <a:path w="11813" h="11755" extrusionOk="0">
                  <a:moveTo>
                    <a:pt x="5878" y="2939"/>
                  </a:moveTo>
                  <a:cubicBezTo>
                    <a:pt x="7549" y="2939"/>
                    <a:pt x="8816" y="4264"/>
                    <a:pt x="8816" y="5878"/>
                  </a:cubicBezTo>
                  <a:cubicBezTo>
                    <a:pt x="8816" y="7491"/>
                    <a:pt x="7549" y="8816"/>
                    <a:pt x="5878" y="8816"/>
                  </a:cubicBezTo>
                  <a:cubicBezTo>
                    <a:pt x="4264" y="8816"/>
                    <a:pt x="2939" y="7491"/>
                    <a:pt x="2939" y="5878"/>
                  </a:cubicBezTo>
                  <a:cubicBezTo>
                    <a:pt x="2939" y="4264"/>
                    <a:pt x="4264" y="2939"/>
                    <a:pt x="5878" y="2939"/>
                  </a:cubicBezTo>
                  <a:close/>
                  <a:moveTo>
                    <a:pt x="5878" y="1"/>
                  </a:moveTo>
                  <a:cubicBezTo>
                    <a:pt x="2651" y="1"/>
                    <a:pt x="1" y="2651"/>
                    <a:pt x="1" y="5878"/>
                  </a:cubicBezTo>
                  <a:cubicBezTo>
                    <a:pt x="1" y="9104"/>
                    <a:pt x="2651" y="11755"/>
                    <a:pt x="5878" y="11755"/>
                  </a:cubicBezTo>
                  <a:cubicBezTo>
                    <a:pt x="9162" y="11755"/>
                    <a:pt x="11812" y="9162"/>
                    <a:pt x="11812" y="5878"/>
                  </a:cubicBezTo>
                  <a:cubicBezTo>
                    <a:pt x="11812" y="2651"/>
                    <a:pt x="9162" y="1"/>
                    <a:pt x="587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14;p40"/>
            <p:cNvSpPr/>
            <p:nvPr/>
          </p:nvSpPr>
          <p:spPr>
            <a:xfrm>
              <a:off x="2413128" y="5015960"/>
              <a:ext cx="787992" cy="673930"/>
            </a:xfrm>
            <a:custGeom>
              <a:avLst/>
              <a:gdLst/>
              <a:ahLst/>
              <a:cxnLst/>
              <a:rect l="l" t="t" r="r" b="b"/>
              <a:pathLst>
                <a:path w="91150" h="77956" extrusionOk="0">
                  <a:moveTo>
                    <a:pt x="49320" y="15442"/>
                  </a:moveTo>
                  <a:lnTo>
                    <a:pt x="53872" y="25698"/>
                  </a:lnTo>
                  <a:lnTo>
                    <a:pt x="49263" y="27541"/>
                  </a:lnTo>
                  <a:lnTo>
                    <a:pt x="44653" y="17113"/>
                  </a:lnTo>
                  <a:lnTo>
                    <a:pt x="49320" y="15442"/>
                  </a:lnTo>
                  <a:close/>
                  <a:moveTo>
                    <a:pt x="18092" y="2997"/>
                  </a:moveTo>
                  <a:lnTo>
                    <a:pt x="39007" y="53238"/>
                  </a:lnTo>
                  <a:cubicBezTo>
                    <a:pt x="38143" y="53699"/>
                    <a:pt x="37336" y="54275"/>
                    <a:pt x="36645" y="54967"/>
                  </a:cubicBezTo>
                  <a:lnTo>
                    <a:pt x="15615" y="5935"/>
                  </a:lnTo>
                  <a:lnTo>
                    <a:pt x="4380" y="5935"/>
                  </a:lnTo>
                  <a:cubicBezTo>
                    <a:pt x="3573" y="5935"/>
                    <a:pt x="2882" y="5244"/>
                    <a:pt x="2882" y="4437"/>
                  </a:cubicBezTo>
                  <a:cubicBezTo>
                    <a:pt x="2882" y="3631"/>
                    <a:pt x="3573" y="2997"/>
                    <a:pt x="4380" y="2997"/>
                  </a:cubicBezTo>
                  <a:close/>
                  <a:moveTo>
                    <a:pt x="66778" y="9219"/>
                  </a:moveTo>
                  <a:lnTo>
                    <a:pt x="81585" y="45575"/>
                  </a:lnTo>
                  <a:lnTo>
                    <a:pt x="55024" y="55543"/>
                  </a:lnTo>
                  <a:cubicBezTo>
                    <a:pt x="52662" y="53065"/>
                    <a:pt x="49263" y="51510"/>
                    <a:pt x="45518" y="51510"/>
                  </a:cubicBezTo>
                  <a:cubicBezTo>
                    <a:pt x="44192" y="51510"/>
                    <a:pt x="42925" y="51682"/>
                    <a:pt x="41715" y="52028"/>
                  </a:cubicBezTo>
                  <a:lnTo>
                    <a:pt x="29443" y="22586"/>
                  </a:lnTo>
                  <a:lnTo>
                    <a:pt x="41830" y="18150"/>
                  </a:lnTo>
                  <a:lnTo>
                    <a:pt x="47707" y="31344"/>
                  </a:lnTo>
                  <a:lnTo>
                    <a:pt x="57790" y="27311"/>
                  </a:lnTo>
                  <a:lnTo>
                    <a:pt x="52086" y="14462"/>
                  </a:lnTo>
                  <a:lnTo>
                    <a:pt x="66778" y="9219"/>
                  </a:lnTo>
                  <a:close/>
                  <a:moveTo>
                    <a:pt x="86246" y="47111"/>
                  </a:moveTo>
                  <a:cubicBezTo>
                    <a:pt x="86617" y="47111"/>
                    <a:pt x="86993" y="47228"/>
                    <a:pt x="87347" y="47476"/>
                  </a:cubicBezTo>
                  <a:cubicBezTo>
                    <a:pt x="87866" y="47822"/>
                    <a:pt x="88211" y="48398"/>
                    <a:pt x="88211" y="49090"/>
                  </a:cubicBezTo>
                  <a:cubicBezTo>
                    <a:pt x="88154" y="49896"/>
                    <a:pt x="87635" y="50645"/>
                    <a:pt x="86886" y="50933"/>
                  </a:cubicBezTo>
                  <a:lnTo>
                    <a:pt x="58308" y="61304"/>
                  </a:lnTo>
                  <a:cubicBezTo>
                    <a:pt x="58020" y="60094"/>
                    <a:pt x="57502" y="59000"/>
                    <a:pt x="56926" y="57963"/>
                  </a:cubicBezTo>
                  <a:lnTo>
                    <a:pt x="85561" y="47246"/>
                  </a:lnTo>
                  <a:cubicBezTo>
                    <a:pt x="85783" y="47157"/>
                    <a:pt x="86013" y="47111"/>
                    <a:pt x="86246" y="47111"/>
                  </a:cubicBezTo>
                  <a:close/>
                  <a:moveTo>
                    <a:pt x="45518" y="54448"/>
                  </a:moveTo>
                  <a:cubicBezTo>
                    <a:pt x="51222" y="54448"/>
                    <a:pt x="55831" y="59057"/>
                    <a:pt x="55831" y="64704"/>
                  </a:cubicBezTo>
                  <a:cubicBezTo>
                    <a:pt x="55831" y="70408"/>
                    <a:pt x="51222" y="75017"/>
                    <a:pt x="45518" y="75017"/>
                  </a:cubicBezTo>
                  <a:cubicBezTo>
                    <a:pt x="39871" y="75017"/>
                    <a:pt x="35262" y="70408"/>
                    <a:pt x="35262" y="64704"/>
                  </a:cubicBezTo>
                  <a:cubicBezTo>
                    <a:pt x="35262" y="59057"/>
                    <a:pt x="39871" y="54448"/>
                    <a:pt x="45518" y="54448"/>
                  </a:cubicBezTo>
                  <a:close/>
                  <a:moveTo>
                    <a:pt x="4380" y="1"/>
                  </a:moveTo>
                  <a:cubicBezTo>
                    <a:pt x="1960" y="1"/>
                    <a:pt x="1" y="2017"/>
                    <a:pt x="1" y="4437"/>
                  </a:cubicBezTo>
                  <a:cubicBezTo>
                    <a:pt x="1" y="6857"/>
                    <a:pt x="1960" y="8816"/>
                    <a:pt x="4380" y="8816"/>
                  </a:cubicBezTo>
                  <a:lnTo>
                    <a:pt x="13714" y="8816"/>
                  </a:lnTo>
                  <a:lnTo>
                    <a:pt x="34513" y="57444"/>
                  </a:lnTo>
                  <a:cubicBezTo>
                    <a:pt x="33130" y="59518"/>
                    <a:pt x="32324" y="62053"/>
                    <a:pt x="32324" y="64704"/>
                  </a:cubicBezTo>
                  <a:cubicBezTo>
                    <a:pt x="32324" y="72021"/>
                    <a:pt x="38258" y="77955"/>
                    <a:pt x="45575" y="77955"/>
                  </a:cubicBezTo>
                  <a:cubicBezTo>
                    <a:pt x="52835" y="77955"/>
                    <a:pt x="58769" y="72021"/>
                    <a:pt x="58769" y="64704"/>
                  </a:cubicBezTo>
                  <a:cubicBezTo>
                    <a:pt x="58769" y="64588"/>
                    <a:pt x="58769" y="64416"/>
                    <a:pt x="58769" y="64300"/>
                  </a:cubicBezTo>
                  <a:lnTo>
                    <a:pt x="87923" y="53699"/>
                  </a:lnTo>
                  <a:cubicBezTo>
                    <a:pt x="89824" y="52950"/>
                    <a:pt x="91150" y="51106"/>
                    <a:pt x="91150" y="49090"/>
                  </a:cubicBezTo>
                  <a:cubicBezTo>
                    <a:pt x="91092" y="47476"/>
                    <a:pt x="90343" y="45978"/>
                    <a:pt x="89018" y="45057"/>
                  </a:cubicBezTo>
                  <a:cubicBezTo>
                    <a:pt x="88179" y="44473"/>
                    <a:pt x="87201" y="44166"/>
                    <a:pt x="86216" y="44166"/>
                  </a:cubicBezTo>
                  <a:cubicBezTo>
                    <a:pt x="85646" y="44166"/>
                    <a:pt x="85073" y="44269"/>
                    <a:pt x="84524" y="44480"/>
                  </a:cubicBezTo>
                  <a:lnTo>
                    <a:pt x="84351" y="44538"/>
                  </a:lnTo>
                  <a:lnTo>
                    <a:pt x="68449" y="5532"/>
                  </a:lnTo>
                  <a:lnTo>
                    <a:pt x="28348" y="19821"/>
                  </a:lnTo>
                  <a:lnTo>
                    <a:pt x="2005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1315;p40"/>
          <p:cNvGrpSpPr/>
          <p:nvPr/>
        </p:nvGrpSpPr>
        <p:grpSpPr>
          <a:xfrm flipH="1">
            <a:off x="137632" y="4048214"/>
            <a:ext cx="816780" cy="574280"/>
            <a:chOff x="2415125" y="6100311"/>
            <a:chExt cx="751129" cy="521008"/>
          </a:xfrm>
        </p:grpSpPr>
        <p:sp>
          <p:nvSpPr>
            <p:cNvPr id="59" name="Google Shape;1316;p40"/>
            <p:cNvSpPr/>
            <p:nvPr/>
          </p:nvSpPr>
          <p:spPr>
            <a:xfrm>
              <a:off x="2415125" y="6100311"/>
              <a:ext cx="751129" cy="521008"/>
            </a:xfrm>
            <a:custGeom>
              <a:avLst/>
              <a:gdLst/>
              <a:ahLst/>
              <a:cxnLst/>
              <a:rect l="l" t="t" r="r" b="b"/>
              <a:pathLst>
                <a:path w="86886" h="60267" extrusionOk="0">
                  <a:moveTo>
                    <a:pt x="58826" y="2766"/>
                  </a:moveTo>
                  <a:lnTo>
                    <a:pt x="58826" y="12618"/>
                  </a:lnTo>
                  <a:lnTo>
                    <a:pt x="8412" y="12618"/>
                  </a:lnTo>
                  <a:lnTo>
                    <a:pt x="8412" y="2766"/>
                  </a:lnTo>
                  <a:close/>
                  <a:moveTo>
                    <a:pt x="71617" y="15384"/>
                  </a:moveTo>
                  <a:lnTo>
                    <a:pt x="72712" y="26619"/>
                  </a:lnTo>
                  <a:lnTo>
                    <a:pt x="61650" y="26619"/>
                  </a:lnTo>
                  <a:lnTo>
                    <a:pt x="61650" y="15384"/>
                  </a:lnTo>
                  <a:close/>
                  <a:moveTo>
                    <a:pt x="58826" y="15384"/>
                  </a:moveTo>
                  <a:lnTo>
                    <a:pt x="58826" y="26619"/>
                  </a:lnTo>
                  <a:lnTo>
                    <a:pt x="58826" y="29442"/>
                  </a:lnTo>
                  <a:lnTo>
                    <a:pt x="58826" y="35031"/>
                  </a:lnTo>
                  <a:lnTo>
                    <a:pt x="8412" y="35031"/>
                  </a:lnTo>
                  <a:lnTo>
                    <a:pt x="8412" y="15384"/>
                  </a:lnTo>
                  <a:close/>
                  <a:moveTo>
                    <a:pt x="5589" y="44826"/>
                  </a:moveTo>
                  <a:lnTo>
                    <a:pt x="5589" y="47649"/>
                  </a:lnTo>
                  <a:lnTo>
                    <a:pt x="4206" y="47649"/>
                  </a:lnTo>
                  <a:cubicBezTo>
                    <a:pt x="3400" y="47649"/>
                    <a:pt x="2766" y="47015"/>
                    <a:pt x="2766" y="46266"/>
                  </a:cubicBezTo>
                  <a:cubicBezTo>
                    <a:pt x="2766" y="45459"/>
                    <a:pt x="3400" y="44826"/>
                    <a:pt x="4206" y="44826"/>
                  </a:cubicBezTo>
                  <a:close/>
                  <a:moveTo>
                    <a:pt x="58826" y="37854"/>
                  </a:moveTo>
                  <a:lnTo>
                    <a:pt x="58826" y="47649"/>
                  </a:lnTo>
                  <a:lnTo>
                    <a:pt x="31804" y="47649"/>
                  </a:lnTo>
                  <a:cubicBezTo>
                    <a:pt x="30595" y="43616"/>
                    <a:pt x="26849" y="40620"/>
                    <a:pt x="22413" y="40620"/>
                  </a:cubicBezTo>
                  <a:cubicBezTo>
                    <a:pt x="17977" y="40620"/>
                    <a:pt x="14232" y="43616"/>
                    <a:pt x="13022" y="47649"/>
                  </a:cubicBezTo>
                  <a:lnTo>
                    <a:pt x="8412" y="47649"/>
                  </a:lnTo>
                  <a:lnTo>
                    <a:pt x="8412" y="42060"/>
                  </a:lnTo>
                  <a:lnTo>
                    <a:pt x="8412" y="37854"/>
                  </a:lnTo>
                  <a:close/>
                  <a:moveTo>
                    <a:pt x="78474" y="29442"/>
                  </a:moveTo>
                  <a:lnTo>
                    <a:pt x="78474" y="42060"/>
                  </a:lnTo>
                  <a:lnTo>
                    <a:pt x="78474" y="47649"/>
                  </a:lnTo>
                  <a:lnTo>
                    <a:pt x="78070" y="47649"/>
                  </a:lnTo>
                  <a:cubicBezTo>
                    <a:pt x="76860" y="43616"/>
                    <a:pt x="73115" y="40620"/>
                    <a:pt x="68679" y="40620"/>
                  </a:cubicBezTo>
                  <a:cubicBezTo>
                    <a:pt x="65913" y="40620"/>
                    <a:pt x="63436" y="41772"/>
                    <a:pt x="61650" y="43616"/>
                  </a:cubicBezTo>
                  <a:lnTo>
                    <a:pt x="61650" y="37854"/>
                  </a:lnTo>
                  <a:lnTo>
                    <a:pt x="61650" y="29442"/>
                  </a:lnTo>
                  <a:close/>
                  <a:moveTo>
                    <a:pt x="82680" y="44826"/>
                  </a:moveTo>
                  <a:cubicBezTo>
                    <a:pt x="83429" y="44826"/>
                    <a:pt x="84062" y="45459"/>
                    <a:pt x="84062" y="46266"/>
                  </a:cubicBezTo>
                  <a:cubicBezTo>
                    <a:pt x="84062" y="47015"/>
                    <a:pt x="83429" y="47649"/>
                    <a:pt x="82680" y="47649"/>
                  </a:cubicBezTo>
                  <a:lnTo>
                    <a:pt x="81297" y="47649"/>
                  </a:lnTo>
                  <a:lnTo>
                    <a:pt x="81297" y="44826"/>
                  </a:lnTo>
                  <a:close/>
                  <a:moveTo>
                    <a:pt x="22413" y="43443"/>
                  </a:moveTo>
                  <a:cubicBezTo>
                    <a:pt x="26273" y="43443"/>
                    <a:pt x="29442" y="46554"/>
                    <a:pt x="29442" y="50472"/>
                  </a:cubicBezTo>
                  <a:cubicBezTo>
                    <a:pt x="29442" y="54332"/>
                    <a:pt x="26273" y="57443"/>
                    <a:pt x="22413" y="57443"/>
                  </a:cubicBezTo>
                  <a:cubicBezTo>
                    <a:pt x="18553" y="57443"/>
                    <a:pt x="15384" y="54332"/>
                    <a:pt x="15384" y="50472"/>
                  </a:cubicBezTo>
                  <a:cubicBezTo>
                    <a:pt x="15384" y="46554"/>
                    <a:pt x="18553" y="43443"/>
                    <a:pt x="22413" y="43443"/>
                  </a:cubicBezTo>
                  <a:close/>
                  <a:moveTo>
                    <a:pt x="68679" y="43443"/>
                  </a:moveTo>
                  <a:cubicBezTo>
                    <a:pt x="72539" y="43443"/>
                    <a:pt x="75650" y="46554"/>
                    <a:pt x="75650" y="50472"/>
                  </a:cubicBezTo>
                  <a:cubicBezTo>
                    <a:pt x="75650" y="54332"/>
                    <a:pt x="72539" y="57443"/>
                    <a:pt x="68679" y="57443"/>
                  </a:cubicBezTo>
                  <a:cubicBezTo>
                    <a:pt x="64819" y="57443"/>
                    <a:pt x="61650" y="54332"/>
                    <a:pt x="61650" y="50472"/>
                  </a:cubicBezTo>
                  <a:cubicBezTo>
                    <a:pt x="61650" y="46554"/>
                    <a:pt x="64819" y="43443"/>
                    <a:pt x="68679" y="43443"/>
                  </a:cubicBezTo>
                  <a:close/>
                  <a:moveTo>
                    <a:pt x="5589" y="0"/>
                  </a:moveTo>
                  <a:lnTo>
                    <a:pt x="5589" y="12618"/>
                  </a:lnTo>
                  <a:lnTo>
                    <a:pt x="5589" y="37854"/>
                  </a:lnTo>
                  <a:lnTo>
                    <a:pt x="5589" y="42002"/>
                  </a:lnTo>
                  <a:lnTo>
                    <a:pt x="4206" y="42002"/>
                  </a:lnTo>
                  <a:cubicBezTo>
                    <a:pt x="1844" y="42002"/>
                    <a:pt x="0" y="43904"/>
                    <a:pt x="0" y="46208"/>
                  </a:cubicBezTo>
                  <a:cubicBezTo>
                    <a:pt x="0" y="48571"/>
                    <a:pt x="1844" y="50414"/>
                    <a:pt x="4206" y="50414"/>
                  </a:cubicBezTo>
                  <a:lnTo>
                    <a:pt x="12618" y="50414"/>
                  </a:lnTo>
                  <a:cubicBezTo>
                    <a:pt x="12618" y="55830"/>
                    <a:pt x="16997" y="60267"/>
                    <a:pt x="22413" y="60267"/>
                  </a:cubicBezTo>
                  <a:cubicBezTo>
                    <a:pt x="27829" y="60267"/>
                    <a:pt x="32208" y="55830"/>
                    <a:pt x="32208" y="50414"/>
                  </a:cubicBezTo>
                  <a:lnTo>
                    <a:pt x="58826" y="50414"/>
                  </a:lnTo>
                  <a:cubicBezTo>
                    <a:pt x="58826" y="55830"/>
                    <a:pt x="63263" y="60267"/>
                    <a:pt x="68679" y="60267"/>
                  </a:cubicBezTo>
                  <a:cubicBezTo>
                    <a:pt x="74037" y="60267"/>
                    <a:pt x="78474" y="55830"/>
                    <a:pt x="78474" y="50414"/>
                  </a:cubicBezTo>
                  <a:lnTo>
                    <a:pt x="82680" y="50414"/>
                  </a:lnTo>
                  <a:cubicBezTo>
                    <a:pt x="84984" y="50414"/>
                    <a:pt x="86886" y="48571"/>
                    <a:pt x="86886" y="46208"/>
                  </a:cubicBezTo>
                  <a:cubicBezTo>
                    <a:pt x="86886" y="43904"/>
                    <a:pt x="84984" y="42002"/>
                    <a:pt x="82680" y="42002"/>
                  </a:cubicBezTo>
                  <a:lnTo>
                    <a:pt x="81297" y="42002"/>
                  </a:lnTo>
                  <a:lnTo>
                    <a:pt x="81297" y="26619"/>
                  </a:lnTo>
                  <a:lnTo>
                    <a:pt x="75535" y="26619"/>
                  </a:lnTo>
                  <a:lnTo>
                    <a:pt x="74152" y="12618"/>
                  </a:lnTo>
                  <a:lnTo>
                    <a:pt x="61650" y="12618"/>
                  </a:lnTo>
                  <a:lnTo>
                    <a:pt x="6165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17;p40"/>
            <p:cNvSpPr/>
            <p:nvPr/>
          </p:nvSpPr>
          <p:spPr>
            <a:xfrm>
              <a:off x="2572524" y="6500272"/>
              <a:ext cx="72722" cy="72238"/>
            </a:xfrm>
            <a:custGeom>
              <a:avLst/>
              <a:gdLst/>
              <a:ahLst/>
              <a:cxnLst/>
              <a:rect l="l" t="t" r="r" b="b"/>
              <a:pathLst>
                <a:path w="8412" h="8356" extrusionOk="0">
                  <a:moveTo>
                    <a:pt x="4206" y="2766"/>
                  </a:moveTo>
                  <a:cubicBezTo>
                    <a:pt x="4955" y="2766"/>
                    <a:pt x="5589" y="3400"/>
                    <a:pt x="5589" y="4149"/>
                  </a:cubicBezTo>
                  <a:cubicBezTo>
                    <a:pt x="5589" y="4956"/>
                    <a:pt x="4955" y="5590"/>
                    <a:pt x="4206" y="5590"/>
                  </a:cubicBezTo>
                  <a:cubicBezTo>
                    <a:pt x="3457" y="5590"/>
                    <a:pt x="2823" y="4956"/>
                    <a:pt x="2823" y="4149"/>
                  </a:cubicBezTo>
                  <a:cubicBezTo>
                    <a:pt x="2823" y="3400"/>
                    <a:pt x="3399" y="2766"/>
                    <a:pt x="4206" y="2766"/>
                  </a:cubicBezTo>
                  <a:close/>
                  <a:moveTo>
                    <a:pt x="4206" y="1"/>
                  </a:moveTo>
                  <a:cubicBezTo>
                    <a:pt x="1901" y="1"/>
                    <a:pt x="0" y="1845"/>
                    <a:pt x="0" y="4207"/>
                  </a:cubicBezTo>
                  <a:cubicBezTo>
                    <a:pt x="0" y="6512"/>
                    <a:pt x="1901" y="8355"/>
                    <a:pt x="4206" y="8355"/>
                  </a:cubicBezTo>
                  <a:cubicBezTo>
                    <a:pt x="6511" y="8355"/>
                    <a:pt x="8412" y="6512"/>
                    <a:pt x="8412" y="4207"/>
                  </a:cubicBezTo>
                  <a:cubicBezTo>
                    <a:pt x="8412" y="1845"/>
                    <a:pt x="6511" y="1"/>
                    <a:pt x="420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18;p40"/>
            <p:cNvSpPr/>
            <p:nvPr/>
          </p:nvSpPr>
          <p:spPr>
            <a:xfrm>
              <a:off x="2972485" y="6500272"/>
              <a:ext cx="72730" cy="72238"/>
            </a:xfrm>
            <a:custGeom>
              <a:avLst/>
              <a:gdLst/>
              <a:ahLst/>
              <a:cxnLst/>
              <a:rect l="l" t="t" r="r" b="b"/>
              <a:pathLst>
                <a:path w="8413" h="8356" extrusionOk="0">
                  <a:moveTo>
                    <a:pt x="4207" y="2766"/>
                  </a:moveTo>
                  <a:cubicBezTo>
                    <a:pt x="4956" y="2766"/>
                    <a:pt x="5590" y="3400"/>
                    <a:pt x="5590" y="4149"/>
                  </a:cubicBezTo>
                  <a:cubicBezTo>
                    <a:pt x="5590" y="4956"/>
                    <a:pt x="4956" y="5590"/>
                    <a:pt x="4207" y="5590"/>
                  </a:cubicBezTo>
                  <a:cubicBezTo>
                    <a:pt x="3400" y="5590"/>
                    <a:pt x="2766" y="4956"/>
                    <a:pt x="2766" y="4149"/>
                  </a:cubicBezTo>
                  <a:cubicBezTo>
                    <a:pt x="2766" y="3400"/>
                    <a:pt x="3400" y="2766"/>
                    <a:pt x="4207" y="2766"/>
                  </a:cubicBezTo>
                  <a:close/>
                  <a:moveTo>
                    <a:pt x="4207" y="1"/>
                  </a:moveTo>
                  <a:cubicBezTo>
                    <a:pt x="1845" y="1"/>
                    <a:pt x="1" y="1845"/>
                    <a:pt x="1" y="4207"/>
                  </a:cubicBezTo>
                  <a:cubicBezTo>
                    <a:pt x="1" y="6512"/>
                    <a:pt x="1845" y="8355"/>
                    <a:pt x="4207" y="8355"/>
                  </a:cubicBezTo>
                  <a:cubicBezTo>
                    <a:pt x="6511" y="8355"/>
                    <a:pt x="8413" y="6512"/>
                    <a:pt x="8413" y="4207"/>
                  </a:cubicBezTo>
                  <a:cubicBezTo>
                    <a:pt x="8413" y="1845"/>
                    <a:pt x="6511" y="1"/>
                    <a:pt x="420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319;p40"/>
          <p:cNvGrpSpPr/>
          <p:nvPr/>
        </p:nvGrpSpPr>
        <p:grpSpPr>
          <a:xfrm flipH="1">
            <a:off x="8217316" y="4048214"/>
            <a:ext cx="598254" cy="608121"/>
            <a:chOff x="1576836" y="5097154"/>
            <a:chExt cx="653009" cy="652507"/>
          </a:xfrm>
        </p:grpSpPr>
        <p:sp>
          <p:nvSpPr>
            <p:cNvPr id="63" name="Google Shape;1320;p40"/>
            <p:cNvSpPr/>
            <p:nvPr/>
          </p:nvSpPr>
          <p:spPr>
            <a:xfrm>
              <a:off x="1576836" y="5097154"/>
              <a:ext cx="653009" cy="652507"/>
            </a:xfrm>
            <a:custGeom>
              <a:avLst/>
              <a:gdLst/>
              <a:ahLst/>
              <a:cxnLst/>
              <a:rect l="l" t="t" r="r" b="b"/>
              <a:pathLst>
                <a:path w="75536" h="75478" extrusionOk="0">
                  <a:moveTo>
                    <a:pt x="10947" y="2420"/>
                  </a:moveTo>
                  <a:lnTo>
                    <a:pt x="10947" y="21261"/>
                  </a:lnTo>
                  <a:lnTo>
                    <a:pt x="10947" y="40159"/>
                  </a:lnTo>
                  <a:lnTo>
                    <a:pt x="3688" y="40159"/>
                  </a:lnTo>
                  <a:cubicBezTo>
                    <a:pt x="2996" y="40159"/>
                    <a:pt x="2420" y="39640"/>
                    <a:pt x="2420" y="38949"/>
                  </a:cubicBezTo>
                  <a:lnTo>
                    <a:pt x="2420" y="21261"/>
                  </a:lnTo>
                  <a:lnTo>
                    <a:pt x="2420" y="3630"/>
                  </a:lnTo>
                  <a:cubicBezTo>
                    <a:pt x="2420" y="2939"/>
                    <a:pt x="2996" y="2420"/>
                    <a:pt x="3630" y="2420"/>
                  </a:cubicBezTo>
                  <a:close/>
                  <a:moveTo>
                    <a:pt x="63320" y="2420"/>
                  </a:moveTo>
                  <a:lnTo>
                    <a:pt x="63320" y="34973"/>
                  </a:lnTo>
                  <a:cubicBezTo>
                    <a:pt x="62456" y="34397"/>
                    <a:pt x="61419" y="34051"/>
                    <a:pt x="60267" y="34051"/>
                  </a:cubicBezTo>
                  <a:cubicBezTo>
                    <a:pt x="58999" y="34051"/>
                    <a:pt x="57847" y="34512"/>
                    <a:pt x="56925" y="35261"/>
                  </a:cubicBezTo>
                  <a:cubicBezTo>
                    <a:pt x="56118" y="33129"/>
                    <a:pt x="54160" y="31631"/>
                    <a:pt x="51740" y="31631"/>
                  </a:cubicBezTo>
                  <a:cubicBezTo>
                    <a:pt x="50299" y="31631"/>
                    <a:pt x="48974" y="32208"/>
                    <a:pt x="47937" y="33187"/>
                  </a:cubicBezTo>
                  <a:cubicBezTo>
                    <a:pt x="47015" y="31516"/>
                    <a:pt x="45287" y="30421"/>
                    <a:pt x="43212" y="30421"/>
                  </a:cubicBezTo>
                  <a:cubicBezTo>
                    <a:pt x="42118" y="30421"/>
                    <a:pt x="41081" y="30767"/>
                    <a:pt x="40159" y="31343"/>
                  </a:cubicBezTo>
                  <a:lnTo>
                    <a:pt x="40159" y="21261"/>
                  </a:lnTo>
                  <a:cubicBezTo>
                    <a:pt x="40159" y="18264"/>
                    <a:pt x="37739" y="15787"/>
                    <a:pt x="34685" y="15787"/>
                  </a:cubicBezTo>
                  <a:cubicBezTo>
                    <a:pt x="31689" y="15787"/>
                    <a:pt x="29212" y="18264"/>
                    <a:pt x="29212" y="21261"/>
                  </a:cubicBezTo>
                  <a:lnTo>
                    <a:pt x="29212" y="40159"/>
                  </a:lnTo>
                  <a:lnTo>
                    <a:pt x="13425" y="40159"/>
                  </a:lnTo>
                  <a:lnTo>
                    <a:pt x="13425" y="2420"/>
                  </a:lnTo>
                  <a:close/>
                  <a:moveTo>
                    <a:pt x="71848" y="2420"/>
                  </a:moveTo>
                  <a:cubicBezTo>
                    <a:pt x="72539" y="2420"/>
                    <a:pt x="73058" y="2939"/>
                    <a:pt x="73058" y="3630"/>
                  </a:cubicBezTo>
                  <a:lnTo>
                    <a:pt x="73058" y="38949"/>
                  </a:lnTo>
                  <a:cubicBezTo>
                    <a:pt x="73058" y="39640"/>
                    <a:pt x="72539" y="40159"/>
                    <a:pt x="71848" y="40159"/>
                  </a:cubicBezTo>
                  <a:lnTo>
                    <a:pt x="65740" y="40159"/>
                  </a:lnTo>
                  <a:lnTo>
                    <a:pt x="65740" y="39525"/>
                  </a:lnTo>
                  <a:lnTo>
                    <a:pt x="65740" y="2420"/>
                  </a:lnTo>
                  <a:close/>
                  <a:moveTo>
                    <a:pt x="29212" y="42579"/>
                  </a:moveTo>
                  <a:lnTo>
                    <a:pt x="29212" y="48225"/>
                  </a:lnTo>
                  <a:lnTo>
                    <a:pt x="23969" y="42982"/>
                  </a:lnTo>
                  <a:cubicBezTo>
                    <a:pt x="23853" y="42867"/>
                    <a:pt x="23681" y="42751"/>
                    <a:pt x="23508" y="42579"/>
                  </a:cubicBezTo>
                  <a:close/>
                  <a:moveTo>
                    <a:pt x="3688" y="0"/>
                  </a:moveTo>
                  <a:cubicBezTo>
                    <a:pt x="1671" y="0"/>
                    <a:pt x="0" y="1613"/>
                    <a:pt x="0" y="3630"/>
                  </a:cubicBezTo>
                  <a:lnTo>
                    <a:pt x="0" y="38949"/>
                  </a:lnTo>
                  <a:cubicBezTo>
                    <a:pt x="0" y="40965"/>
                    <a:pt x="1671" y="42579"/>
                    <a:pt x="3688" y="42579"/>
                  </a:cubicBezTo>
                  <a:lnTo>
                    <a:pt x="16709" y="42579"/>
                  </a:lnTo>
                  <a:cubicBezTo>
                    <a:pt x="16536" y="42694"/>
                    <a:pt x="16363" y="42809"/>
                    <a:pt x="16248" y="42982"/>
                  </a:cubicBezTo>
                  <a:cubicBezTo>
                    <a:pt x="15211" y="44019"/>
                    <a:pt x="14635" y="45402"/>
                    <a:pt x="14635" y="46842"/>
                  </a:cubicBezTo>
                  <a:cubicBezTo>
                    <a:pt x="14635" y="48340"/>
                    <a:pt x="15211" y="49665"/>
                    <a:pt x="16248" y="50702"/>
                  </a:cubicBezTo>
                  <a:lnTo>
                    <a:pt x="29212" y="63724"/>
                  </a:lnTo>
                  <a:lnTo>
                    <a:pt x="29212" y="75477"/>
                  </a:lnTo>
                  <a:lnTo>
                    <a:pt x="31689" y="75477"/>
                  </a:lnTo>
                  <a:lnTo>
                    <a:pt x="31689" y="62744"/>
                  </a:lnTo>
                  <a:lnTo>
                    <a:pt x="17977" y="48974"/>
                  </a:lnTo>
                  <a:cubicBezTo>
                    <a:pt x="17400" y="48398"/>
                    <a:pt x="17055" y="47649"/>
                    <a:pt x="17055" y="46842"/>
                  </a:cubicBezTo>
                  <a:cubicBezTo>
                    <a:pt x="17055" y="46035"/>
                    <a:pt x="17343" y="45286"/>
                    <a:pt x="17977" y="44710"/>
                  </a:cubicBezTo>
                  <a:cubicBezTo>
                    <a:pt x="18553" y="44134"/>
                    <a:pt x="19331" y="43846"/>
                    <a:pt x="20108" y="43846"/>
                  </a:cubicBezTo>
                  <a:cubicBezTo>
                    <a:pt x="20886" y="43846"/>
                    <a:pt x="21664" y="44134"/>
                    <a:pt x="22240" y="44710"/>
                  </a:cubicBezTo>
                  <a:lnTo>
                    <a:pt x="31689" y="54102"/>
                  </a:lnTo>
                  <a:lnTo>
                    <a:pt x="31689" y="21261"/>
                  </a:lnTo>
                  <a:cubicBezTo>
                    <a:pt x="31689" y="19590"/>
                    <a:pt x="33014" y="18207"/>
                    <a:pt x="34685" y="18207"/>
                  </a:cubicBezTo>
                  <a:cubicBezTo>
                    <a:pt x="36356" y="18207"/>
                    <a:pt x="37739" y="19590"/>
                    <a:pt x="37739" y="21261"/>
                  </a:cubicBezTo>
                  <a:lnTo>
                    <a:pt x="37739" y="35895"/>
                  </a:lnTo>
                  <a:lnTo>
                    <a:pt x="37739" y="38949"/>
                  </a:lnTo>
                  <a:lnTo>
                    <a:pt x="40159" y="38949"/>
                  </a:lnTo>
                  <a:lnTo>
                    <a:pt x="40159" y="35895"/>
                  </a:lnTo>
                  <a:cubicBezTo>
                    <a:pt x="40159" y="34224"/>
                    <a:pt x="41542" y="32841"/>
                    <a:pt x="43212" y="32841"/>
                  </a:cubicBezTo>
                  <a:cubicBezTo>
                    <a:pt x="44941" y="32841"/>
                    <a:pt x="46266" y="34224"/>
                    <a:pt x="46266" y="35895"/>
                  </a:cubicBezTo>
                  <a:lnTo>
                    <a:pt x="46266" y="37105"/>
                  </a:lnTo>
                  <a:lnTo>
                    <a:pt x="46266" y="38949"/>
                  </a:lnTo>
                  <a:lnTo>
                    <a:pt x="48744" y="38949"/>
                  </a:lnTo>
                  <a:lnTo>
                    <a:pt x="48744" y="37105"/>
                  </a:lnTo>
                  <a:cubicBezTo>
                    <a:pt x="48744" y="35434"/>
                    <a:pt x="50069" y="34051"/>
                    <a:pt x="51740" y="34051"/>
                  </a:cubicBezTo>
                  <a:cubicBezTo>
                    <a:pt x="53468" y="34051"/>
                    <a:pt x="54793" y="35434"/>
                    <a:pt x="54793" y="37105"/>
                  </a:cubicBezTo>
                  <a:lnTo>
                    <a:pt x="54793" y="39525"/>
                  </a:lnTo>
                  <a:lnTo>
                    <a:pt x="54793" y="40159"/>
                  </a:lnTo>
                  <a:lnTo>
                    <a:pt x="57271" y="40159"/>
                  </a:lnTo>
                  <a:lnTo>
                    <a:pt x="57271" y="39525"/>
                  </a:lnTo>
                  <a:cubicBezTo>
                    <a:pt x="57271" y="37854"/>
                    <a:pt x="58596" y="36529"/>
                    <a:pt x="60267" y="36529"/>
                  </a:cubicBezTo>
                  <a:cubicBezTo>
                    <a:pt x="61995" y="36529"/>
                    <a:pt x="63320" y="37854"/>
                    <a:pt x="63320" y="39525"/>
                  </a:cubicBezTo>
                  <a:lnTo>
                    <a:pt x="63320" y="41369"/>
                  </a:lnTo>
                  <a:lnTo>
                    <a:pt x="63320" y="65740"/>
                  </a:lnTo>
                  <a:cubicBezTo>
                    <a:pt x="63320" y="67757"/>
                    <a:pt x="61707" y="69370"/>
                    <a:pt x="59691" y="69370"/>
                  </a:cubicBezTo>
                  <a:lnTo>
                    <a:pt x="58481" y="69370"/>
                  </a:lnTo>
                  <a:lnTo>
                    <a:pt x="58481" y="75477"/>
                  </a:lnTo>
                  <a:lnTo>
                    <a:pt x="60901" y="75477"/>
                  </a:lnTo>
                  <a:lnTo>
                    <a:pt x="60901" y="71675"/>
                  </a:lnTo>
                  <a:cubicBezTo>
                    <a:pt x="63666" y="71099"/>
                    <a:pt x="65740" y="68679"/>
                    <a:pt x="65740" y="65740"/>
                  </a:cubicBezTo>
                  <a:lnTo>
                    <a:pt x="65740" y="42579"/>
                  </a:lnTo>
                  <a:lnTo>
                    <a:pt x="71848" y="42579"/>
                  </a:lnTo>
                  <a:cubicBezTo>
                    <a:pt x="73864" y="42579"/>
                    <a:pt x="75478" y="40965"/>
                    <a:pt x="75478" y="38949"/>
                  </a:cubicBezTo>
                  <a:lnTo>
                    <a:pt x="75478" y="3630"/>
                  </a:lnTo>
                  <a:cubicBezTo>
                    <a:pt x="75535" y="1613"/>
                    <a:pt x="73864" y="0"/>
                    <a:pt x="7184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21;p40"/>
            <p:cNvSpPr/>
            <p:nvPr/>
          </p:nvSpPr>
          <p:spPr>
            <a:xfrm>
              <a:off x="2166572" y="5307348"/>
              <a:ext cx="20930" cy="20930"/>
            </a:xfrm>
            <a:custGeom>
              <a:avLst/>
              <a:gdLst/>
              <a:ahLst/>
              <a:cxnLst/>
              <a:rect l="l" t="t" r="r" b="b"/>
              <a:pathLst>
                <a:path w="2421" h="2421" extrusionOk="0">
                  <a:moveTo>
                    <a:pt x="1" y="0"/>
                  </a:moveTo>
                  <a:lnTo>
                    <a:pt x="1" y="2420"/>
                  </a:lnTo>
                  <a:lnTo>
                    <a:pt x="2421" y="2420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22;p40"/>
            <p:cNvSpPr/>
            <p:nvPr/>
          </p:nvSpPr>
          <p:spPr>
            <a:xfrm>
              <a:off x="2166572" y="5233624"/>
              <a:ext cx="20930" cy="63273"/>
            </a:xfrm>
            <a:custGeom>
              <a:avLst/>
              <a:gdLst/>
              <a:ahLst/>
              <a:cxnLst/>
              <a:rect l="l" t="t" r="r" b="b"/>
              <a:pathLst>
                <a:path w="2421" h="7319" extrusionOk="0">
                  <a:moveTo>
                    <a:pt x="1" y="1"/>
                  </a:moveTo>
                  <a:lnTo>
                    <a:pt x="1" y="7318"/>
                  </a:lnTo>
                  <a:lnTo>
                    <a:pt x="2421" y="7318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23;p40"/>
            <p:cNvSpPr/>
            <p:nvPr/>
          </p:nvSpPr>
          <p:spPr>
            <a:xfrm>
              <a:off x="1597757" y="5244084"/>
              <a:ext cx="73725" cy="73733"/>
            </a:xfrm>
            <a:custGeom>
              <a:avLst/>
              <a:gdLst/>
              <a:ahLst/>
              <a:cxnLst/>
              <a:rect l="l" t="t" r="r" b="b"/>
              <a:pathLst>
                <a:path w="8528" h="8529" extrusionOk="0">
                  <a:moveTo>
                    <a:pt x="4264" y="2478"/>
                  </a:moveTo>
                  <a:cubicBezTo>
                    <a:pt x="5301" y="2478"/>
                    <a:pt x="6108" y="3285"/>
                    <a:pt x="6108" y="4265"/>
                  </a:cubicBezTo>
                  <a:cubicBezTo>
                    <a:pt x="6108" y="5302"/>
                    <a:pt x="5301" y="6108"/>
                    <a:pt x="4264" y="6108"/>
                  </a:cubicBezTo>
                  <a:cubicBezTo>
                    <a:pt x="3284" y="6108"/>
                    <a:pt x="2478" y="5302"/>
                    <a:pt x="2478" y="4265"/>
                  </a:cubicBezTo>
                  <a:cubicBezTo>
                    <a:pt x="2478" y="3285"/>
                    <a:pt x="3284" y="2478"/>
                    <a:pt x="4264" y="2478"/>
                  </a:cubicBezTo>
                  <a:close/>
                  <a:moveTo>
                    <a:pt x="4264" y="1"/>
                  </a:moveTo>
                  <a:cubicBezTo>
                    <a:pt x="1902" y="1"/>
                    <a:pt x="0" y="1960"/>
                    <a:pt x="0" y="4265"/>
                  </a:cubicBezTo>
                  <a:cubicBezTo>
                    <a:pt x="0" y="6627"/>
                    <a:pt x="1959" y="8528"/>
                    <a:pt x="4264" y="8528"/>
                  </a:cubicBezTo>
                  <a:cubicBezTo>
                    <a:pt x="6626" y="8528"/>
                    <a:pt x="8527" y="6627"/>
                    <a:pt x="8527" y="4265"/>
                  </a:cubicBezTo>
                  <a:cubicBezTo>
                    <a:pt x="8527" y="1960"/>
                    <a:pt x="6626" y="1"/>
                    <a:pt x="426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56" y="661481"/>
            <a:ext cx="6086475" cy="43439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671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1917674" y="206375"/>
            <a:ext cx="5499125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/>
              <a:t>UseCase</a:t>
            </a:r>
            <a:r>
              <a:rPr lang="en-US" sz="3600" dirty="0" smtClean="0"/>
              <a:t> </a:t>
            </a:r>
            <a:r>
              <a:rPr lang="en-US" sz="3600" dirty="0" err="1" smtClean="0"/>
              <a:t>Thiết</a:t>
            </a:r>
            <a:r>
              <a:rPr lang="en-US" sz="3600" dirty="0" smtClean="0"/>
              <a:t> </a:t>
            </a:r>
            <a:r>
              <a:rPr lang="en-US" sz="3600" dirty="0" err="1" smtClean="0"/>
              <a:t>lập</a:t>
            </a:r>
            <a:r>
              <a:rPr lang="en-US" sz="3600" dirty="0" smtClean="0"/>
              <a:t> </a:t>
            </a:r>
            <a:r>
              <a:rPr lang="en-US" sz="3600" dirty="0" err="1" smtClean="0"/>
              <a:t>tài</a:t>
            </a:r>
            <a:r>
              <a:rPr lang="en-US" sz="3600" dirty="0" smtClean="0"/>
              <a:t> </a:t>
            </a:r>
            <a:r>
              <a:rPr lang="en-US" sz="3600" dirty="0" err="1" smtClean="0"/>
              <a:t>khoản</a:t>
            </a:r>
            <a:endParaRPr sz="3600" dirty="0"/>
          </a:p>
        </p:txBody>
      </p:sp>
      <p:grpSp>
        <p:nvGrpSpPr>
          <p:cNvPr id="48" name="Google Shape;1305;p40"/>
          <p:cNvGrpSpPr/>
          <p:nvPr/>
        </p:nvGrpSpPr>
        <p:grpSpPr>
          <a:xfrm>
            <a:off x="187561" y="916893"/>
            <a:ext cx="740470" cy="771192"/>
            <a:chOff x="1539481" y="5965820"/>
            <a:chExt cx="642047" cy="621627"/>
          </a:xfrm>
        </p:grpSpPr>
        <p:sp>
          <p:nvSpPr>
            <p:cNvPr id="49" name="Google Shape;1306;p40"/>
            <p:cNvSpPr/>
            <p:nvPr/>
          </p:nvSpPr>
          <p:spPr>
            <a:xfrm>
              <a:off x="1539481" y="6110771"/>
              <a:ext cx="642047" cy="476677"/>
            </a:xfrm>
            <a:custGeom>
              <a:avLst/>
              <a:gdLst/>
              <a:ahLst/>
              <a:cxnLst/>
              <a:rect l="l" t="t" r="r" b="b"/>
              <a:pathLst>
                <a:path w="74268" h="55139" extrusionOk="0">
                  <a:moveTo>
                    <a:pt x="67353" y="2420"/>
                  </a:moveTo>
                  <a:lnTo>
                    <a:pt x="67930" y="4840"/>
                  </a:lnTo>
                  <a:lnTo>
                    <a:pt x="6338" y="4840"/>
                  </a:lnTo>
                  <a:lnTo>
                    <a:pt x="6914" y="2420"/>
                  </a:lnTo>
                  <a:close/>
                  <a:moveTo>
                    <a:pt x="71847" y="7202"/>
                  </a:moveTo>
                  <a:lnTo>
                    <a:pt x="71847" y="9622"/>
                  </a:lnTo>
                  <a:lnTo>
                    <a:pt x="2362" y="9622"/>
                  </a:lnTo>
                  <a:lnTo>
                    <a:pt x="2362" y="7202"/>
                  </a:lnTo>
                  <a:close/>
                  <a:moveTo>
                    <a:pt x="67065" y="11984"/>
                  </a:moveTo>
                  <a:lnTo>
                    <a:pt x="67065" y="16766"/>
                  </a:lnTo>
                  <a:lnTo>
                    <a:pt x="7202" y="16766"/>
                  </a:lnTo>
                  <a:lnTo>
                    <a:pt x="7202" y="11984"/>
                  </a:lnTo>
                  <a:close/>
                  <a:moveTo>
                    <a:pt x="28981" y="19186"/>
                  </a:moveTo>
                  <a:lnTo>
                    <a:pt x="25236" y="25178"/>
                  </a:lnTo>
                  <a:lnTo>
                    <a:pt x="7202" y="25178"/>
                  </a:lnTo>
                  <a:lnTo>
                    <a:pt x="7202" y="19186"/>
                  </a:lnTo>
                  <a:close/>
                  <a:moveTo>
                    <a:pt x="23968" y="27598"/>
                  </a:moveTo>
                  <a:lnTo>
                    <a:pt x="23968" y="28751"/>
                  </a:lnTo>
                  <a:lnTo>
                    <a:pt x="7202" y="28751"/>
                  </a:lnTo>
                  <a:lnTo>
                    <a:pt x="7202" y="27598"/>
                  </a:lnTo>
                  <a:close/>
                  <a:moveTo>
                    <a:pt x="66432" y="19186"/>
                  </a:moveTo>
                  <a:lnTo>
                    <a:pt x="71847" y="26734"/>
                  </a:lnTo>
                  <a:lnTo>
                    <a:pt x="71847" y="29211"/>
                  </a:lnTo>
                  <a:lnTo>
                    <a:pt x="70580" y="29845"/>
                  </a:lnTo>
                  <a:lnTo>
                    <a:pt x="68275" y="29096"/>
                  </a:lnTo>
                  <a:lnTo>
                    <a:pt x="68275" y="27310"/>
                  </a:lnTo>
                  <a:lnTo>
                    <a:pt x="64242" y="19186"/>
                  </a:lnTo>
                  <a:close/>
                  <a:moveTo>
                    <a:pt x="33994" y="19186"/>
                  </a:moveTo>
                  <a:lnTo>
                    <a:pt x="29961" y="27310"/>
                  </a:lnTo>
                  <a:lnTo>
                    <a:pt x="29961" y="29096"/>
                  </a:lnTo>
                  <a:lnTo>
                    <a:pt x="27656" y="29903"/>
                  </a:lnTo>
                  <a:lnTo>
                    <a:pt x="26331" y="29211"/>
                  </a:lnTo>
                  <a:lnTo>
                    <a:pt x="26331" y="28751"/>
                  </a:lnTo>
                  <a:lnTo>
                    <a:pt x="26331" y="27944"/>
                  </a:lnTo>
                  <a:lnTo>
                    <a:pt x="31804" y="19186"/>
                  </a:lnTo>
                  <a:close/>
                  <a:moveTo>
                    <a:pt x="40159" y="19186"/>
                  </a:moveTo>
                  <a:lnTo>
                    <a:pt x="37105" y="27368"/>
                  </a:lnTo>
                  <a:lnTo>
                    <a:pt x="37105" y="29096"/>
                  </a:lnTo>
                  <a:lnTo>
                    <a:pt x="34743" y="29903"/>
                  </a:lnTo>
                  <a:lnTo>
                    <a:pt x="32323" y="29096"/>
                  </a:lnTo>
                  <a:lnTo>
                    <a:pt x="32323" y="27829"/>
                  </a:lnTo>
                  <a:lnTo>
                    <a:pt x="36644" y="19186"/>
                  </a:lnTo>
                  <a:close/>
                  <a:moveTo>
                    <a:pt x="45344" y="19186"/>
                  </a:moveTo>
                  <a:lnTo>
                    <a:pt x="44307" y="27425"/>
                  </a:lnTo>
                  <a:lnTo>
                    <a:pt x="44307" y="29096"/>
                  </a:lnTo>
                  <a:lnTo>
                    <a:pt x="41945" y="29903"/>
                  </a:lnTo>
                  <a:lnTo>
                    <a:pt x="39525" y="29096"/>
                  </a:lnTo>
                  <a:lnTo>
                    <a:pt x="39525" y="27771"/>
                  </a:lnTo>
                  <a:lnTo>
                    <a:pt x="42751" y="19186"/>
                  </a:lnTo>
                  <a:close/>
                  <a:moveTo>
                    <a:pt x="50472" y="19186"/>
                  </a:moveTo>
                  <a:lnTo>
                    <a:pt x="51509" y="27656"/>
                  </a:lnTo>
                  <a:lnTo>
                    <a:pt x="51509" y="29096"/>
                  </a:lnTo>
                  <a:lnTo>
                    <a:pt x="49089" y="29903"/>
                  </a:lnTo>
                  <a:lnTo>
                    <a:pt x="46727" y="29096"/>
                  </a:lnTo>
                  <a:lnTo>
                    <a:pt x="46727" y="27656"/>
                  </a:lnTo>
                  <a:lnTo>
                    <a:pt x="47764" y="19186"/>
                  </a:lnTo>
                  <a:close/>
                  <a:moveTo>
                    <a:pt x="55484" y="19186"/>
                  </a:moveTo>
                  <a:lnTo>
                    <a:pt x="58711" y="27771"/>
                  </a:lnTo>
                  <a:lnTo>
                    <a:pt x="58711" y="29096"/>
                  </a:lnTo>
                  <a:lnTo>
                    <a:pt x="56291" y="29903"/>
                  </a:lnTo>
                  <a:lnTo>
                    <a:pt x="53871" y="29096"/>
                  </a:lnTo>
                  <a:lnTo>
                    <a:pt x="53871" y="27598"/>
                  </a:lnTo>
                  <a:lnTo>
                    <a:pt x="52834" y="19186"/>
                  </a:lnTo>
                  <a:close/>
                  <a:moveTo>
                    <a:pt x="61534" y="19186"/>
                  </a:moveTo>
                  <a:lnTo>
                    <a:pt x="65855" y="27886"/>
                  </a:lnTo>
                  <a:lnTo>
                    <a:pt x="65855" y="29096"/>
                  </a:lnTo>
                  <a:lnTo>
                    <a:pt x="63493" y="29903"/>
                  </a:lnTo>
                  <a:lnTo>
                    <a:pt x="61073" y="29096"/>
                  </a:lnTo>
                  <a:lnTo>
                    <a:pt x="61073" y="27368"/>
                  </a:lnTo>
                  <a:lnTo>
                    <a:pt x="58020" y="19186"/>
                  </a:lnTo>
                  <a:close/>
                  <a:moveTo>
                    <a:pt x="59863" y="31228"/>
                  </a:moveTo>
                  <a:lnTo>
                    <a:pt x="61073" y="31631"/>
                  </a:lnTo>
                  <a:lnTo>
                    <a:pt x="61073" y="41945"/>
                  </a:lnTo>
                  <a:lnTo>
                    <a:pt x="38315" y="41945"/>
                  </a:lnTo>
                  <a:lnTo>
                    <a:pt x="38315" y="31228"/>
                  </a:lnTo>
                  <a:lnTo>
                    <a:pt x="41945" y="32438"/>
                  </a:lnTo>
                  <a:lnTo>
                    <a:pt x="45517" y="31228"/>
                  </a:lnTo>
                  <a:lnTo>
                    <a:pt x="49089" y="32438"/>
                  </a:lnTo>
                  <a:lnTo>
                    <a:pt x="52719" y="31228"/>
                  </a:lnTo>
                  <a:lnTo>
                    <a:pt x="56291" y="32438"/>
                  </a:lnTo>
                  <a:lnTo>
                    <a:pt x="59863" y="31228"/>
                  </a:lnTo>
                  <a:close/>
                  <a:moveTo>
                    <a:pt x="10774" y="31170"/>
                  </a:moveTo>
                  <a:lnTo>
                    <a:pt x="10774" y="47937"/>
                  </a:lnTo>
                  <a:lnTo>
                    <a:pt x="7202" y="47937"/>
                  </a:lnTo>
                  <a:lnTo>
                    <a:pt x="7202" y="31170"/>
                  </a:lnTo>
                  <a:close/>
                  <a:moveTo>
                    <a:pt x="23968" y="31170"/>
                  </a:moveTo>
                  <a:lnTo>
                    <a:pt x="23968" y="47937"/>
                  </a:lnTo>
                  <a:lnTo>
                    <a:pt x="13194" y="47937"/>
                  </a:lnTo>
                  <a:lnTo>
                    <a:pt x="13194" y="31170"/>
                  </a:lnTo>
                  <a:close/>
                  <a:moveTo>
                    <a:pt x="29961" y="31631"/>
                  </a:moveTo>
                  <a:lnTo>
                    <a:pt x="29961" y="47937"/>
                  </a:lnTo>
                  <a:lnTo>
                    <a:pt x="26331" y="47937"/>
                  </a:lnTo>
                  <a:lnTo>
                    <a:pt x="26331" y="31919"/>
                  </a:lnTo>
                  <a:lnTo>
                    <a:pt x="27425" y="32438"/>
                  </a:lnTo>
                  <a:lnTo>
                    <a:pt x="29961" y="31631"/>
                  </a:lnTo>
                  <a:close/>
                  <a:moveTo>
                    <a:pt x="67065" y="31228"/>
                  </a:moveTo>
                  <a:lnTo>
                    <a:pt x="67065" y="47937"/>
                  </a:lnTo>
                  <a:lnTo>
                    <a:pt x="32323" y="47937"/>
                  </a:lnTo>
                  <a:lnTo>
                    <a:pt x="32323" y="31631"/>
                  </a:lnTo>
                  <a:lnTo>
                    <a:pt x="34743" y="32438"/>
                  </a:lnTo>
                  <a:lnTo>
                    <a:pt x="35895" y="32035"/>
                  </a:lnTo>
                  <a:lnTo>
                    <a:pt x="35895" y="44365"/>
                  </a:lnTo>
                  <a:lnTo>
                    <a:pt x="63493" y="44365"/>
                  </a:lnTo>
                  <a:lnTo>
                    <a:pt x="63493" y="32438"/>
                  </a:lnTo>
                  <a:lnTo>
                    <a:pt x="67065" y="31228"/>
                  </a:lnTo>
                  <a:close/>
                  <a:moveTo>
                    <a:pt x="71847" y="50357"/>
                  </a:moveTo>
                  <a:lnTo>
                    <a:pt x="71847" y="52719"/>
                  </a:lnTo>
                  <a:lnTo>
                    <a:pt x="2362" y="52719"/>
                  </a:lnTo>
                  <a:lnTo>
                    <a:pt x="2362" y="50357"/>
                  </a:lnTo>
                  <a:close/>
                  <a:moveTo>
                    <a:pt x="5070" y="0"/>
                  </a:moveTo>
                  <a:lnTo>
                    <a:pt x="3860" y="4840"/>
                  </a:lnTo>
                  <a:lnTo>
                    <a:pt x="0" y="4840"/>
                  </a:lnTo>
                  <a:lnTo>
                    <a:pt x="0" y="11984"/>
                  </a:lnTo>
                  <a:lnTo>
                    <a:pt x="4782" y="11984"/>
                  </a:lnTo>
                  <a:lnTo>
                    <a:pt x="4782" y="25178"/>
                  </a:lnTo>
                  <a:lnTo>
                    <a:pt x="4782" y="31170"/>
                  </a:lnTo>
                  <a:lnTo>
                    <a:pt x="4782" y="47937"/>
                  </a:lnTo>
                  <a:lnTo>
                    <a:pt x="0" y="47937"/>
                  </a:lnTo>
                  <a:lnTo>
                    <a:pt x="0" y="55139"/>
                  </a:lnTo>
                  <a:lnTo>
                    <a:pt x="74267" y="55139"/>
                  </a:lnTo>
                  <a:lnTo>
                    <a:pt x="74267" y="47937"/>
                  </a:lnTo>
                  <a:lnTo>
                    <a:pt x="69485" y="47937"/>
                  </a:lnTo>
                  <a:lnTo>
                    <a:pt x="69485" y="32035"/>
                  </a:lnTo>
                  <a:lnTo>
                    <a:pt x="70753" y="32496"/>
                  </a:lnTo>
                  <a:lnTo>
                    <a:pt x="74267" y="30709"/>
                  </a:lnTo>
                  <a:lnTo>
                    <a:pt x="74267" y="25985"/>
                  </a:lnTo>
                  <a:lnTo>
                    <a:pt x="69428" y="19186"/>
                  </a:lnTo>
                  <a:lnTo>
                    <a:pt x="69485" y="19186"/>
                  </a:lnTo>
                  <a:lnTo>
                    <a:pt x="69485" y="11984"/>
                  </a:lnTo>
                  <a:lnTo>
                    <a:pt x="74267" y="11984"/>
                  </a:lnTo>
                  <a:lnTo>
                    <a:pt x="74267" y="4840"/>
                  </a:lnTo>
                  <a:lnTo>
                    <a:pt x="70407" y="4840"/>
                  </a:lnTo>
                  <a:lnTo>
                    <a:pt x="691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07;p40"/>
            <p:cNvSpPr/>
            <p:nvPr/>
          </p:nvSpPr>
          <p:spPr>
            <a:xfrm>
              <a:off x="1632623" y="5965820"/>
              <a:ext cx="455764" cy="165872"/>
            </a:xfrm>
            <a:custGeom>
              <a:avLst/>
              <a:gdLst/>
              <a:ahLst/>
              <a:cxnLst/>
              <a:rect l="l" t="t" r="r" b="b"/>
              <a:pathLst>
                <a:path w="52720" h="19187" extrusionOk="0">
                  <a:moveTo>
                    <a:pt x="3573" y="1"/>
                  </a:moveTo>
                  <a:cubicBezTo>
                    <a:pt x="1614" y="1"/>
                    <a:pt x="0" y="1614"/>
                    <a:pt x="0" y="3631"/>
                  </a:cubicBezTo>
                  <a:lnTo>
                    <a:pt x="0" y="19187"/>
                  </a:lnTo>
                  <a:lnTo>
                    <a:pt x="52719" y="19187"/>
                  </a:lnTo>
                  <a:lnTo>
                    <a:pt x="52719" y="3631"/>
                  </a:lnTo>
                  <a:cubicBezTo>
                    <a:pt x="52719" y="1614"/>
                    <a:pt x="51106" y="1"/>
                    <a:pt x="49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08;p40"/>
            <p:cNvSpPr/>
            <p:nvPr/>
          </p:nvSpPr>
          <p:spPr>
            <a:xfrm>
              <a:off x="1673963" y="5997202"/>
              <a:ext cx="72730" cy="103610"/>
            </a:xfrm>
            <a:custGeom>
              <a:avLst/>
              <a:gdLst/>
              <a:ahLst/>
              <a:cxnLst/>
              <a:rect l="l" t="t" r="r" b="b"/>
              <a:pathLst>
                <a:path w="8413" h="11985" extrusionOk="0">
                  <a:moveTo>
                    <a:pt x="3630" y="1"/>
                  </a:moveTo>
                  <a:cubicBezTo>
                    <a:pt x="1614" y="1"/>
                    <a:pt x="0" y="1614"/>
                    <a:pt x="0" y="3573"/>
                  </a:cubicBezTo>
                  <a:cubicBezTo>
                    <a:pt x="0" y="5589"/>
                    <a:pt x="1614" y="7203"/>
                    <a:pt x="3630" y="7203"/>
                  </a:cubicBezTo>
                  <a:lnTo>
                    <a:pt x="4783" y="7203"/>
                  </a:lnTo>
                  <a:cubicBezTo>
                    <a:pt x="5474" y="7203"/>
                    <a:pt x="5993" y="7721"/>
                    <a:pt x="5993" y="8355"/>
                  </a:cubicBezTo>
                  <a:cubicBezTo>
                    <a:pt x="5993" y="9046"/>
                    <a:pt x="5474" y="9565"/>
                    <a:pt x="4783" y="9565"/>
                  </a:cubicBezTo>
                  <a:lnTo>
                    <a:pt x="3630" y="9565"/>
                  </a:lnTo>
                  <a:cubicBezTo>
                    <a:pt x="2939" y="9565"/>
                    <a:pt x="2420" y="9046"/>
                    <a:pt x="2420" y="8355"/>
                  </a:cubicBezTo>
                  <a:lnTo>
                    <a:pt x="0" y="8355"/>
                  </a:lnTo>
                  <a:cubicBezTo>
                    <a:pt x="0" y="10371"/>
                    <a:pt x="1614" y="11985"/>
                    <a:pt x="3630" y="11985"/>
                  </a:cubicBezTo>
                  <a:lnTo>
                    <a:pt x="4783" y="11985"/>
                  </a:lnTo>
                  <a:cubicBezTo>
                    <a:pt x="6799" y="11985"/>
                    <a:pt x="8412" y="10371"/>
                    <a:pt x="8412" y="8355"/>
                  </a:cubicBezTo>
                  <a:cubicBezTo>
                    <a:pt x="8412" y="6396"/>
                    <a:pt x="6799" y="4783"/>
                    <a:pt x="4783" y="4783"/>
                  </a:cubicBezTo>
                  <a:lnTo>
                    <a:pt x="3630" y="4783"/>
                  </a:lnTo>
                  <a:cubicBezTo>
                    <a:pt x="2939" y="4783"/>
                    <a:pt x="2420" y="4264"/>
                    <a:pt x="2420" y="3573"/>
                  </a:cubicBezTo>
                  <a:cubicBezTo>
                    <a:pt x="2420" y="2939"/>
                    <a:pt x="2939" y="2363"/>
                    <a:pt x="3630" y="2363"/>
                  </a:cubicBezTo>
                  <a:lnTo>
                    <a:pt x="4783" y="2363"/>
                  </a:lnTo>
                  <a:cubicBezTo>
                    <a:pt x="5474" y="2363"/>
                    <a:pt x="5993" y="2939"/>
                    <a:pt x="5993" y="3573"/>
                  </a:cubicBezTo>
                  <a:lnTo>
                    <a:pt x="8412" y="3573"/>
                  </a:lnTo>
                  <a:cubicBezTo>
                    <a:pt x="8412" y="1614"/>
                    <a:pt x="6799" y="1"/>
                    <a:pt x="4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09;p40"/>
            <p:cNvSpPr/>
            <p:nvPr/>
          </p:nvSpPr>
          <p:spPr>
            <a:xfrm>
              <a:off x="1767104" y="5997202"/>
              <a:ext cx="83191" cy="103610"/>
            </a:xfrm>
            <a:custGeom>
              <a:avLst/>
              <a:gdLst/>
              <a:ahLst/>
              <a:cxnLst/>
              <a:rect l="l" t="t" r="r" b="b"/>
              <a:pathLst>
                <a:path w="9623" h="11985" extrusionOk="0">
                  <a:moveTo>
                    <a:pt x="1" y="1"/>
                  </a:moveTo>
                  <a:lnTo>
                    <a:pt x="1" y="11985"/>
                  </a:lnTo>
                  <a:lnTo>
                    <a:pt x="2421" y="11985"/>
                  </a:lnTo>
                  <a:lnTo>
                    <a:pt x="2421" y="7145"/>
                  </a:lnTo>
                  <a:lnTo>
                    <a:pt x="7203" y="7145"/>
                  </a:lnTo>
                  <a:lnTo>
                    <a:pt x="7203" y="11985"/>
                  </a:lnTo>
                  <a:lnTo>
                    <a:pt x="9623" y="11985"/>
                  </a:lnTo>
                  <a:lnTo>
                    <a:pt x="9623" y="1"/>
                  </a:lnTo>
                  <a:lnTo>
                    <a:pt x="7203" y="1"/>
                  </a:lnTo>
                  <a:lnTo>
                    <a:pt x="7203" y="4783"/>
                  </a:lnTo>
                  <a:lnTo>
                    <a:pt x="2421" y="478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10;p40"/>
            <p:cNvSpPr/>
            <p:nvPr/>
          </p:nvSpPr>
          <p:spPr>
            <a:xfrm>
              <a:off x="1870706" y="5997202"/>
              <a:ext cx="82698" cy="103610"/>
            </a:xfrm>
            <a:custGeom>
              <a:avLst/>
              <a:gdLst/>
              <a:ahLst/>
              <a:cxnLst/>
              <a:rect l="l" t="t" r="r" b="b"/>
              <a:pathLst>
                <a:path w="9566" h="11985" extrusionOk="0">
                  <a:moveTo>
                    <a:pt x="4783" y="2363"/>
                  </a:moveTo>
                  <a:cubicBezTo>
                    <a:pt x="6108" y="2363"/>
                    <a:pt x="7203" y="3458"/>
                    <a:pt x="7203" y="4783"/>
                  </a:cubicBezTo>
                  <a:lnTo>
                    <a:pt x="7203" y="7145"/>
                  </a:lnTo>
                  <a:cubicBezTo>
                    <a:pt x="7203" y="8470"/>
                    <a:pt x="6108" y="9565"/>
                    <a:pt x="4783" y="9565"/>
                  </a:cubicBezTo>
                  <a:cubicBezTo>
                    <a:pt x="3458" y="9565"/>
                    <a:pt x="2421" y="8470"/>
                    <a:pt x="2421" y="7145"/>
                  </a:cubicBezTo>
                  <a:lnTo>
                    <a:pt x="2421" y="4783"/>
                  </a:lnTo>
                  <a:cubicBezTo>
                    <a:pt x="2421" y="3458"/>
                    <a:pt x="3458" y="2363"/>
                    <a:pt x="4783" y="2363"/>
                  </a:cubicBezTo>
                  <a:close/>
                  <a:moveTo>
                    <a:pt x="4783" y="1"/>
                  </a:moveTo>
                  <a:cubicBezTo>
                    <a:pt x="2133" y="1"/>
                    <a:pt x="1" y="2132"/>
                    <a:pt x="1" y="4783"/>
                  </a:cubicBezTo>
                  <a:lnTo>
                    <a:pt x="1" y="7145"/>
                  </a:lnTo>
                  <a:cubicBezTo>
                    <a:pt x="1" y="9795"/>
                    <a:pt x="2133" y="11985"/>
                    <a:pt x="4783" y="11985"/>
                  </a:cubicBezTo>
                  <a:cubicBezTo>
                    <a:pt x="7433" y="11985"/>
                    <a:pt x="9565" y="9795"/>
                    <a:pt x="9565" y="7145"/>
                  </a:cubicBezTo>
                  <a:lnTo>
                    <a:pt x="9565" y="4783"/>
                  </a:lnTo>
                  <a:cubicBezTo>
                    <a:pt x="9565" y="2132"/>
                    <a:pt x="7433" y="1"/>
                    <a:pt x="4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11;p40"/>
            <p:cNvSpPr/>
            <p:nvPr/>
          </p:nvSpPr>
          <p:spPr>
            <a:xfrm>
              <a:off x="1974316" y="5997202"/>
              <a:ext cx="72722" cy="103610"/>
            </a:xfrm>
            <a:custGeom>
              <a:avLst/>
              <a:gdLst/>
              <a:ahLst/>
              <a:cxnLst/>
              <a:rect l="l" t="t" r="r" b="b"/>
              <a:pathLst>
                <a:path w="8412" h="11985" extrusionOk="0">
                  <a:moveTo>
                    <a:pt x="4782" y="2363"/>
                  </a:moveTo>
                  <a:cubicBezTo>
                    <a:pt x="5474" y="2363"/>
                    <a:pt x="5992" y="2939"/>
                    <a:pt x="5992" y="3573"/>
                  </a:cubicBezTo>
                  <a:cubicBezTo>
                    <a:pt x="5992" y="4207"/>
                    <a:pt x="5474" y="4783"/>
                    <a:pt x="4782" y="4783"/>
                  </a:cubicBezTo>
                  <a:lnTo>
                    <a:pt x="2420" y="4783"/>
                  </a:lnTo>
                  <a:lnTo>
                    <a:pt x="2420" y="2363"/>
                  </a:lnTo>
                  <a:close/>
                  <a:moveTo>
                    <a:pt x="0" y="1"/>
                  </a:moveTo>
                  <a:lnTo>
                    <a:pt x="0" y="11985"/>
                  </a:lnTo>
                  <a:lnTo>
                    <a:pt x="2420" y="11985"/>
                  </a:lnTo>
                  <a:lnTo>
                    <a:pt x="2420" y="7145"/>
                  </a:lnTo>
                  <a:lnTo>
                    <a:pt x="4782" y="7145"/>
                  </a:lnTo>
                  <a:cubicBezTo>
                    <a:pt x="6799" y="7145"/>
                    <a:pt x="8412" y="5532"/>
                    <a:pt x="8412" y="3573"/>
                  </a:cubicBezTo>
                  <a:cubicBezTo>
                    <a:pt x="8412" y="1614"/>
                    <a:pt x="6799" y="1"/>
                    <a:pt x="4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312;p40"/>
          <p:cNvGrpSpPr/>
          <p:nvPr/>
        </p:nvGrpSpPr>
        <p:grpSpPr>
          <a:xfrm flipH="1">
            <a:off x="8113337" y="916893"/>
            <a:ext cx="761584" cy="771194"/>
            <a:chOff x="2413128" y="5015960"/>
            <a:chExt cx="787992" cy="673930"/>
          </a:xfrm>
        </p:grpSpPr>
        <p:sp>
          <p:nvSpPr>
            <p:cNvPr id="56" name="Google Shape;1313;p40"/>
            <p:cNvSpPr/>
            <p:nvPr/>
          </p:nvSpPr>
          <p:spPr>
            <a:xfrm>
              <a:off x="2755816" y="5524511"/>
              <a:ext cx="102123" cy="101622"/>
            </a:xfrm>
            <a:custGeom>
              <a:avLst/>
              <a:gdLst/>
              <a:ahLst/>
              <a:cxnLst/>
              <a:rect l="l" t="t" r="r" b="b"/>
              <a:pathLst>
                <a:path w="11813" h="11755" extrusionOk="0">
                  <a:moveTo>
                    <a:pt x="5878" y="2939"/>
                  </a:moveTo>
                  <a:cubicBezTo>
                    <a:pt x="7549" y="2939"/>
                    <a:pt x="8816" y="4264"/>
                    <a:pt x="8816" y="5878"/>
                  </a:cubicBezTo>
                  <a:cubicBezTo>
                    <a:pt x="8816" y="7491"/>
                    <a:pt x="7549" y="8816"/>
                    <a:pt x="5878" y="8816"/>
                  </a:cubicBezTo>
                  <a:cubicBezTo>
                    <a:pt x="4264" y="8816"/>
                    <a:pt x="2939" y="7491"/>
                    <a:pt x="2939" y="5878"/>
                  </a:cubicBezTo>
                  <a:cubicBezTo>
                    <a:pt x="2939" y="4264"/>
                    <a:pt x="4264" y="2939"/>
                    <a:pt x="5878" y="2939"/>
                  </a:cubicBezTo>
                  <a:close/>
                  <a:moveTo>
                    <a:pt x="5878" y="1"/>
                  </a:moveTo>
                  <a:cubicBezTo>
                    <a:pt x="2651" y="1"/>
                    <a:pt x="1" y="2651"/>
                    <a:pt x="1" y="5878"/>
                  </a:cubicBezTo>
                  <a:cubicBezTo>
                    <a:pt x="1" y="9104"/>
                    <a:pt x="2651" y="11755"/>
                    <a:pt x="5878" y="11755"/>
                  </a:cubicBezTo>
                  <a:cubicBezTo>
                    <a:pt x="9162" y="11755"/>
                    <a:pt x="11812" y="9162"/>
                    <a:pt x="11812" y="5878"/>
                  </a:cubicBezTo>
                  <a:cubicBezTo>
                    <a:pt x="11812" y="2651"/>
                    <a:pt x="9162" y="1"/>
                    <a:pt x="587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14;p40"/>
            <p:cNvSpPr/>
            <p:nvPr/>
          </p:nvSpPr>
          <p:spPr>
            <a:xfrm>
              <a:off x="2413128" y="5015960"/>
              <a:ext cx="787992" cy="673930"/>
            </a:xfrm>
            <a:custGeom>
              <a:avLst/>
              <a:gdLst/>
              <a:ahLst/>
              <a:cxnLst/>
              <a:rect l="l" t="t" r="r" b="b"/>
              <a:pathLst>
                <a:path w="91150" h="77956" extrusionOk="0">
                  <a:moveTo>
                    <a:pt x="49320" y="15442"/>
                  </a:moveTo>
                  <a:lnTo>
                    <a:pt x="53872" y="25698"/>
                  </a:lnTo>
                  <a:lnTo>
                    <a:pt x="49263" y="27541"/>
                  </a:lnTo>
                  <a:lnTo>
                    <a:pt x="44653" y="17113"/>
                  </a:lnTo>
                  <a:lnTo>
                    <a:pt x="49320" y="15442"/>
                  </a:lnTo>
                  <a:close/>
                  <a:moveTo>
                    <a:pt x="18092" y="2997"/>
                  </a:moveTo>
                  <a:lnTo>
                    <a:pt x="39007" y="53238"/>
                  </a:lnTo>
                  <a:cubicBezTo>
                    <a:pt x="38143" y="53699"/>
                    <a:pt x="37336" y="54275"/>
                    <a:pt x="36645" y="54967"/>
                  </a:cubicBezTo>
                  <a:lnTo>
                    <a:pt x="15615" y="5935"/>
                  </a:lnTo>
                  <a:lnTo>
                    <a:pt x="4380" y="5935"/>
                  </a:lnTo>
                  <a:cubicBezTo>
                    <a:pt x="3573" y="5935"/>
                    <a:pt x="2882" y="5244"/>
                    <a:pt x="2882" y="4437"/>
                  </a:cubicBezTo>
                  <a:cubicBezTo>
                    <a:pt x="2882" y="3631"/>
                    <a:pt x="3573" y="2997"/>
                    <a:pt x="4380" y="2997"/>
                  </a:cubicBezTo>
                  <a:close/>
                  <a:moveTo>
                    <a:pt x="66778" y="9219"/>
                  </a:moveTo>
                  <a:lnTo>
                    <a:pt x="81585" y="45575"/>
                  </a:lnTo>
                  <a:lnTo>
                    <a:pt x="55024" y="55543"/>
                  </a:lnTo>
                  <a:cubicBezTo>
                    <a:pt x="52662" y="53065"/>
                    <a:pt x="49263" y="51510"/>
                    <a:pt x="45518" y="51510"/>
                  </a:cubicBezTo>
                  <a:cubicBezTo>
                    <a:pt x="44192" y="51510"/>
                    <a:pt x="42925" y="51682"/>
                    <a:pt x="41715" y="52028"/>
                  </a:cubicBezTo>
                  <a:lnTo>
                    <a:pt x="29443" y="22586"/>
                  </a:lnTo>
                  <a:lnTo>
                    <a:pt x="41830" y="18150"/>
                  </a:lnTo>
                  <a:lnTo>
                    <a:pt x="47707" y="31344"/>
                  </a:lnTo>
                  <a:lnTo>
                    <a:pt x="57790" y="27311"/>
                  </a:lnTo>
                  <a:lnTo>
                    <a:pt x="52086" y="14462"/>
                  </a:lnTo>
                  <a:lnTo>
                    <a:pt x="66778" y="9219"/>
                  </a:lnTo>
                  <a:close/>
                  <a:moveTo>
                    <a:pt x="86246" y="47111"/>
                  </a:moveTo>
                  <a:cubicBezTo>
                    <a:pt x="86617" y="47111"/>
                    <a:pt x="86993" y="47228"/>
                    <a:pt x="87347" y="47476"/>
                  </a:cubicBezTo>
                  <a:cubicBezTo>
                    <a:pt x="87866" y="47822"/>
                    <a:pt x="88211" y="48398"/>
                    <a:pt x="88211" y="49090"/>
                  </a:cubicBezTo>
                  <a:cubicBezTo>
                    <a:pt x="88154" y="49896"/>
                    <a:pt x="87635" y="50645"/>
                    <a:pt x="86886" y="50933"/>
                  </a:cubicBezTo>
                  <a:lnTo>
                    <a:pt x="58308" y="61304"/>
                  </a:lnTo>
                  <a:cubicBezTo>
                    <a:pt x="58020" y="60094"/>
                    <a:pt x="57502" y="59000"/>
                    <a:pt x="56926" y="57963"/>
                  </a:cubicBezTo>
                  <a:lnTo>
                    <a:pt x="85561" y="47246"/>
                  </a:lnTo>
                  <a:cubicBezTo>
                    <a:pt x="85783" y="47157"/>
                    <a:pt x="86013" y="47111"/>
                    <a:pt x="86246" y="47111"/>
                  </a:cubicBezTo>
                  <a:close/>
                  <a:moveTo>
                    <a:pt x="45518" y="54448"/>
                  </a:moveTo>
                  <a:cubicBezTo>
                    <a:pt x="51222" y="54448"/>
                    <a:pt x="55831" y="59057"/>
                    <a:pt x="55831" y="64704"/>
                  </a:cubicBezTo>
                  <a:cubicBezTo>
                    <a:pt x="55831" y="70408"/>
                    <a:pt x="51222" y="75017"/>
                    <a:pt x="45518" y="75017"/>
                  </a:cubicBezTo>
                  <a:cubicBezTo>
                    <a:pt x="39871" y="75017"/>
                    <a:pt x="35262" y="70408"/>
                    <a:pt x="35262" y="64704"/>
                  </a:cubicBezTo>
                  <a:cubicBezTo>
                    <a:pt x="35262" y="59057"/>
                    <a:pt x="39871" y="54448"/>
                    <a:pt x="45518" y="54448"/>
                  </a:cubicBezTo>
                  <a:close/>
                  <a:moveTo>
                    <a:pt x="4380" y="1"/>
                  </a:moveTo>
                  <a:cubicBezTo>
                    <a:pt x="1960" y="1"/>
                    <a:pt x="1" y="2017"/>
                    <a:pt x="1" y="4437"/>
                  </a:cubicBezTo>
                  <a:cubicBezTo>
                    <a:pt x="1" y="6857"/>
                    <a:pt x="1960" y="8816"/>
                    <a:pt x="4380" y="8816"/>
                  </a:cubicBezTo>
                  <a:lnTo>
                    <a:pt x="13714" y="8816"/>
                  </a:lnTo>
                  <a:lnTo>
                    <a:pt x="34513" y="57444"/>
                  </a:lnTo>
                  <a:cubicBezTo>
                    <a:pt x="33130" y="59518"/>
                    <a:pt x="32324" y="62053"/>
                    <a:pt x="32324" y="64704"/>
                  </a:cubicBezTo>
                  <a:cubicBezTo>
                    <a:pt x="32324" y="72021"/>
                    <a:pt x="38258" y="77955"/>
                    <a:pt x="45575" y="77955"/>
                  </a:cubicBezTo>
                  <a:cubicBezTo>
                    <a:pt x="52835" y="77955"/>
                    <a:pt x="58769" y="72021"/>
                    <a:pt x="58769" y="64704"/>
                  </a:cubicBezTo>
                  <a:cubicBezTo>
                    <a:pt x="58769" y="64588"/>
                    <a:pt x="58769" y="64416"/>
                    <a:pt x="58769" y="64300"/>
                  </a:cubicBezTo>
                  <a:lnTo>
                    <a:pt x="87923" y="53699"/>
                  </a:lnTo>
                  <a:cubicBezTo>
                    <a:pt x="89824" y="52950"/>
                    <a:pt x="91150" y="51106"/>
                    <a:pt x="91150" y="49090"/>
                  </a:cubicBezTo>
                  <a:cubicBezTo>
                    <a:pt x="91092" y="47476"/>
                    <a:pt x="90343" y="45978"/>
                    <a:pt x="89018" y="45057"/>
                  </a:cubicBezTo>
                  <a:cubicBezTo>
                    <a:pt x="88179" y="44473"/>
                    <a:pt x="87201" y="44166"/>
                    <a:pt x="86216" y="44166"/>
                  </a:cubicBezTo>
                  <a:cubicBezTo>
                    <a:pt x="85646" y="44166"/>
                    <a:pt x="85073" y="44269"/>
                    <a:pt x="84524" y="44480"/>
                  </a:cubicBezTo>
                  <a:lnTo>
                    <a:pt x="84351" y="44538"/>
                  </a:lnTo>
                  <a:lnTo>
                    <a:pt x="68449" y="5532"/>
                  </a:lnTo>
                  <a:lnTo>
                    <a:pt x="28348" y="19821"/>
                  </a:lnTo>
                  <a:lnTo>
                    <a:pt x="2005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1315;p40"/>
          <p:cNvGrpSpPr/>
          <p:nvPr/>
        </p:nvGrpSpPr>
        <p:grpSpPr>
          <a:xfrm flipH="1">
            <a:off x="137632" y="4048214"/>
            <a:ext cx="816780" cy="574280"/>
            <a:chOff x="2415125" y="6100311"/>
            <a:chExt cx="751129" cy="521008"/>
          </a:xfrm>
        </p:grpSpPr>
        <p:sp>
          <p:nvSpPr>
            <p:cNvPr id="59" name="Google Shape;1316;p40"/>
            <p:cNvSpPr/>
            <p:nvPr/>
          </p:nvSpPr>
          <p:spPr>
            <a:xfrm>
              <a:off x="2415125" y="6100311"/>
              <a:ext cx="751129" cy="521008"/>
            </a:xfrm>
            <a:custGeom>
              <a:avLst/>
              <a:gdLst/>
              <a:ahLst/>
              <a:cxnLst/>
              <a:rect l="l" t="t" r="r" b="b"/>
              <a:pathLst>
                <a:path w="86886" h="60267" extrusionOk="0">
                  <a:moveTo>
                    <a:pt x="58826" y="2766"/>
                  </a:moveTo>
                  <a:lnTo>
                    <a:pt x="58826" y="12618"/>
                  </a:lnTo>
                  <a:lnTo>
                    <a:pt x="8412" y="12618"/>
                  </a:lnTo>
                  <a:lnTo>
                    <a:pt x="8412" y="2766"/>
                  </a:lnTo>
                  <a:close/>
                  <a:moveTo>
                    <a:pt x="71617" y="15384"/>
                  </a:moveTo>
                  <a:lnTo>
                    <a:pt x="72712" y="26619"/>
                  </a:lnTo>
                  <a:lnTo>
                    <a:pt x="61650" y="26619"/>
                  </a:lnTo>
                  <a:lnTo>
                    <a:pt x="61650" y="15384"/>
                  </a:lnTo>
                  <a:close/>
                  <a:moveTo>
                    <a:pt x="58826" y="15384"/>
                  </a:moveTo>
                  <a:lnTo>
                    <a:pt x="58826" y="26619"/>
                  </a:lnTo>
                  <a:lnTo>
                    <a:pt x="58826" y="29442"/>
                  </a:lnTo>
                  <a:lnTo>
                    <a:pt x="58826" y="35031"/>
                  </a:lnTo>
                  <a:lnTo>
                    <a:pt x="8412" y="35031"/>
                  </a:lnTo>
                  <a:lnTo>
                    <a:pt x="8412" y="15384"/>
                  </a:lnTo>
                  <a:close/>
                  <a:moveTo>
                    <a:pt x="5589" y="44826"/>
                  </a:moveTo>
                  <a:lnTo>
                    <a:pt x="5589" y="47649"/>
                  </a:lnTo>
                  <a:lnTo>
                    <a:pt x="4206" y="47649"/>
                  </a:lnTo>
                  <a:cubicBezTo>
                    <a:pt x="3400" y="47649"/>
                    <a:pt x="2766" y="47015"/>
                    <a:pt x="2766" y="46266"/>
                  </a:cubicBezTo>
                  <a:cubicBezTo>
                    <a:pt x="2766" y="45459"/>
                    <a:pt x="3400" y="44826"/>
                    <a:pt x="4206" y="44826"/>
                  </a:cubicBezTo>
                  <a:close/>
                  <a:moveTo>
                    <a:pt x="58826" y="37854"/>
                  </a:moveTo>
                  <a:lnTo>
                    <a:pt x="58826" y="47649"/>
                  </a:lnTo>
                  <a:lnTo>
                    <a:pt x="31804" y="47649"/>
                  </a:lnTo>
                  <a:cubicBezTo>
                    <a:pt x="30595" y="43616"/>
                    <a:pt x="26849" y="40620"/>
                    <a:pt x="22413" y="40620"/>
                  </a:cubicBezTo>
                  <a:cubicBezTo>
                    <a:pt x="17977" y="40620"/>
                    <a:pt x="14232" y="43616"/>
                    <a:pt x="13022" y="47649"/>
                  </a:cubicBezTo>
                  <a:lnTo>
                    <a:pt x="8412" y="47649"/>
                  </a:lnTo>
                  <a:lnTo>
                    <a:pt x="8412" y="42060"/>
                  </a:lnTo>
                  <a:lnTo>
                    <a:pt x="8412" y="37854"/>
                  </a:lnTo>
                  <a:close/>
                  <a:moveTo>
                    <a:pt x="78474" y="29442"/>
                  </a:moveTo>
                  <a:lnTo>
                    <a:pt x="78474" y="42060"/>
                  </a:lnTo>
                  <a:lnTo>
                    <a:pt x="78474" y="47649"/>
                  </a:lnTo>
                  <a:lnTo>
                    <a:pt x="78070" y="47649"/>
                  </a:lnTo>
                  <a:cubicBezTo>
                    <a:pt x="76860" y="43616"/>
                    <a:pt x="73115" y="40620"/>
                    <a:pt x="68679" y="40620"/>
                  </a:cubicBezTo>
                  <a:cubicBezTo>
                    <a:pt x="65913" y="40620"/>
                    <a:pt x="63436" y="41772"/>
                    <a:pt x="61650" y="43616"/>
                  </a:cubicBezTo>
                  <a:lnTo>
                    <a:pt x="61650" y="37854"/>
                  </a:lnTo>
                  <a:lnTo>
                    <a:pt x="61650" y="29442"/>
                  </a:lnTo>
                  <a:close/>
                  <a:moveTo>
                    <a:pt x="82680" y="44826"/>
                  </a:moveTo>
                  <a:cubicBezTo>
                    <a:pt x="83429" y="44826"/>
                    <a:pt x="84062" y="45459"/>
                    <a:pt x="84062" y="46266"/>
                  </a:cubicBezTo>
                  <a:cubicBezTo>
                    <a:pt x="84062" y="47015"/>
                    <a:pt x="83429" y="47649"/>
                    <a:pt x="82680" y="47649"/>
                  </a:cubicBezTo>
                  <a:lnTo>
                    <a:pt x="81297" y="47649"/>
                  </a:lnTo>
                  <a:lnTo>
                    <a:pt x="81297" y="44826"/>
                  </a:lnTo>
                  <a:close/>
                  <a:moveTo>
                    <a:pt x="22413" y="43443"/>
                  </a:moveTo>
                  <a:cubicBezTo>
                    <a:pt x="26273" y="43443"/>
                    <a:pt x="29442" y="46554"/>
                    <a:pt x="29442" y="50472"/>
                  </a:cubicBezTo>
                  <a:cubicBezTo>
                    <a:pt x="29442" y="54332"/>
                    <a:pt x="26273" y="57443"/>
                    <a:pt x="22413" y="57443"/>
                  </a:cubicBezTo>
                  <a:cubicBezTo>
                    <a:pt x="18553" y="57443"/>
                    <a:pt x="15384" y="54332"/>
                    <a:pt x="15384" y="50472"/>
                  </a:cubicBezTo>
                  <a:cubicBezTo>
                    <a:pt x="15384" y="46554"/>
                    <a:pt x="18553" y="43443"/>
                    <a:pt x="22413" y="43443"/>
                  </a:cubicBezTo>
                  <a:close/>
                  <a:moveTo>
                    <a:pt x="68679" y="43443"/>
                  </a:moveTo>
                  <a:cubicBezTo>
                    <a:pt x="72539" y="43443"/>
                    <a:pt x="75650" y="46554"/>
                    <a:pt x="75650" y="50472"/>
                  </a:cubicBezTo>
                  <a:cubicBezTo>
                    <a:pt x="75650" y="54332"/>
                    <a:pt x="72539" y="57443"/>
                    <a:pt x="68679" y="57443"/>
                  </a:cubicBezTo>
                  <a:cubicBezTo>
                    <a:pt x="64819" y="57443"/>
                    <a:pt x="61650" y="54332"/>
                    <a:pt x="61650" y="50472"/>
                  </a:cubicBezTo>
                  <a:cubicBezTo>
                    <a:pt x="61650" y="46554"/>
                    <a:pt x="64819" y="43443"/>
                    <a:pt x="68679" y="43443"/>
                  </a:cubicBezTo>
                  <a:close/>
                  <a:moveTo>
                    <a:pt x="5589" y="0"/>
                  </a:moveTo>
                  <a:lnTo>
                    <a:pt x="5589" y="12618"/>
                  </a:lnTo>
                  <a:lnTo>
                    <a:pt x="5589" y="37854"/>
                  </a:lnTo>
                  <a:lnTo>
                    <a:pt x="5589" y="42002"/>
                  </a:lnTo>
                  <a:lnTo>
                    <a:pt x="4206" y="42002"/>
                  </a:lnTo>
                  <a:cubicBezTo>
                    <a:pt x="1844" y="42002"/>
                    <a:pt x="0" y="43904"/>
                    <a:pt x="0" y="46208"/>
                  </a:cubicBezTo>
                  <a:cubicBezTo>
                    <a:pt x="0" y="48571"/>
                    <a:pt x="1844" y="50414"/>
                    <a:pt x="4206" y="50414"/>
                  </a:cubicBezTo>
                  <a:lnTo>
                    <a:pt x="12618" y="50414"/>
                  </a:lnTo>
                  <a:cubicBezTo>
                    <a:pt x="12618" y="55830"/>
                    <a:pt x="16997" y="60267"/>
                    <a:pt x="22413" y="60267"/>
                  </a:cubicBezTo>
                  <a:cubicBezTo>
                    <a:pt x="27829" y="60267"/>
                    <a:pt x="32208" y="55830"/>
                    <a:pt x="32208" y="50414"/>
                  </a:cubicBezTo>
                  <a:lnTo>
                    <a:pt x="58826" y="50414"/>
                  </a:lnTo>
                  <a:cubicBezTo>
                    <a:pt x="58826" y="55830"/>
                    <a:pt x="63263" y="60267"/>
                    <a:pt x="68679" y="60267"/>
                  </a:cubicBezTo>
                  <a:cubicBezTo>
                    <a:pt x="74037" y="60267"/>
                    <a:pt x="78474" y="55830"/>
                    <a:pt x="78474" y="50414"/>
                  </a:cubicBezTo>
                  <a:lnTo>
                    <a:pt x="82680" y="50414"/>
                  </a:lnTo>
                  <a:cubicBezTo>
                    <a:pt x="84984" y="50414"/>
                    <a:pt x="86886" y="48571"/>
                    <a:pt x="86886" y="46208"/>
                  </a:cubicBezTo>
                  <a:cubicBezTo>
                    <a:pt x="86886" y="43904"/>
                    <a:pt x="84984" y="42002"/>
                    <a:pt x="82680" y="42002"/>
                  </a:cubicBezTo>
                  <a:lnTo>
                    <a:pt x="81297" y="42002"/>
                  </a:lnTo>
                  <a:lnTo>
                    <a:pt x="81297" y="26619"/>
                  </a:lnTo>
                  <a:lnTo>
                    <a:pt x="75535" y="26619"/>
                  </a:lnTo>
                  <a:lnTo>
                    <a:pt x="74152" y="12618"/>
                  </a:lnTo>
                  <a:lnTo>
                    <a:pt x="61650" y="12618"/>
                  </a:lnTo>
                  <a:lnTo>
                    <a:pt x="6165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17;p40"/>
            <p:cNvSpPr/>
            <p:nvPr/>
          </p:nvSpPr>
          <p:spPr>
            <a:xfrm>
              <a:off x="2572524" y="6500272"/>
              <a:ext cx="72722" cy="72238"/>
            </a:xfrm>
            <a:custGeom>
              <a:avLst/>
              <a:gdLst/>
              <a:ahLst/>
              <a:cxnLst/>
              <a:rect l="l" t="t" r="r" b="b"/>
              <a:pathLst>
                <a:path w="8412" h="8356" extrusionOk="0">
                  <a:moveTo>
                    <a:pt x="4206" y="2766"/>
                  </a:moveTo>
                  <a:cubicBezTo>
                    <a:pt x="4955" y="2766"/>
                    <a:pt x="5589" y="3400"/>
                    <a:pt x="5589" y="4149"/>
                  </a:cubicBezTo>
                  <a:cubicBezTo>
                    <a:pt x="5589" y="4956"/>
                    <a:pt x="4955" y="5590"/>
                    <a:pt x="4206" y="5590"/>
                  </a:cubicBezTo>
                  <a:cubicBezTo>
                    <a:pt x="3457" y="5590"/>
                    <a:pt x="2823" y="4956"/>
                    <a:pt x="2823" y="4149"/>
                  </a:cubicBezTo>
                  <a:cubicBezTo>
                    <a:pt x="2823" y="3400"/>
                    <a:pt x="3399" y="2766"/>
                    <a:pt x="4206" y="2766"/>
                  </a:cubicBezTo>
                  <a:close/>
                  <a:moveTo>
                    <a:pt x="4206" y="1"/>
                  </a:moveTo>
                  <a:cubicBezTo>
                    <a:pt x="1901" y="1"/>
                    <a:pt x="0" y="1845"/>
                    <a:pt x="0" y="4207"/>
                  </a:cubicBezTo>
                  <a:cubicBezTo>
                    <a:pt x="0" y="6512"/>
                    <a:pt x="1901" y="8355"/>
                    <a:pt x="4206" y="8355"/>
                  </a:cubicBezTo>
                  <a:cubicBezTo>
                    <a:pt x="6511" y="8355"/>
                    <a:pt x="8412" y="6512"/>
                    <a:pt x="8412" y="4207"/>
                  </a:cubicBezTo>
                  <a:cubicBezTo>
                    <a:pt x="8412" y="1845"/>
                    <a:pt x="6511" y="1"/>
                    <a:pt x="420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18;p40"/>
            <p:cNvSpPr/>
            <p:nvPr/>
          </p:nvSpPr>
          <p:spPr>
            <a:xfrm>
              <a:off x="2972485" y="6500272"/>
              <a:ext cx="72730" cy="72238"/>
            </a:xfrm>
            <a:custGeom>
              <a:avLst/>
              <a:gdLst/>
              <a:ahLst/>
              <a:cxnLst/>
              <a:rect l="l" t="t" r="r" b="b"/>
              <a:pathLst>
                <a:path w="8413" h="8356" extrusionOk="0">
                  <a:moveTo>
                    <a:pt x="4207" y="2766"/>
                  </a:moveTo>
                  <a:cubicBezTo>
                    <a:pt x="4956" y="2766"/>
                    <a:pt x="5590" y="3400"/>
                    <a:pt x="5590" y="4149"/>
                  </a:cubicBezTo>
                  <a:cubicBezTo>
                    <a:pt x="5590" y="4956"/>
                    <a:pt x="4956" y="5590"/>
                    <a:pt x="4207" y="5590"/>
                  </a:cubicBezTo>
                  <a:cubicBezTo>
                    <a:pt x="3400" y="5590"/>
                    <a:pt x="2766" y="4956"/>
                    <a:pt x="2766" y="4149"/>
                  </a:cubicBezTo>
                  <a:cubicBezTo>
                    <a:pt x="2766" y="3400"/>
                    <a:pt x="3400" y="2766"/>
                    <a:pt x="4207" y="2766"/>
                  </a:cubicBezTo>
                  <a:close/>
                  <a:moveTo>
                    <a:pt x="4207" y="1"/>
                  </a:moveTo>
                  <a:cubicBezTo>
                    <a:pt x="1845" y="1"/>
                    <a:pt x="1" y="1845"/>
                    <a:pt x="1" y="4207"/>
                  </a:cubicBezTo>
                  <a:cubicBezTo>
                    <a:pt x="1" y="6512"/>
                    <a:pt x="1845" y="8355"/>
                    <a:pt x="4207" y="8355"/>
                  </a:cubicBezTo>
                  <a:cubicBezTo>
                    <a:pt x="6511" y="8355"/>
                    <a:pt x="8413" y="6512"/>
                    <a:pt x="8413" y="4207"/>
                  </a:cubicBezTo>
                  <a:cubicBezTo>
                    <a:pt x="8413" y="1845"/>
                    <a:pt x="6511" y="1"/>
                    <a:pt x="420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319;p40"/>
          <p:cNvGrpSpPr/>
          <p:nvPr/>
        </p:nvGrpSpPr>
        <p:grpSpPr>
          <a:xfrm flipH="1">
            <a:off x="8217316" y="4048214"/>
            <a:ext cx="598254" cy="608121"/>
            <a:chOff x="1576836" y="5097154"/>
            <a:chExt cx="653009" cy="652507"/>
          </a:xfrm>
        </p:grpSpPr>
        <p:sp>
          <p:nvSpPr>
            <p:cNvPr id="63" name="Google Shape;1320;p40"/>
            <p:cNvSpPr/>
            <p:nvPr/>
          </p:nvSpPr>
          <p:spPr>
            <a:xfrm>
              <a:off x="1576836" y="5097154"/>
              <a:ext cx="653009" cy="652507"/>
            </a:xfrm>
            <a:custGeom>
              <a:avLst/>
              <a:gdLst/>
              <a:ahLst/>
              <a:cxnLst/>
              <a:rect l="l" t="t" r="r" b="b"/>
              <a:pathLst>
                <a:path w="75536" h="75478" extrusionOk="0">
                  <a:moveTo>
                    <a:pt x="10947" y="2420"/>
                  </a:moveTo>
                  <a:lnTo>
                    <a:pt x="10947" y="21261"/>
                  </a:lnTo>
                  <a:lnTo>
                    <a:pt x="10947" y="40159"/>
                  </a:lnTo>
                  <a:lnTo>
                    <a:pt x="3688" y="40159"/>
                  </a:lnTo>
                  <a:cubicBezTo>
                    <a:pt x="2996" y="40159"/>
                    <a:pt x="2420" y="39640"/>
                    <a:pt x="2420" y="38949"/>
                  </a:cubicBezTo>
                  <a:lnTo>
                    <a:pt x="2420" y="21261"/>
                  </a:lnTo>
                  <a:lnTo>
                    <a:pt x="2420" y="3630"/>
                  </a:lnTo>
                  <a:cubicBezTo>
                    <a:pt x="2420" y="2939"/>
                    <a:pt x="2996" y="2420"/>
                    <a:pt x="3630" y="2420"/>
                  </a:cubicBezTo>
                  <a:close/>
                  <a:moveTo>
                    <a:pt x="63320" y="2420"/>
                  </a:moveTo>
                  <a:lnTo>
                    <a:pt x="63320" y="34973"/>
                  </a:lnTo>
                  <a:cubicBezTo>
                    <a:pt x="62456" y="34397"/>
                    <a:pt x="61419" y="34051"/>
                    <a:pt x="60267" y="34051"/>
                  </a:cubicBezTo>
                  <a:cubicBezTo>
                    <a:pt x="58999" y="34051"/>
                    <a:pt x="57847" y="34512"/>
                    <a:pt x="56925" y="35261"/>
                  </a:cubicBezTo>
                  <a:cubicBezTo>
                    <a:pt x="56118" y="33129"/>
                    <a:pt x="54160" y="31631"/>
                    <a:pt x="51740" y="31631"/>
                  </a:cubicBezTo>
                  <a:cubicBezTo>
                    <a:pt x="50299" y="31631"/>
                    <a:pt x="48974" y="32208"/>
                    <a:pt x="47937" y="33187"/>
                  </a:cubicBezTo>
                  <a:cubicBezTo>
                    <a:pt x="47015" y="31516"/>
                    <a:pt x="45287" y="30421"/>
                    <a:pt x="43212" y="30421"/>
                  </a:cubicBezTo>
                  <a:cubicBezTo>
                    <a:pt x="42118" y="30421"/>
                    <a:pt x="41081" y="30767"/>
                    <a:pt x="40159" y="31343"/>
                  </a:cubicBezTo>
                  <a:lnTo>
                    <a:pt x="40159" y="21261"/>
                  </a:lnTo>
                  <a:cubicBezTo>
                    <a:pt x="40159" y="18264"/>
                    <a:pt x="37739" y="15787"/>
                    <a:pt x="34685" y="15787"/>
                  </a:cubicBezTo>
                  <a:cubicBezTo>
                    <a:pt x="31689" y="15787"/>
                    <a:pt x="29212" y="18264"/>
                    <a:pt x="29212" y="21261"/>
                  </a:cubicBezTo>
                  <a:lnTo>
                    <a:pt x="29212" y="40159"/>
                  </a:lnTo>
                  <a:lnTo>
                    <a:pt x="13425" y="40159"/>
                  </a:lnTo>
                  <a:lnTo>
                    <a:pt x="13425" y="2420"/>
                  </a:lnTo>
                  <a:close/>
                  <a:moveTo>
                    <a:pt x="71848" y="2420"/>
                  </a:moveTo>
                  <a:cubicBezTo>
                    <a:pt x="72539" y="2420"/>
                    <a:pt x="73058" y="2939"/>
                    <a:pt x="73058" y="3630"/>
                  </a:cubicBezTo>
                  <a:lnTo>
                    <a:pt x="73058" y="38949"/>
                  </a:lnTo>
                  <a:cubicBezTo>
                    <a:pt x="73058" y="39640"/>
                    <a:pt x="72539" y="40159"/>
                    <a:pt x="71848" y="40159"/>
                  </a:cubicBezTo>
                  <a:lnTo>
                    <a:pt x="65740" y="40159"/>
                  </a:lnTo>
                  <a:lnTo>
                    <a:pt x="65740" y="39525"/>
                  </a:lnTo>
                  <a:lnTo>
                    <a:pt x="65740" y="2420"/>
                  </a:lnTo>
                  <a:close/>
                  <a:moveTo>
                    <a:pt x="29212" y="42579"/>
                  </a:moveTo>
                  <a:lnTo>
                    <a:pt x="29212" y="48225"/>
                  </a:lnTo>
                  <a:lnTo>
                    <a:pt x="23969" y="42982"/>
                  </a:lnTo>
                  <a:cubicBezTo>
                    <a:pt x="23853" y="42867"/>
                    <a:pt x="23681" y="42751"/>
                    <a:pt x="23508" y="42579"/>
                  </a:cubicBezTo>
                  <a:close/>
                  <a:moveTo>
                    <a:pt x="3688" y="0"/>
                  </a:moveTo>
                  <a:cubicBezTo>
                    <a:pt x="1671" y="0"/>
                    <a:pt x="0" y="1613"/>
                    <a:pt x="0" y="3630"/>
                  </a:cubicBezTo>
                  <a:lnTo>
                    <a:pt x="0" y="38949"/>
                  </a:lnTo>
                  <a:cubicBezTo>
                    <a:pt x="0" y="40965"/>
                    <a:pt x="1671" y="42579"/>
                    <a:pt x="3688" y="42579"/>
                  </a:cubicBezTo>
                  <a:lnTo>
                    <a:pt x="16709" y="42579"/>
                  </a:lnTo>
                  <a:cubicBezTo>
                    <a:pt x="16536" y="42694"/>
                    <a:pt x="16363" y="42809"/>
                    <a:pt x="16248" y="42982"/>
                  </a:cubicBezTo>
                  <a:cubicBezTo>
                    <a:pt x="15211" y="44019"/>
                    <a:pt x="14635" y="45402"/>
                    <a:pt x="14635" y="46842"/>
                  </a:cubicBezTo>
                  <a:cubicBezTo>
                    <a:pt x="14635" y="48340"/>
                    <a:pt x="15211" y="49665"/>
                    <a:pt x="16248" y="50702"/>
                  </a:cubicBezTo>
                  <a:lnTo>
                    <a:pt x="29212" y="63724"/>
                  </a:lnTo>
                  <a:lnTo>
                    <a:pt x="29212" y="75477"/>
                  </a:lnTo>
                  <a:lnTo>
                    <a:pt x="31689" y="75477"/>
                  </a:lnTo>
                  <a:lnTo>
                    <a:pt x="31689" y="62744"/>
                  </a:lnTo>
                  <a:lnTo>
                    <a:pt x="17977" y="48974"/>
                  </a:lnTo>
                  <a:cubicBezTo>
                    <a:pt x="17400" y="48398"/>
                    <a:pt x="17055" y="47649"/>
                    <a:pt x="17055" y="46842"/>
                  </a:cubicBezTo>
                  <a:cubicBezTo>
                    <a:pt x="17055" y="46035"/>
                    <a:pt x="17343" y="45286"/>
                    <a:pt x="17977" y="44710"/>
                  </a:cubicBezTo>
                  <a:cubicBezTo>
                    <a:pt x="18553" y="44134"/>
                    <a:pt x="19331" y="43846"/>
                    <a:pt x="20108" y="43846"/>
                  </a:cubicBezTo>
                  <a:cubicBezTo>
                    <a:pt x="20886" y="43846"/>
                    <a:pt x="21664" y="44134"/>
                    <a:pt x="22240" y="44710"/>
                  </a:cubicBezTo>
                  <a:lnTo>
                    <a:pt x="31689" y="54102"/>
                  </a:lnTo>
                  <a:lnTo>
                    <a:pt x="31689" y="21261"/>
                  </a:lnTo>
                  <a:cubicBezTo>
                    <a:pt x="31689" y="19590"/>
                    <a:pt x="33014" y="18207"/>
                    <a:pt x="34685" y="18207"/>
                  </a:cubicBezTo>
                  <a:cubicBezTo>
                    <a:pt x="36356" y="18207"/>
                    <a:pt x="37739" y="19590"/>
                    <a:pt x="37739" y="21261"/>
                  </a:cubicBezTo>
                  <a:lnTo>
                    <a:pt x="37739" y="35895"/>
                  </a:lnTo>
                  <a:lnTo>
                    <a:pt x="37739" y="38949"/>
                  </a:lnTo>
                  <a:lnTo>
                    <a:pt x="40159" y="38949"/>
                  </a:lnTo>
                  <a:lnTo>
                    <a:pt x="40159" y="35895"/>
                  </a:lnTo>
                  <a:cubicBezTo>
                    <a:pt x="40159" y="34224"/>
                    <a:pt x="41542" y="32841"/>
                    <a:pt x="43212" y="32841"/>
                  </a:cubicBezTo>
                  <a:cubicBezTo>
                    <a:pt x="44941" y="32841"/>
                    <a:pt x="46266" y="34224"/>
                    <a:pt x="46266" y="35895"/>
                  </a:cubicBezTo>
                  <a:lnTo>
                    <a:pt x="46266" y="37105"/>
                  </a:lnTo>
                  <a:lnTo>
                    <a:pt x="46266" y="38949"/>
                  </a:lnTo>
                  <a:lnTo>
                    <a:pt x="48744" y="38949"/>
                  </a:lnTo>
                  <a:lnTo>
                    <a:pt x="48744" y="37105"/>
                  </a:lnTo>
                  <a:cubicBezTo>
                    <a:pt x="48744" y="35434"/>
                    <a:pt x="50069" y="34051"/>
                    <a:pt x="51740" y="34051"/>
                  </a:cubicBezTo>
                  <a:cubicBezTo>
                    <a:pt x="53468" y="34051"/>
                    <a:pt x="54793" y="35434"/>
                    <a:pt x="54793" y="37105"/>
                  </a:cubicBezTo>
                  <a:lnTo>
                    <a:pt x="54793" y="39525"/>
                  </a:lnTo>
                  <a:lnTo>
                    <a:pt x="54793" y="40159"/>
                  </a:lnTo>
                  <a:lnTo>
                    <a:pt x="57271" y="40159"/>
                  </a:lnTo>
                  <a:lnTo>
                    <a:pt x="57271" y="39525"/>
                  </a:lnTo>
                  <a:cubicBezTo>
                    <a:pt x="57271" y="37854"/>
                    <a:pt x="58596" y="36529"/>
                    <a:pt x="60267" y="36529"/>
                  </a:cubicBezTo>
                  <a:cubicBezTo>
                    <a:pt x="61995" y="36529"/>
                    <a:pt x="63320" y="37854"/>
                    <a:pt x="63320" y="39525"/>
                  </a:cubicBezTo>
                  <a:lnTo>
                    <a:pt x="63320" y="41369"/>
                  </a:lnTo>
                  <a:lnTo>
                    <a:pt x="63320" y="65740"/>
                  </a:lnTo>
                  <a:cubicBezTo>
                    <a:pt x="63320" y="67757"/>
                    <a:pt x="61707" y="69370"/>
                    <a:pt x="59691" y="69370"/>
                  </a:cubicBezTo>
                  <a:lnTo>
                    <a:pt x="58481" y="69370"/>
                  </a:lnTo>
                  <a:lnTo>
                    <a:pt x="58481" y="75477"/>
                  </a:lnTo>
                  <a:lnTo>
                    <a:pt x="60901" y="75477"/>
                  </a:lnTo>
                  <a:lnTo>
                    <a:pt x="60901" y="71675"/>
                  </a:lnTo>
                  <a:cubicBezTo>
                    <a:pt x="63666" y="71099"/>
                    <a:pt x="65740" y="68679"/>
                    <a:pt x="65740" y="65740"/>
                  </a:cubicBezTo>
                  <a:lnTo>
                    <a:pt x="65740" y="42579"/>
                  </a:lnTo>
                  <a:lnTo>
                    <a:pt x="71848" y="42579"/>
                  </a:lnTo>
                  <a:cubicBezTo>
                    <a:pt x="73864" y="42579"/>
                    <a:pt x="75478" y="40965"/>
                    <a:pt x="75478" y="38949"/>
                  </a:cubicBezTo>
                  <a:lnTo>
                    <a:pt x="75478" y="3630"/>
                  </a:lnTo>
                  <a:cubicBezTo>
                    <a:pt x="75535" y="1613"/>
                    <a:pt x="73864" y="0"/>
                    <a:pt x="7184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21;p40"/>
            <p:cNvSpPr/>
            <p:nvPr/>
          </p:nvSpPr>
          <p:spPr>
            <a:xfrm>
              <a:off x="2166572" y="5307348"/>
              <a:ext cx="20930" cy="20930"/>
            </a:xfrm>
            <a:custGeom>
              <a:avLst/>
              <a:gdLst/>
              <a:ahLst/>
              <a:cxnLst/>
              <a:rect l="l" t="t" r="r" b="b"/>
              <a:pathLst>
                <a:path w="2421" h="2421" extrusionOk="0">
                  <a:moveTo>
                    <a:pt x="1" y="0"/>
                  </a:moveTo>
                  <a:lnTo>
                    <a:pt x="1" y="2420"/>
                  </a:lnTo>
                  <a:lnTo>
                    <a:pt x="2421" y="2420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22;p40"/>
            <p:cNvSpPr/>
            <p:nvPr/>
          </p:nvSpPr>
          <p:spPr>
            <a:xfrm>
              <a:off x="2166572" y="5233624"/>
              <a:ext cx="20930" cy="63273"/>
            </a:xfrm>
            <a:custGeom>
              <a:avLst/>
              <a:gdLst/>
              <a:ahLst/>
              <a:cxnLst/>
              <a:rect l="l" t="t" r="r" b="b"/>
              <a:pathLst>
                <a:path w="2421" h="7319" extrusionOk="0">
                  <a:moveTo>
                    <a:pt x="1" y="1"/>
                  </a:moveTo>
                  <a:lnTo>
                    <a:pt x="1" y="7318"/>
                  </a:lnTo>
                  <a:lnTo>
                    <a:pt x="2421" y="7318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23;p40"/>
            <p:cNvSpPr/>
            <p:nvPr/>
          </p:nvSpPr>
          <p:spPr>
            <a:xfrm>
              <a:off x="1597757" y="5244084"/>
              <a:ext cx="73725" cy="73733"/>
            </a:xfrm>
            <a:custGeom>
              <a:avLst/>
              <a:gdLst/>
              <a:ahLst/>
              <a:cxnLst/>
              <a:rect l="l" t="t" r="r" b="b"/>
              <a:pathLst>
                <a:path w="8528" h="8529" extrusionOk="0">
                  <a:moveTo>
                    <a:pt x="4264" y="2478"/>
                  </a:moveTo>
                  <a:cubicBezTo>
                    <a:pt x="5301" y="2478"/>
                    <a:pt x="6108" y="3285"/>
                    <a:pt x="6108" y="4265"/>
                  </a:cubicBezTo>
                  <a:cubicBezTo>
                    <a:pt x="6108" y="5302"/>
                    <a:pt x="5301" y="6108"/>
                    <a:pt x="4264" y="6108"/>
                  </a:cubicBezTo>
                  <a:cubicBezTo>
                    <a:pt x="3284" y="6108"/>
                    <a:pt x="2478" y="5302"/>
                    <a:pt x="2478" y="4265"/>
                  </a:cubicBezTo>
                  <a:cubicBezTo>
                    <a:pt x="2478" y="3285"/>
                    <a:pt x="3284" y="2478"/>
                    <a:pt x="4264" y="2478"/>
                  </a:cubicBezTo>
                  <a:close/>
                  <a:moveTo>
                    <a:pt x="4264" y="1"/>
                  </a:moveTo>
                  <a:cubicBezTo>
                    <a:pt x="1902" y="1"/>
                    <a:pt x="0" y="1960"/>
                    <a:pt x="0" y="4265"/>
                  </a:cubicBezTo>
                  <a:cubicBezTo>
                    <a:pt x="0" y="6627"/>
                    <a:pt x="1959" y="8528"/>
                    <a:pt x="4264" y="8528"/>
                  </a:cubicBezTo>
                  <a:cubicBezTo>
                    <a:pt x="6626" y="8528"/>
                    <a:pt x="8527" y="6627"/>
                    <a:pt x="8527" y="4265"/>
                  </a:cubicBezTo>
                  <a:cubicBezTo>
                    <a:pt x="8527" y="1960"/>
                    <a:pt x="6626" y="1"/>
                    <a:pt x="426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67" y="671209"/>
            <a:ext cx="6477233" cy="44722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11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5;p23"/>
          <p:cNvSpPr/>
          <p:nvPr/>
        </p:nvSpPr>
        <p:spPr>
          <a:xfrm>
            <a:off x="977183" y="3405149"/>
            <a:ext cx="640475" cy="35875"/>
          </a:xfrm>
          <a:custGeom>
            <a:avLst/>
            <a:gdLst/>
            <a:ahLst/>
            <a:cxnLst/>
            <a:rect l="l" t="t" r="r" b="b"/>
            <a:pathLst>
              <a:path w="25619" h="1435" extrusionOk="0">
                <a:moveTo>
                  <a:pt x="0" y="0"/>
                </a:moveTo>
                <a:lnTo>
                  <a:pt x="0" y="1434"/>
                </a:lnTo>
                <a:lnTo>
                  <a:pt x="25618" y="1434"/>
                </a:lnTo>
                <a:lnTo>
                  <a:pt x="2561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426;p23"/>
          <p:cNvGrpSpPr/>
          <p:nvPr/>
        </p:nvGrpSpPr>
        <p:grpSpPr>
          <a:xfrm>
            <a:off x="837921" y="3405149"/>
            <a:ext cx="919000" cy="930400"/>
            <a:chOff x="779606" y="2781075"/>
            <a:chExt cx="919000" cy="930400"/>
          </a:xfrm>
        </p:grpSpPr>
        <p:sp>
          <p:nvSpPr>
            <p:cNvPr id="5" name="Google Shape;427;p23"/>
            <p:cNvSpPr/>
            <p:nvPr/>
          </p:nvSpPr>
          <p:spPr>
            <a:xfrm>
              <a:off x="926381" y="2781075"/>
              <a:ext cx="640475" cy="393625"/>
            </a:xfrm>
            <a:custGeom>
              <a:avLst/>
              <a:gdLst/>
              <a:ahLst/>
              <a:cxnLst/>
              <a:rect l="l" t="t" r="r" b="b"/>
              <a:pathLst>
                <a:path w="25619" h="15745" extrusionOk="0">
                  <a:moveTo>
                    <a:pt x="0" y="0"/>
                  </a:moveTo>
                  <a:lnTo>
                    <a:pt x="0" y="15745"/>
                  </a:lnTo>
                  <a:lnTo>
                    <a:pt x="25618" y="15745"/>
                  </a:lnTo>
                  <a:lnTo>
                    <a:pt x="25618" y="0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rgbClr val="979A5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8;p23"/>
            <p:cNvSpPr/>
            <p:nvPr/>
          </p:nvSpPr>
          <p:spPr>
            <a:xfrm>
              <a:off x="779606" y="2958700"/>
              <a:ext cx="441175" cy="318575"/>
            </a:xfrm>
            <a:custGeom>
              <a:avLst/>
              <a:gdLst/>
              <a:ahLst/>
              <a:cxnLst/>
              <a:rect l="l" t="t" r="r" b="b"/>
              <a:pathLst>
                <a:path w="17647" h="12743" extrusionOk="0">
                  <a:moveTo>
                    <a:pt x="0" y="0"/>
                  </a:moveTo>
                  <a:lnTo>
                    <a:pt x="0" y="12743"/>
                  </a:lnTo>
                  <a:lnTo>
                    <a:pt x="17646" y="12743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9;p23"/>
            <p:cNvSpPr/>
            <p:nvPr/>
          </p:nvSpPr>
          <p:spPr>
            <a:xfrm>
              <a:off x="779606" y="2958700"/>
              <a:ext cx="441175" cy="29200"/>
            </a:xfrm>
            <a:custGeom>
              <a:avLst/>
              <a:gdLst/>
              <a:ahLst/>
              <a:cxnLst/>
              <a:rect l="l" t="t" r="r" b="b"/>
              <a:pathLst>
                <a:path w="17647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17646" y="1168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979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0;p23"/>
            <p:cNvSpPr/>
            <p:nvPr/>
          </p:nvSpPr>
          <p:spPr>
            <a:xfrm>
              <a:off x="932206" y="3394825"/>
              <a:ext cx="316925" cy="228525"/>
            </a:xfrm>
            <a:custGeom>
              <a:avLst/>
              <a:gdLst/>
              <a:ahLst/>
              <a:cxnLst/>
              <a:rect l="l" t="t" r="r" b="b"/>
              <a:pathLst>
                <a:path w="12677" h="9141" extrusionOk="0">
                  <a:moveTo>
                    <a:pt x="1" y="1"/>
                  </a:moveTo>
                  <a:lnTo>
                    <a:pt x="1" y="9141"/>
                  </a:lnTo>
                  <a:lnTo>
                    <a:pt x="12676" y="9141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1;p23"/>
            <p:cNvSpPr/>
            <p:nvPr/>
          </p:nvSpPr>
          <p:spPr>
            <a:xfrm>
              <a:off x="932206" y="3395675"/>
              <a:ext cx="316925" cy="30050"/>
            </a:xfrm>
            <a:custGeom>
              <a:avLst/>
              <a:gdLst/>
              <a:ahLst/>
              <a:cxnLst/>
              <a:rect l="l" t="t" r="r" b="b"/>
              <a:pathLst>
                <a:path w="12677" h="1202" extrusionOk="0">
                  <a:moveTo>
                    <a:pt x="1" y="0"/>
                  </a:moveTo>
                  <a:lnTo>
                    <a:pt x="1" y="1201"/>
                  </a:lnTo>
                  <a:lnTo>
                    <a:pt x="12676" y="12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rgbClr val="979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2;p23"/>
            <p:cNvSpPr/>
            <p:nvPr/>
          </p:nvSpPr>
          <p:spPr>
            <a:xfrm>
              <a:off x="1482606" y="3248075"/>
              <a:ext cx="216000" cy="155950"/>
            </a:xfrm>
            <a:custGeom>
              <a:avLst/>
              <a:gdLst/>
              <a:ahLst/>
              <a:cxnLst/>
              <a:rect l="l" t="t" r="r" b="b"/>
              <a:pathLst>
                <a:path w="8640" h="6238" extrusionOk="0">
                  <a:moveTo>
                    <a:pt x="0" y="0"/>
                  </a:moveTo>
                  <a:lnTo>
                    <a:pt x="0" y="6238"/>
                  </a:lnTo>
                  <a:lnTo>
                    <a:pt x="8640" y="6238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3;p23"/>
            <p:cNvSpPr/>
            <p:nvPr/>
          </p:nvSpPr>
          <p:spPr>
            <a:xfrm>
              <a:off x="1482606" y="3248900"/>
              <a:ext cx="216000" cy="20875"/>
            </a:xfrm>
            <a:custGeom>
              <a:avLst/>
              <a:gdLst/>
              <a:ahLst/>
              <a:cxnLst/>
              <a:rect l="l" t="t" r="r" b="b"/>
              <a:pathLst>
                <a:path w="8640" h="835" extrusionOk="0">
                  <a:moveTo>
                    <a:pt x="0" y="0"/>
                  </a:moveTo>
                  <a:lnTo>
                    <a:pt x="0" y="834"/>
                  </a:lnTo>
                  <a:lnTo>
                    <a:pt x="8640" y="834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4;p23"/>
            <p:cNvSpPr/>
            <p:nvPr/>
          </p:nvSpPr>
          <p:spPr>
            <a:xfrm>
              <a:off x="1294131" y="3287800"/>
              <a:ext cx="113450" cy="182025"/>
            </a:xfrm>
            <a:custGeom>
              <a:avLst/>
              <a:gdLst/>
              <a:ahLst/>
              <a:cxnLst/>
              <a:rect l="l" t="t" r="r" b="b"/>
              <a:pathLst>
                <a:path w="4538" h="7281" extrusionOk="0">
                  <a:moveTo>
                    <a:pt x="984" y="0"/>
                  </a:moveTo>
                  <a:cubicBezTo>
                    <a:pt x="869" y="0"/>
                    <a:pt x="751" y="25"/>
                    <a:pt x="634" y="79"/>
                  </a:cubicBezTo>
                  <a:lnTo>
                    <a:pt x="601" y="112"/>
                  </a:lnTo>
                  <a:cubicBezTo>
                    <a:pt x="201" y="279"/>
                    <a:pt x="1" y="779"/>
                    <a:pt x="201" y="1180"/>
                  </a:cubicBezTo>
                  <a:lnTo>
                    <a:pt x="2803" y="6784"/>
                  </a:lnTo>
                  <a:cubicBezTo>
                    <a:pt x="2951" y="7106"/>
                    <a:pt x="3266" y="7281"/>
                    <a:pt x="3582" y="7281"/>
                  </a:cubicBezTo>
                  <a:cubicBezTo>
                    <a:pt x="3691" y="7281"/>
                    <a:pt x="3801" y="7260"/>
                    <a:pt x="3903" y="7217"/>
                  </a:cubicBezTo>
                  <a:lnTo>
                    <a:pt x="3937" y="7184"/>
                  </a:lnTo>
                  <a:cubicBezTo>
                    <a:pt x="4370" y="6984"/>
                    <a:pt x="4537" y="6517"/>
                    <a:pt x="4337" y="6083"/>
                  </a:cubicBezTo>
                  <a:lnTo>
                    <a:pt x="1735" y="479"/>
                  </a:lnTo>
                  <a:cubicBezTo>
                    <a:pt x="1589" y="186"/>
                    <a:pt x="1299" y="0"/>
                    <a:pt x="984" y="0"/>
                  </a:cubicBez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5;p23"/>
            <p:cNvSpPr/>
            <p:nvPr/>
          </p:nvSpPr>
          <p:spPr>
            <a:xfrm>
              <a:off x="1342506" y="3411100"/>
              <a:ext cx="186825" cy="300375"/>
            </a:xfrm>
            <a:custGeom>
              <a:avLst/>
              <a:gdLst/>
              <a:ahLst/>
              <a:cxnLst/>
              <a:rect l="l" t="t" r="r" b="b"/>
              <a:pathLst>
                <a:path w="7473" h="12015" extrusionOk="0">
                  <a:moveTo>
                    <a:pt x="1599" y="1"/>
                  </a:moveTo>
                  <a:cubicBezTo>
                    <a:pt x="1411" y="1"/>
                    <a:pt x="1219" y="38"/>
                    <a:pt x="1034" y="117"/>
                  </a:cubicBezTo>
                  <a:lnTo>
                    <a:pt x="968" y="150"/>
                  </a:lnTo>
                  <a:cubicBezTo>
                    <a:pt x="301" y="484"/>
                    <a:pt x="0" y="1285"/>
                    <a:pt x="301" y="1985"/>
                  </a:cubicBezTo>
                  <a:lnTo>
                    <a:pt x="4604" y="11225"/>
                  </a:lnTo>
                  <a:cubicBezTo>
                    <a:pt x="4846" y="11734"/>
                    <a:pt x="5335" y="12014"/>
                    <a:pt x="5853" y="12014"/>
                  </a:cubicBezTo>
                  <a:cubicBezTo>
                    <a:pt x="6048" y="12014"/>
                    <a:pt x="6247" y="11974"/>
                    <a:pt x="6438" y="11892"/>
                  </a:cubicBezTo>
                  <a:lnTo>
                    <a:pt x="6505" y="11859"/>
                  </a:lnTo>
                  <a:cubicBezTo>
                    <a:pt x="7172" y="11525"/>
                    <a:pt x="7472" y="10725"/>
                    <a:pt x="7172" y="10058"/>
                  </a:cubicBezTo>
                  <a:lnTo>
                    <a:pt x="2869" y="784"/>
                  </a:lnTo>
                  <a:cubicBezTo>
                    <a:pt x="2623" y="293"/>
                    <a:pt x="2124" y="1"/>
                    <a:pt x="1599" y="1"/>
                  </a:cubicBezTo>
                  <a:close/>
                </a:path>
              </a:pathLst>
            </a:custGeom>
            <a:solidFill>
              <a:srgbClr val="777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6;p23"/>
            <p:cNvSpPr/>
            <p:nvPr/>
          </p:nvSpPr>
          <p:spPr>
            <a:xfrm>
              <a:off x="1071481" y="3017875"/>
              <a:ext cx="381125" cy="337825"/>
            </a:xfrm>
            <a:custGeom>
              <a:avLst/>
              <a:gdLst/>
              <a:ahLst/>
              <a:cxnLst/>
              <a:rect l="l" t="t" r="r" b="b"/>
              <a:pathLst>
                <a:path w="15245" h="13513" extrusionOk="0">
                  <a:moveTo>
                    <a:pt x="7627" y="0"/>
                  </a:moveTo>
                  <a:cubicBezTo>
                    <a:pt x="4861" y="0"/>
                    <a:pt x="2263" y="1722"/>
                    <a:pt x="1268" y="4471"/>
                  </a:cubicBezTo>
                  <a:cubicBezTo>
                    <a:pt x="0" y="7974"/>
                    <a:pt x="1835" y="11843"/>
                    <a:pt x="5337" y="13111"/>
                  </a:cubicBezTo>
                  <a:cubicBezTo>
                    <a:pt x="6090" y="13383"/>
                    <a:pt x="6860" y="13512"/>
                    <a:pt x="7618" y="13512"/>
                  </a:cubicBezTo>
                  <a:cubicBezTo>
                    <a:pt x="10383" y="13512"/>
                    <a:pt x="12982" y="11791"/>
                    <a:pt x="13977" y="9041"/>
                  </a:cubicBezTo>
                  <a:cubicBezTo>
                    <a:pt x="15244" y="5539"/>
                    <a:pt x="13410" y="1669"/>
                    <a:pt x="9907" y="402"/>
                  </a:cubicBezTo>
                  <a:cubicBezTo>
                    <a:pt x="9154" y="129"/>
                    <a:pt x="8384" y="0"/>
                    <a:pt x="7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7;p23"/>
            <p:cNvSpPr/>
            <p:nvPr/>
          </p:nvSpPr>
          <p:spPr>
            <a:xfrm>
              <a:off x="1053131" y="3002575"/>
              <a:ext cx="417825" cy="367600"/>
            </a:xfrm>
            <a:custGeom>
              <a:avLst/>
              <a:gdLst/>
              <a:ahLst/>
              <a:cxnLst/>
              <a:rect l="l" t="t" r="r" b="b"/>
              <a:pathLst>
                <a:path w="16713" h="14704" extrusionOk="0">
                  <a:moveTo>
                    <a:pt x="8361" y="1204"/>
                  </a:moveTo>
                  <a:cubicBezTo>
                    <a:pt x="10677" y="1204"/>
                    <a:pt x="12901" y="2519"/>
                    <a:pt x="13944" y="4750"/>
                  </a:cubicBezTo>
                  <a:cubicBezTo>
                    <a:pt x="15378" y="7852"/>
                    <a:pt x="14010" y="11521"/>
                    <a:pt x="10942" y="12922"/>
                  </a:cubicBezTo>
                  <a:cubicBezTo>
                    <a:pt x="10104" y="13314"/>
                    <a:pt x="9222" y="13499"/>
                    <a:pt x="8352" y="13499"/>
                  </a:cubicBezTo>
                  <a:cubicBezTo>
                    <a:pt x="6036" y="13499"/>
                    <a:pt x="3812" y="12185"/>
                    <a:pt x="2769" y="9953"/>
                  </a:cubicBezTo>
                  <a:cubicBezTo>
                    <a:pt x="1335" y="6885"/>
                    <a:pt x="2669" y="3215"/>
                    <a:pt x="5771" y="1781"/>
                  </a:cubicBezTo>
                  <a:cubicBezTo>
                    <a:pt x="6609" y="1389"/>
                    <a:pt x="7491" y="1204"/>
                    <a:pt x="8361" y="1204"/>
                  </a:cubicBezTo>
                  <a:close/>
                  <a:moveTo>
                    <a:pt x="8345" y="0"/>
                  </a:moveTo>
                  <a:cubicBezTo>
                    <a:pt x="7314" y="0"/>
                    <a:pt x="6266" y="219"/>
                    <a:pt x="5271" y="680"/>
                  </a:cubicBezTo>
                  <a:cubicBezTo>
                    <a:pt x="1602" y="2415"/>
                    <a:pt x="0" y="6785"/>
                    <a:pt x="1702" y="10454"/>
                  </a:cubicBezTo>
                  <a:cubicBezTo>
                    <a:pt x="2941" y="13128"/>
                    <a:pt x="5598" y="14703"/>
                    <a:pt x="8368" y="14703"/>
                  </a:cubicBezTo>
                  <a:cubicBezTo>
                    <a:pt x="9399" y="14703"/>
                    <a:pt x="10446" y="14485"/>
                    <a:pt x="11442" y="14023"/>
                  </a:cubicBezTo>
                  <a:cubicBezTo>
                    <a:pt x="15111" y="12322"/>
                    <a:pt x="16712" y="7919"/>
                    <a:pt x="15011" y="4249"/>
                  </a:cubicBezTo>
                  <a:cubicBezTo>
                    <a:pt x="13772" y="1576"/>
                    <a:pt x="11115" y="0"/>
                    <a:pt x="8345" y="0"/>
                  </a:cubicBez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438;p23"/>
          <p:cNvSpPr/>
          <p:nvPr/>
        </p:nvSpPr>
        <p:spPr>
          <a:xfrm>
            <a:off x="5743127" y="3565699"/>
            <a:ext cx="387537" cy="452025"/>
          </a:xfrm>
          <a:custGeom>
            <a:avLst/>
            <a:gdLst/>
            <a:ahLst/>
            <a:cxnLst/>
            <a:rect l="l" t="t" r="r" b="b"/>
            <a:pathLst>
              <a:path w="14911" h="18081" extrusionOk="0">
                <a:moveTo>
                  <a:pt x="1235" y="1"/>
                </a:moveTo>
                <a:cubicBezTo>
                  <a:pt x="567" y="1"/>
                  <a:pt x="0" y="601"/>
                  <a:pt x="0" y="1368"/>
                </a:cubicBezTo>
                <a:lnTo>
                  <a:pt x="0" y="16713"/>
                </a:lnTo>
                <a:cubicBezTo>
                  <a:pt x="0" y="17480"/>
                  <a:pt x="567" y="18080"/>
                  <a:pt x="1235" y="18080"/>
                </a:cubicBezTo>
                <a:lnTo>
                  <a:pt x="13677" y="18080"/>
                </a:lnTo>
                <a:cubicBezTo>
                  <a:pt x="14377" y="18080"/>
                  <a:pt x="14911" y="17480"/>
                  <a:pt x="14911" y="16713"/>
                </a:cubicBezTo>
                <a:lnTo>
                  <a:pt x="14911" y="1368"/>
                </a:lnTo>
                <a:cubicBezTo>
                  <a:pt x="14911" y="601"/>
                  <a:pt x="14344" y="1"/>
                  <a:pt x="13677" y="1"/>
                </a:cubicBezTo>
                <a:close/>
              </a:path>
            </a:pathLst>
          </a:custGeom>
          <a:solidFill>
            <a:srgbClr val="EDBB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9;p23"/>
          <p:cNvSpPr/>
          <p:nvPr/>
        </p:nvSpPr>
        <p:spPr>
          <a:xfrm>
            <a:off x="5943846" y="3565699"/>
            <a:ext cx="186825" cy="452025"/>
          </a:xfrm>
          <a:custGeom>
            <a:avLst/>
            <a:gdLst/>
            <a:ahLst/>
            <a:cxnLst/>
            <a:rect l="l" t="t" r="r" b="b"/>
            <a:pathLst>
              <a:path w="7473" h="18081" extrusionOk="0">
                <a:moveTo>
                  <a:pt x="1" y="1"/>
                </a:moveTo>
                <a:lnTo>
                  <a:pt x="1" y="18080"/>
                </a:lnTo>
                <a:lnTo>
                  <a:pt x="6239" y="18080"/>
                </a:lnTo>
                <a:cubicBezTo>
                  <a:pt x="6906" y="18080"/>
                  <a:pt x="7473" y="17480"/>
                  <a:pt x="7473" y="16713"/>
                </a:cubicBezTo>
                <a:lnTo>
                  <a:pt x="7473" y="1368"/>
                </a:lnTo>
                <a:cubicBezTo>
                  <a:pt x="7473" y="601"/>
                  <a:pt x="6906" y="1"/>
                  <a:pt x="6239" y="1"/>
                </a:cubicBezTo>
                <a:close/>
              </a:path>
            </a:pathLst>
          </a:custGeom>
          <a:solidFill>
            <a:srgbClr val="8347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40;p23"/>
          <p:cNvSpPr/>
          <p:nvPr/>
        </p:nvSpPr>
        <p:spPr>
          <a:xfrm>
            <a:off x="5551921" y="3464074"/>
            <a:ext cx="878150" cy="792975"/>
          </a:xfrm>
          <a:custGeom>
            <a:avLst/>
            <a:gdLst/>
            <a:ahLst/>
            <a:cxnLst/>
            <a:rect l="l" t="t" r="r" b="b"/>
            <a:pathLst>
              <a:path w="35126" h="31719" extrusionOk="0">
                <a:moveTo>
                  <a:pt x="27186" y="7802"/>
                </a:moveTo>
                <a:lnTo>
                  <a:pt x="26519" y="12605"/>
                </a:lnTo>
                <a:lnTo>
                  <a:pt x="24251" y="12739"/>
                </a:lnTo>
                <a:lnTo>
                  <a:pt x="24251" y="12739"/>
                </a:lnTo>
                <a:lnTo>
                  <a:pt x="24851" y="8069"/>
                </a:lnTo>
                <a:lnTo>
                  <a:pt x="27186" y="7802"/>
                </a:lnTo>
                <a:close/>
                <a:moveTo>
                  <a:pt x="22616" y="8369"/>
                </a:moveTo>
                <a:lnTo>
                  <a:pt x="22049" y="12905"/>
                </a:lnTo>
                <a:lnTo>
                  <a:pt x="19014" y="13106"/>
                </a:lnTo>
                <a:lnTo>
                  <a:pt x="19214" y="8769"/>
                </a:lnTo>
                <a:lnTo>
                  <a:pt x="22616" y="8369"/>
                </a:lnTo>
                <a:close/>
                <a:moveTo>
                  <a:pt x="17012" y="9036"/>
                </a:moveTo>
                <a:lnTo>
                  <a:pt x="16845" y="13272"/>
                </a:lnTo>
                <a:lnTo>
                  <a:pt x="13777" y="13472"/>
                </a:lnTo>
                <a:lnTo>
                  <a:pt x="13610" y="9436"/>
                </a:lnTo>
                <a:lnTo>
                  <a:pt x="17012" y="9036"/>
                </a:lnTo>
                <a:close/>
                <a:moveTo>
                  <a:pt x="11408" y="9703"/>
                </a:moveTo>
                <a:lnTo>
                  <a:pt x="11608" y="13639"/>
                </a:lnTo>
                <a:lnTo>
                  <a:pt x="8540" y="13839"/>
                </a:lnTo>
                <a:lnTo>
                  <a:pt x="8006" y="10103"/>
                </a:lnTo>
                <a:lnTo>
                  <a:pt x="11408" y="9703"/>
                </a:lnTo>
                <a:close/>
                <a:moveTo>
                  <a:pt x="5838" y="10370"/>
                </a:moveTo>
                <a:lnTo>
                  <a:pt x="6371" y="13973"/>
                </a:lnTo>
                <a:lnTo>
                  <a:pt x="3302" y="14206"/>
                </a:lnTo>
                <a:lnTo>
                  <a:pt x="2435" y="10771"/>
                </a:lnTo>
                <a:lnTo>
                  <a:pt x="5838" y="10370"/>
                </a:lnTo>
                <a:close/>
                <a:moveTo>
                  <a:pt x="6571" y="15574"/>
                </a:moveTo>
                <a:lnTo>
                  <a:pt x="6872" y="17542"/>
                </a:lnTo>
                <a:lnTo>
                  <a:pt x="4136" y="17542"/>
                </a:lnTo>
                <a:lnTo>
                  <a:pt x="3703" y="15774"/>
                </a:lnTo>
                <a:lnTo>
                  <a:pt x="6571" y="15574"/>
                </a:lnTo>
                <a:close/>
                <a:moveTo>
                  <a:pt x="11675" y="15207"/>
                </a:moveTo>
                <a:lnTo>
                  <a:pt x="11775" y="17542"/>
                </a:lnTo>
                <a:lnTo>
                  <a:pt x="9073" y="17542"/>
                </a:lnTo>
                <a:lnTo>
                  <a:pt x="8773" y="15407"/>
                </a:lnTo>
                <a:lnTo>
                  <a:pt x="11675" y="15207"/>
                </a:lnTo>
                <a:close/>
                <a:moveTo>
                  <a:pt x="16745" y="14873"/>
                </a:moveTo>
                <a:lnTo>
                  <a:pt x="16645" y="17542"/>
                </a:lnTo>
                <a:lnTo>
                  <a:pt x="13977" y="17542"/>
                </a:lnTo>
                <a:lnTo>
                  <a:pt x="13877" y="15074"/>
                </a:lnTo>
                <a:lnTo>
                  <a:pt x="16745" y="14873"/>
                </a:lnTo>
                <a:close/>
                <a:moveTo>
                  <a:pt x="21816" y="14507"/>
                </a:moveTo>
                <a:lnTo>
                  <a:pt x="21449" y="17542"/>
                </a:lnTo>
                <a:lnTo>
                  <a:pt x="18814" y="17542"/>
                </a:lnTo>
                <a:lnTo>
                  <a:pt x="18947" y="14707"/>
                </a:lnTo>
                <a:lnTo>
                  <a:pt x="21816" y="14507"/>
                </a:lnTo>
                <a:close/>
                <a:moveTo>
                  <a:pt x="26319" y="14206"/>
                </a:moveTo>
                <a:lnTo>
                  <a:pt x="25885" y="17542"/>
                </a:lnTo>
                <a:lnTo>
                  <a:pt x="23650" y="17542"/>
                </a:lnTo>
                <a:lnTo>
                  <a:pt x="24051" y="14373"/>
                </a:lnTo>
                <a:lnTo>
                  <a:pt x="26319" y="14206"/>
                </a:lnTo>
                <a:close/>
                <a:moveTo>
                  <a:pt x="7105" y="19143"/>
                </a:moveTo>
                <a:lnTo>
                  <a:pt x="7472" y="21845"/>
                </a:lnTo>
                <a:lnTo>
                  <a:pt x="5204" y="21845"/>
                </a:lnTo>
                <a:lnTo>
                  <a:pt x="4537" y="19143"/>
                </a:lnTo>
                <a:close/>
                <a:moveTo>
                  <a:pt x="11842" y="19143"/>
                </a:moveTo>
                <a:lnTo>
                  <a:pt x="11975" y="21845"/>
                </a:lnTo>
                <a:lnTo>
                  <a:pt x="9707" y="21845"/>
                </a:lnTo>
                <a:lnTo>
                  <a:pt x="9307" y="19143"/>
                </a:lnTo>
                <a:close/>
                <a:moveTo>
                  <a:pt x="16579" y="19143"/>
                </a:moveTo>
                <a:lnTo>
                  <a:pt x="16445" y="21845"/>
                </a:lnTo>
                <a:lnTo>
                  <a:pt x="14177" y="21845"/>
                </a:lnTo>
                <a:lnTo>
                  <a:pt x="14043" y="19143"/>
                </a:lnTo>
                <a:close/>
                <a:moveTo>
                  <a:pt x="21249" y="19143"/>
                </a:moveTo>
                <a:lnTo>
                  <a:pt x="20915" y="21845"/>
                </a:lnTo>
                <a:lnTo>
                  <a:pt x="18647" y="21845"/>
                </a:lnTo>
                <a:lnTo>
                  <a:pt x="18747" y="19143"/>
                </a:lnTo>
                <a:close/>
                <a:moveTo>
                  <a:pt x="25652" y="19143"/>
                </a:moveTo>
                <a:lnTo>
                  <a:pt x="25285" y="21845"/>
                </a:lnTo>
                <a:lnTo>
                  <a:pt x="23117" y="21845"/>
                </a:lnTo>
                <a:lnTo>
                  <a:pt x="23450" y="19143"/>
                </a:lnTo>
                <a:close/>
                <a:moveTo>
                  <a:pt x="33909" y="0"/>
                </a:moveTo>
                <a:cubicBezTo>
                  <a:pt x="33826" y="0"/>
                  <a:pt x="33741" y="10"/>
                  <a:pt x="33657" y="29"/>
                </a:cubicBezTo>
                <a:lnTo>
                  <a:pt x="29288" y="1130"/>
                </a:lnTo>
                <a:cubicBezTo>
                  <a:pt x="28854" y="1230"/>
                  <a:pt x="28520" y="1564"/>
                  <a:pt x="28454" y="1998"/>
                </a:cubicBezTo>
                <a:lnTo>
                  <a:pt x="27887" y="5533"/>
                </a:lnTo>
                <a:lnTo>
                  <a:pt x="967" y="8736"/>
                </a:lnTo>
                <a:cubicBezTo>
                  <a:pt x="934" y="8736"/>
                  <a:pt x="934" y="8769"/>
                  <a:pt x="901" y="8769"/>
                </a:cubicBezTo>
                <a:lnTo>
                  <a:pt x="834" y="8769"/>
                </a:lnTo>
                <a:cubicBezTo>
                  <a:pt x="767" y="8802"/>
                  <a:pt x="701" y="8836"/>
                  <a:pt x="667" y="8836"/>
                </a:cubicBezTo>
                <a:cubicBezTo>
                  <a:pt x="601" y="8869"/>
                  <a:pt x="534" y="8903"/>
                  <a:pt x="467" y="8936"/>
                </a:cubicBezTo>
                <a:cubicBezTo>
                  <a:pt x="400" y="9003"/>
                  <a:pt x="334" y="9036"/>
                  <a:pt x="300" y="9136"/>
                </a:cubicBezTo>
                <a:cubicBezTo>
                  <a:pt x="267" y="9169"/>
                  <a:pt x="200" y="9169"/>
                  <a:pt x="200" y="9203"/>
                </a:cubicBezTo>
                <a:cubicBezTo>
                  <a:pt x="167" y="9236"/>
                  <a:pt x="167" y="9236"/>
                  <a:pt x="167" y="9236"/>
                </a:cubicBezTo>
                <a:cubicBezTo>
                  <a:pt x="100" y="9336"/>
                  <a:pt x="67" y="9436"/>
                  <a:pt x="67" y="9536"/>
                </a:cubicBezTo>
                <a:cubicBezTo>
                  <a:pt x="33" y="9570"/>
                  <a:pt x="33" y="9603"/>
                  <a:pt x="0" y="9670"/>
                </a:cubicBezTo>
                <a:cubicBezTo>
                  <a:pt x="0" y="9803"/>
                  <a:pt x="0" y="9970"/>
                  <a:pt x="33" y="10103"/>
                </a:cubicBezTo>
                <a:lnTo>
                  <a:pt x="3302" y="23213"/>
                </a:lnTo>
                <a:lnTo>
                  <a:pt x="4403" y="27583"/>
                </a:lnTo>
                <a:cubicBezTo>
                  <a:pt x="4403" y="27616"/>
                  <a:pt x="4437" y="27649"/>
                  <a:pt x="4437" y="27683"/>
                </a:cubicBezTo>
                <a:cubicBezTo>
                  <a:pt x="4470" y="27716"/>
                  <a:pt x="4503" y="27783"/>
                  <a:pt x="4503" y="27816"/>
                </a:cubicBezTo>
                <a:cubicBezTo>
                  <a:pt x="4537" y="27916"/>
                  <a:pt x="4603" y="27983"/>
                  <a:pt x="4637" y="28016"/>
                </a:cubicBezTo>
                <a:cubicBezTo>
                  <a:pt x="4670" y="28083"/>
                  <a:pt x="4703" y="28116"/>
                  <a:pt x="4737" y="28150"/>
                </a:cubicBezTo>
                <a:cubicBezTo>
                  <a:pt x="4804" y="28183"/>
                  <a:pt x="4870" y="28250"/>
                  <a:pt x="4970" y="28283"/>
                </a:cubicBezTo>
                <a:cubicBezTo>
                  <a:pt x="5004" y="28316"/>
                  <a:pt x="5037" y="28316"/>
                  <a:pt x="5070" y="28350"/>
                </a:cubicBezTo>
                <a:cubicBezTo>
                  <a:pt x="5204" y="28383"/>
                  <a:pt x="5337" y="28416"/>
                  <a:pt x="5471" y="28416"/>
                </a:cubicBezTo>
                <a:lnTo>
                  <a:pt x="8506" y="28416"/>
                </a:lnTo>
                <a:cubicBezTo>
                  <a:pt x="8339" y="28750"/>
                  <a:pt x="8206" y="29117"/>
                  <a:pt x="8206" y="29551"/>
                </a:cubicBezTo>
                <a:cubicBezTo>
                  <a:pt x="8206" y="30751"/>
                  <a:pt x="9173" y="31719"/>
                  <a:pt x="10408" y="31719"/>
                </a:cubicBezTo>
                <a:cubicBezTo>
                  <a:pt x="11608" y="31719"/>
                  <a:pt x="12576" y="30751"/>
                  <a:pt x="12576" y="29551"/>
                </a:cubicBezTo>
                <a:cubicBezTo>
                  <a:pt x="12576" y="29117"/>
                  <a:pt x="12476" y="28750"/>
                  <a:pt x="12276" y="28416"/>
                </a:cubicBezTo>
                <a:lnTo>
                  <a:pt x="22750" y="28416"/>
                </a:lnTo>
                <a:cubicBezTo>
                  <a:pt x="22550" y="28750"/>
                  <a:pt x="22449" y="29117"/>
                  <a:pt x="22449" y="29551"/>
                </a:cubicBezTo>
                <a:cubicBezTo>
                  <a:pt x="22449" y="30751"/>
                  <a:pt x="23417" y="31719"/>
                  <a:pt x="24618" y="31719"/>
                </a:cubicBezTo>
                <a:cubicBezTo>
                  <a:pt x="25819" y="31719"/>
                  <a:pt x="26819" y="30751"/>
                  <a:pt x="26819" y="29551"/>
                </a:cubicBezTo>
                <a:cubicBezTo>
                  <a:pt x="26819" y="29117"/>
                  <a:pt x="26686" y="28750"/>
                  <a:pt x="26486" y="28416"/>
                </a:cubicBezTo>
                <a:lnTo>
                  <a:pt x="28454" y="28416"/>
                </a:lnTo>
                <a:cubicBezTo>
                  <a:pt x="29054" y="28416"/>
                  <a:pt x="29555" y="27916"/>
                  <a:pt x="29555" y="27316"/>
                </a:cubicBezTo>
                <a:cubicBezTo>
                  <a:pt x="29555" y="26715"/>
                  <a:pt x="29054" y="26248"/>
                  <a:pt x="28454" y="26248"/>
                </a:cubicBezTo>
                <a:lnTo>
                  <a:pt x="6305" y="26248"/>
                </a:lnTo>
                <a:lnTo>
                  <a:pt x="5771" y="24047"/>
                </a:lnTo>
                <a:lnTo>
                  <a:pt x="26252" y="24047"/>
                </a:lnTo>
                <a:cubicBezTo>
                  <a:pt x="26386" y="24047"/>
                  <a:pt x="26519" y="24013"/>
                  <a:pt x="26652" y="23980"/>
                </a:cubicBezTo>
                <a:cubicBezTo>
                  <a:pt x="26686" y="23947"/>
                  <a:pt x="26719" y="23913"/>
                  <a:pt x="26786" y="23913"/>
                </a:cubicBezTo>
                <a:cubicBezTo>
                  <a:pt x="26853" y="23880"/>
                  <a:pt x="26919" y="23847"/>
                  <a:pt x="26986" y="23780"/>
                </a:cubicBezTo>
                <a:cubicBezTo>
                  <a:pt x="27019" y="23746"/>
                  <a:pt x="27053" y="23713"/>
                  <a:pt x="27086" y="23646"/>
                </a:cubicBezTo>
                <a:cubicBezTo>
                  <a:pt x="27119" y="23613"/>
                  <a:pt x="27186" y="23546"/>
                  <a:pt x="27220" y="23480"/>
                </a:cubicBezTo>
                <a:cubicBezTo>
                  <a:pt x="27253" y="23446"/>
                  <a:pt x="27253" y="23380"/>
                  <a:pt x="27286" y="23313"/>
                </a:cubicBezTo>
                <a:cubicBezTo>
                  <a:pt x="27286" y="23246"/>
                  <a:pt x="27320" y="23179"/>
                  <a:pt x="27353" y="23146"/>
                </a:cubicBezTo>
                <a:lnTo>
                  <a:pt x="27353" y="23113"/>
                </a:lnTo>
                <a:lnTo>
                  <a:pt x="27353" y="23079"/>
                </a:lnTo>
                <a:lnTo>
                  <a:pt x="30522" y="3065"/>
                </a:lnTo>
                <a:lnTo>
                  <a:pt x="34191" y="2164"/>
                </a:lnTo>
                <a:cubicBezTo>
                  <a:pt x="34758" y="1998"/>
                  <a:pt x="35125" y="1397"/>
                  <a:pt x="34992" y="830"/>
                </a:cubicBezTo>
                <a:cubicBezTo>
                  <a:pt x="34850" y="318"/>
                  <a:pt x="34392" y="0"/>
                  <a:pt x="33909" y="0"/>
                </a:cubicBezTo>
                <a:close/>
              </a:path>
            </a:pathLst>
          </a:custGeom>
          <a:solidFill>
            <a:srgbClr val="E19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41;p23"/>
          <p:cNvSpPr/>
          <p:nvPr/>
        </p:nvSpPr>
        <p:spPr>
          <a:xfrm>
            <a:off x="6019746" y="3656599"/>
            <a:ext cx="89250" cy="118450"/>
          </a:xfrm>
          <a:custGeom>
            <a:avLst/>
            <a:gdLst/>
            <a:ahLst/>
            <a:cxnLst/>
            <a:rect l="l" t="t" r="r" b="b"/>
            <a:pathLst>
              <a:path w="3570" h="4738" extrusionOk="0">
                <a:moveTo>
                  <a:pt x="3570" y="1"/>
                </a:moveTo>
                <a:lnTo>
                  <a:pt x="167" y="401"/>
                </a:lnTo>
                <a:lnTo>
                  <a:pt x="0" y="4737"/>
                </a:lnTo>
                <a:lnTo>
                  <a:pt x="334" y="4737"/>
                </a:lnTo>
                <a:lnTo>
                  <a:pt x="501" y="1068"/>
                </a:lnTo>
                <a:lnTo>
                  <a:pt x="3470" y="701"/>
                </a:lnTo>
                <a:lnTo>
                  <a:pt x="3570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42;p23"/>
          <p:cNvSpPr/>
          <p:nvPr/>
        </p:nvSpPr>
        <p:spPr>
          <a:xfrm>
            <a:off x="6009746" y="3925974"/>
            <a:ext cx="65075" cy="67550"/>
          </a:xfrm>
          <a:custGeom>
            <a:avLst/>
            <a:gdLst/>
            <a:ahLst/>
            <a:cxnLst/>
            <a:rect l="l" t="t" r="r" b="b"/>
            <a:pathLst>
              <a:path w="2603" h="2702" extrusionOk="0">
                <a:moveTo>
                  <a:pt x="134" y="0"/>
                </a:moveTo>
                <a:lnTo>
                  <a:pt x="0" y="2702"/>
                </a:lnTo>
                <a:lnTo>
                  <a:pt x="367" y="2702"/>
                </a:lnTo>
                <a:lnTo>
                  <a:pt x="434" y="667"/>
                </a:lnTo>
                <a:lnTo>
                  <a:pt x="2535" y="667"/>
                </a:lnTo>
                <a:lnTo>
                  <a:pt x="26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43;p23"/>
          <p:cNvSpPr/>
          <p:nvPr/>
        </p:nvSpPr>
        <p:spPr>
          <a:xfrm>
            <a:off x="6014746" y="3810049"/>
            <a:ext cx="75075" cy="75900"/>
          </a:xfrm>
          <a:custGeom>
            <a:avLst/>
            <a:gdLst/>
            <a:ahLst/>
            <a:cxnLst/>
            <a:rect l="l" t="t" r="r" b="b"/>
            <a:pathLst>
              <a:path w="3003" h="3036" extrusionOk="0">
                <a:moveTo>
                  <a:pt x="3002" y="0"/>
                </a:moveTo>
                <a:lnTo>
                  <a:pt x="100" y="201"/>
                </a:lnTo>
                <a:lnTo>
                  <a:pt x="0" y="3036"/>
                </a:lnTo>
                <a:lnTo>
                  <a:pt x="334" y="3036"/>
                </a:lnTo>
                <a:lnTo>
                  <a:pt x="434" y="868"/>
                </a:lnTo>
                <a:lnTo>
                  <a:pt x="2902" y="701"/>
                </a:lnTo>
                <a:lnTo>
                  <a:pt x="30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44;p23"/>
          <p:cNvSpPr/>
          <p:nvPr/>
        </p:nvSpPr>
        <p:spPr>
          <a:xfrm>
            <a:off x="5890496" y="3819224"/>
            <a:ext cx="72575" cy="66725"/>
          </a:xfrm>
          <a:custGeom>
            <a:avLst/>
            <a:gdLst/>
            <a:ahLst/>
            <a:cxnLst/>
            <a:rect l="l" t="t" r="r" b="b"/>
            <a:pathLst>
              <a:path w="2903" h="2669" extrusionOk="0">
                <a:moveTo>
                  <a:pt x="2902" y="0"/>
                </a:moveTo>
                <a:lnTo>
                  <a:pt x="0" y="200"/>
                </a:lnTo>
                <a:lnTo>
                  <a:pt x="100" y="2669"/>
                </a:lnTo>
                <a:lnTo>
                  <a:pt x="400" y="2669"/>
                </a:lnTo>
                <a:lnTo>
                  <a:pt x="334" y="868"/>
                </a:lnTo>
                <a:lnTo>
                  <a:pt x="2869" y="701"/>
                </a:lnTo>
                <a:lnTo>
                  <a:pt x="29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45;p23"/>
          <p:cNvSpPr/>
          <p:nvPr/>
        </p:nvSpPr>
        <p:spPr>
          <a:xfrm>
            <a:off x="5883821" y="3673274"/>
            <a:ext cx="85075" cy="110950"/>
          </a:xfrm>
          <a:custGeom>
            <a:avLst/>
            <a:gdLst/>
            <a:ahLst/>
            <a:cxnLst/>
            <a:rect l="l" t="t" r="r" b="b"/>
            <a:pathLst>
              <a:path w="3403" h="4438" extrusionOk="0">
                <a:moveTo>
                  <a:pt x="3403" y="1"/>
                </a:moveTo>
                <a:lnTo>
                  <a:pt x="0" y="401"/>
                </a:lnTo>
                <a:lnTo>
                  <a:pt x="200" y="4437"/>
                </a:lnTo>
                <a:lnTo>
                  <a:pt x="467" y="4437"/>
                </a:lnTo>
                <a:lnTo>
                  <a:pt x="334" y="1068"/>
                </a:lnTo>
                <a:lnTo>
                  <a:pt x="3369" y="701"/>
                </a:lnTo>
                <a:lnTo>
                  <a:pt x="3403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46;p23"/>
          <p:cNvSpPr/>
          <p:nvPr/>
        </p:nvSpPr>
        <p:spPr>
          <a:xfrm>
            <a:off x="5636146" y="3836724"/>
            <a:ext cx="75075" cy="49225"/>
          </a:xfrm>
          <a:custGeom>
            <a:avLst/>
            <a:gdLst/>
            <a:ahLst/>
            <a:cxnLst/>
            <a:rect l="l" t="t" r="r" b="b"/>
            <a:pathLst>
              <a:path w="3003" h="1969" extrusionOk="0">
                <a:moveTo>
                  <a:pt x="2902" y="1"/>
                </a:moveTo>
                <a:lnTo>
                  <a:pt x="0" y="201"/>
                </a:lnTo>
                <a:lnTo>
                  <a:pt x="434" y="1969"/>
                </a:lnTo>
                <a:lnTo>
                  <a:pt x="601" y="1969"/>
                </a:lnTo>
                <a:lnTo>
                  <a:pt x="334" y="868"/>
                </a:lnTo>
                <a:lnTo>
                  <a:pt x="3002" y="668"/>
                </a:lnTo>
                <a:lnTo>
                  <a:pt x="2902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47;p23"/>
          <p:cNvSpPr/>
          <p:nvPr/>
        </p:nvSpPr>
        <p:spPr>
          <a:xfrm>
            <a:off x="5656996" y="3925974"/>
            <a:ext cx="66725" cy="67550"/>
          </a:xfrm>
          <a:custGeom>
            <a:avLst/>
            <a:gdLst/>
            <a:ahLst/>
            <a:cxnLst/>
            <a:rect l="l" t="t" r="r" b="b"/>
            <a:pathLst>
              <a:path w="2669" h="2702" extrusionOk="0">
                <a:moveTo>
                  <a:pt x="0" y="0"/>
                </a:moveTo>
                <a:lnTo>
                  <a:pt x="701" y="2702"/>
                </a:lnTo>
                <a:lnTo>
                  <a:pt x="867" y="2702"/>
                </a:lnTo>
                <a:lnTo>
                  <a:pt x="334" y="667"/>
                </a:lnTo>
                <a:lnTo>
                  <a:pt x="2669" y="667"/>
                </a:lnTo>
                <a:lnTo>
                  <a:pt x="2569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48;p23"/>
          <p:cNvSpPr/>
          <p:nvPr/>
        </p:nvSpPr>
        <p:spPr>
          <a:xfrm>
            <a:off x="5605271" y="3706649"/>
            <a:ext cx="86775" cy="95925"/>
          </a:xfrm>
          <a:custGeom>
            <a:avLst/>
            <a:gdLst/>
            <a:ahLst/>
            <a:cxnLst/>
            <a:rect l="l" t="t" r="r" b="b"/>
            <a:pathLst>
              <a:path w="3471" h="3837" extrusionOk="0">
                <a:moveTo>
                  <a:pt x="3370" y="0"/>
                </a:moveTo>
                <a:lnTo>
                  <a:pt x="1" y="400"/>
                </a:lnTo>
                <a:lnTo>
                  <a:pt x="835" y="3836"/>
                </a:lnTo>
                <a:lnTo>
                  <a:pt x="1002" y="3836"/>
                </a:lnTo>
                <a:lnTo>
                  <a:pt x="301" y="1068"/>
                </a:lnTo>
                <a:lnTo>
                  <a:pt x="3470" y="701"/>
                </a:lnTo>
                <a:lnTo>
                  <a:pt x="3370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49;p23"/>
          <p:cNvSpPr/>
          <p:nvPr/>
        </p:nvSpPr>
        <p:spPr>
          <a:xfrm>
            <a:off x="5776246" y="3925974"/>
            <a:ext cx="65075" cy="67550"/>
          </a:xfrm>
          <a:custGeom>
            <a:avLst/>
            <a:gdLst/>
            <a:ahLst/>
            <a:cxnLst/>
            <a:rect l="l" t="t" r="r" b="b"/>
            <a:pathLst>
              <a:path w="2603" h="2702" extrusionOk="0">
                <a:moveTo>
                  <a:pt x="0" y="0"/>
                </a:moveTo>
                <a:lnTo>
                  <a:pt x="400" y="2702"/>
                </a:lnTo>
                <a:lnTo>
                  <a:pt x="634" y="2702"/>
                </a:lnTo>
                <a:lnTo>
                  <a:pt x="334" y="667"/>
                </a:lnTo>
                <a:lnTo>
                  <a:pt x="2602" y="667"/>
                </a:lnTo>
                <a:lnTo>
                  <a:pt x="2569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50;p23"/>
          <p:cNvSpPr/>
          <p:nvPr/>
        </p:nvSpPr>
        <p:spPr>
          <a:xfrm>
            <a:off x="5743721" y="3689949"/>
            <a:ext cx="86750" cy="103450"/>
          </a:xfrm>
          <a:custGeom>
            <a:avLst/>
            <a:gdLst/>
            <a:ahLst/>
            <a:cxnLst/>
            <a:rect l="l" t="t" r="r" b="b"/>
            <a:pathLst>
              <a:path w="3470" h="4138" extrusionOk="0">
                <a:moveTo>
                  <a:pt x="3436" y="1"/>
                </a:moveTo>
                <a:lnTo>
                  <a:pt x="0" y="401"/>
                </a:lnTo>
                <a:lnTo>
                  <a:pt x="534" y="4137"/>
                </a:lnTo>
                <a:lnTo>
                  <a:pt x="767" y="4137"/>
                </a:lnTo>
                <a:lnTo>
                  <a:pt x="334" y="1068"/>
                </a:lnTo>
                <a:lnTo>
                  <a:pt x="3469" y="701"/>
                </a:lnTo>
                <a:lnTo>
                  <a:pt x="3436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51;p23"/>
          <p:cNvSpPr/>
          <p:nvPr/>
        </p:nvSpPr>
        <p:spPr>
          <a:xfrm>
            <a:off x="5894646" y="3925974"/>
            <a:ext cx="63425" cy="67550"/>
          </a:xfrm>
          <a:custGeom>
            <a:avLst/>
            <a:gdLst/>
            <a:ahLst/>
            <a:cxnLst/>
            <a:rect l="l" t="t" r="r" b="b"/>
            <a:pathLst>
              <a:path w="2537" h="2702" extrusionOk="0">
                <a:moveTo>
                  <a:pt x="1" y="0"/>
                </a:moveTo>
                <a:lnTo>
                  <a:pt x="134" y="2702"/>
                </a:lnTo>
                <a:lnTo>
                  <a:pt x="435" y="2702"/>
                </a:lnTo>
                <a:lnTo>
                  <a:pt x="334" y="667"/>
                </a:lnTo>
                <a:lnTo>
                  <a:pt x="2503" y="667"/>
                </a:lnTo>
                <a:lnTo>
                  <a:pt x="2536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52;p23"/>
          <p:cNvSpPr/>
          <p:nvPr/>
        </p:nvSpPr>
        <p:spPr>
          <a:xfrm>
            <a:off x="5762896" y="3828399"/>
            <a:ext cx="73400" cy="57550"/>
          </a:xfrm>
          <a:custGeom>
            <a:avLst/>
            <a:gdLst/>
            <a:ahLst/>
            <a:cxnLst/>
            <a:rect l="l" t="t" r="r" b="b"/>
            <a:pathLst>
              <a:path w="2936" h="2302" extrusionOk="0">
                <a:moveTo>
                  <a:pt x="2903" y="0"/>
                </a:moveTo>
                <a:lnTo>
                  <a:pt x="0" y="200"/>
                </a:lnTo>
                <a:lnTo>
                  <a:pt x="301" y="2302"/>
                </a:lnTo>
                <a:lnTo>
                  <a:pt x="534" y="2302"/>
                </a:lnTo>
                <a:lnTo>
                  <a:pt x="334" y="834"/>
                </a:lnTo>
                <a:lnTo>
                  <a:pt x="2936" y="667"/>
                </a:lnTo>
                <a:lnTo>
                  <a:pt x="2903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53;p23"/>
          <p:cNvSpPr/>
          <p:nvPr/>
        </p:nvSpPr>
        <p:spPr>
          <a:xfrm>
            <a:off x="5551921" y="3594899"/>
            <a:ext cx="753875" cy="469525"/>
          </a:xfrm>
          <a:custGeom>
            <a:avLst/>
            <a:gdLst/>
            <a:ahLst/>
            <a:cxnLst/>
            <a:rect l="l" t="t" r="r" b="b"/>
            <a:pathLst>
              <a:path w="30155" h="18781" extrusionOk="0">
                <a:moveTo>
                  <a:pt x="27186" y="2569"/>
                </a:moveTo>
                <a:lnTo>
                  <a:pt x="26519" y="7372"/>
                </a:lnTo>
                <a:lnTo>
                  <a:pt x="24251" y="7506"/>
                </a:lnTo>
                <a:lnTo>
                  <a:pt x="24251" y="7506"/>
                </a:lnTo>
                <a:lnTo>
                  <a:pt x="24851" y="2836"/>
                </a:lnTo>
                <a:lnTo>
                  <a:pt x="27186" y="2569"/>
                </a:lnTo>
                <a:close/>
                <a:moveTo>
                  <a:pt x="22583" y="3136"/>
                </a:moveTo>
                <a:lnTo>
                  <a:pt x="22049" y="7672"/>
                </a:lnTo>
                <a:lnTo>
                  <a:pt x="19014" y="7873"/>
                </a:lnTo>
                <a:lnTo>
                  <a:pt x="19214" y="3536"/>
                </a:lnTo>
                <a:lnTo>
                  <a:pt x="22583" y="3136"/>
                </a:lnTo>
                <a:close/>
                <a:moveTo>
                  <a:pt x="17012" y="3770"/>
                </a:moveTo>
                <a:lnTo>
                  <a:pt x="16812" y="8039"/>
                </a:lnTo>
                <a:lnTo>
                  <a:pt x="13777" y="8239"/>
                </a:lnTo>
                <a:lnTo>
                  <a:pt x="13610" y="4203"/>
                </a:lnTo>
                <a:lnTo>
                  <a:pt x="17012" y="3770"/>
                </a:lnTo>
                <a:close/>
                <a:moveTo>
                  <a:pt x="11408" y="4470"/>
                </a:moveTo>
                <a:lnTo>
                  <a:pt x="11608" y="8406"/>
                </a:lnTo>
                <a:lnTo>
                  <a:pt x="8540" y="8606"/>
                </a:lnTo>
                <a:lnTo>
                  <a:pt x="8006" y="4870"/>
                </a:lnTo>
                <a:lnTo>
                  <a:pt x="11408" y="4470"/>
                </a:lnTo>
                <a:close/>
                <a:moveTo>
                  <a:pt x="5838" y="5137"/>
                </a:moveTo>
                <a:lnTo>
                  <a:pt x="6371" y="8740"/>
                </a:lnTo>
                <a:lnTo>
                  <a:pt x="3302" y="8973"/>
                </a:lnTo>
                <a:lnTo>
                  <a:pt x="2435" y="5538"/>
                </a:lnTo>
                <a:lnTo>
                  <a:pt x="5838" y="5137"/>
                </a:lnTo>
                <a:close/>
                <a:moveTo>
                  <a:pt x="6571" y="10341"/>
                </a:moveTo>
                <a:lnTo>
                  <a:pt x="6872" y="12309"/>
                </a:lnTo>
                <a:lnTo>
                  <a:pt x="4136" y="12309"/>
                </a:lnTo>
                <a:lnTo>
                  <a:pt x="3703" y="10541"/>
                </a:lnTo>
                <a:lnTo>
                  <a:pt x="6571" y="10341"/>
                </a:lnTo>
                <a:close/>
                <a:moveTo>
                  <a:pt x="11675" y="9974"/>
                </a:moveTo>
                <a:lnTo>
                  <a:pt x="11775" y="12309"/>
                </a:lnTo>
                <a:lnTo>
                  <a:pt x="9073" y="12309"/>
                </a:lnTo>
                <a:lnTo>
                  <a:pt x="8773" y="10174"/>
                </a:lnTo>
                <a:lnTo>
                  <a:pt x="11675" y="9974"/>
                </a:lnTo>
                <a:close/>
                <a:moveTo>
                  <a:pt x="16745" y="9640"/>
                </a:moveTo>
                <a:lnTo>
                  <a:pt x="16645" y="12309"/>
                </a:lnTo>
                <a:lnTo>
                  <a:pt x="13977" y="12309"/>
                </a:lnTo>
                <a:lnTo>
                  <a:pt x="13877" y="9841"/>
                </a:lnTo>
                <a:lnTo>
                  <a:pt x="16745" y="9640"/>
                </a:lnTo>
                <a:close/>
                <a:moveTo>
                  <a:pt x="21816" y="9274"/>
                </a:moveTo>
                <a:lnTo>
                  <a:pt x="21449" y="12309"/>
                </a:lnTo>
                <a:lnTo>
                  <a:pt x="18847" y="12309"/>
                </a:lnTo>
                <a:lnTo>
                  <a:pt x="18947" y="9474"/>
                </a:lnTo>
                <a:lnTo>
                  <a:pt x="21816" y="9274"/>
                </a:lnTo>
                <a:close/>
                <a:moveTo>
                  <a:pt x="26319" y="8973"/>
                </a:moveTo>
                <a:lnTo>
                  <a:pt x="25885" y="12309"/>
                </a:lnTo>
                <a:lnTo>
                  <a:pt x="23650" y="12309"/>
                </a:lnTo>
                <a:lnTo>
                  <a:pt x="24051" y="9140"/>
                </a:lnTo>
                <a:lnTo>
                  <a:pt x="26319" y="8973"/>
                </a:lnTo>
                <a:close/>
                <a:moveTo>
                  <a:pt x="7105" y="13910"/>
                </a:moveTo>
                <a:lnTo>
                  <a:pt x="7472" y="16612"/>
                </a:lnTo>
                <a:lnTo>
                  <a:pt x="5204" y="16612"/>
                </a:lnTo>
                <a:lnTo>
                  <a:pt x="4537" y="13910"/>
                </a:lnTo>
                <a:close/>
                <a:moveTo>
                  <a:pt x="11842" y="13910"/>
                </a:moveTo>
                <a:lnTo>
                  <a:pt x="11975" y="16612"/>
                </a:lnTo>
                <a:lnTo>
                  <a:pt x="9707" y="16612"/>
                </a:lnTo>
                <a:lnTo>
                  <a:pt x="9307" y="13910"/>
                </a:lnTo>
                <a:close/>
                <a:moveTo>
                  <a:pt x="16579" y="13910"/>
                </a:moveTo>
                <a:lnTo>
                  <a:pt x="16445" y="16612"/>
                </a:lnTo>
                <a:lnTo>
                  <a:pt x="14177" y="16612"/>
                </a:lnTo>
                <a:lnTo>
                  <a:pt x="14043" y="13910"/>
                </a:lnTo>
                <a:close/>
                <a:moveTo>
                  <a:pt x="21249" y="13910"/>
                </a:moveTo>
                <a:lnTo>
                  <a:pt x="20915" y="16612"/>
                </a:lnTo>
                <a:lnTo>
                  <a:pt x="18647" y="16612"/>
                </a:lnTo>
                <a:lnTo>
                  <a:pt x="18780" y="13910"/>
                </a:lnTo>
                <a:close/>
                <a:moveTo>
                  <a:pt x="25652" y="13910"/>
                </a:moveTo>
                <a:lnTo>
                  <a:pt x="25285" y="16612"/>
                </a:lnTo>
                <a:lnTo>
                  <a:pt x="23117" y="16612"/>
                </a:lnTo>
                <a:lnTo>
                  <a:pt x="23450" y="13910"/>
                </a:lnTo>
                <a:close/>
                <a:moveTo>
                  <a:pt x="30155" y="0"/>
                </a:moveTo>
                <a:lnTo>
                  <a:pt x="27920" y="267"/>
                </a:lnTo>
                <a:lnTo>
                  <a:pt x="22783" y="901"/>
                </a:lnTo>
                <a:lnTo>
                  <a:pt x="967" y="3503"/>
                </a:lnTo>
                <a:cubicBezTo>
                  <a:pt x="934" y="3503"/>
                  <a:pt x="934" y="3536"/>
                  <a:pt x="901" y="3536"/>
                </a:cubicBezTo>
                <a:lnTo>
                  <a:pt x="834" y="3536"/>
                </a:lnTo>
                <a:cubicBezTo>
                  <a:pt x="767" y="3569"/>
                  <a:pt x="701" y="3603"/>
                  <a:pt x="667" y="3603"/>
                </a:cubicBezTo>
                <a:cubicBezTo>
                  <a:pt x="601" y="3636"/>
                  <a:pt x="534" y="3670"/>
                  <a:pt x="467" y="3703"/>
                </a:cubicBezTo>
                <a:cubicBezTo>
                  <a:pt x="400" y="3770"/>
                  <a:pt x="334" y="3803"/>
                  <a:pt x="300" y="3903"/>
                </a:cubicBezTo>
                <a:cubicBezTo>
                  <a:pt x="267" y="3936"/>
                  <a:pt x="200" y="3936"/>
                  <a:pt x="200" y="3970"/>
                </a:cubicBezTo>
                <a:cubicBezTo>
                  <a:pt x="167" y="4003"/>
                  <a:pt x="167" y="4003"/>
                  <a:pt x="167" y="4003"/>
                </a:cubicBezTo>
                <a:cubicBezTo>
                  <a:pt x="100" y="4103"/>
                  <a:pt x="67" y="4203"/>
                  <a:pt x="67" y="4303"/>
                </a:cubicBezTo>
                <a:cubicBezTo>
                  <a:pt x="33" y="4337"/>
                  <a:pt x="33" y="4370"/>
                  <a:pt x="0" y="4437"/>
                </a:cubicBezTo>
                <a:cubicBezTo>
                  <a:pt x="0" y="4570"/>
                  <a:pt x="0" y="4737"/>
                  <a:pt x="33" y="4870"/>
                </a:cubicBezTo>
                <a:lnTo>
                  <a:pt x="3302" y="17980"/>
                </a:lnTo>
                <a:lnTo>
                  <a:pt x="3503" y="18780"/>
                </a:lnTo>
                <a:lnTo>
                  <a:pt x="26586" y="18780"/>
                </a:lnTo>
                <a:cubicBezTo>
                  <a:pt x="26586" y="18747"/>
                  <a:pt x="26619" y="18747"/>
                  <a:pt x="26652" y="18747"/>
                </a:cubicBezTo>
                <a:cubicBezTo>
                  <a:pt x="26686" y="18714"/>
                  <a:pt x="26719" y="18680"/>
                  <a:pt x="26786" y="18680"/>
                </a:cubicBezTo>
                <a:cubicBezTo>
                  <a:pt x="26853" y="18647"/>
                  <a:pt x="26919" y="18614"/>
                  <a:pt x="26986" y="18547"/>
                </a:cubicBezTo>
                <a:cubicBezTo>
                  <a:pt x="27019" y="18513"/>
                  <a:pt x="27053" y="18447"/>
                  <a:pt x="27086" y="18413"/>
                </a:cubicBezTo>
                <a:cubicBezTo>
                  <a:pt x="27119" y="18380"/>
                  <a:pt x="27186" y="18313"/>
                  <a:pt x="27220" y="18247"/>
                </a:cubicBezTo>
                <a:cubicBezTo>
                  <a:pt x="27253" y="18180"/>
                  <a:pt x="27253" y="18113"/>
                  <a:pt x="27286" y="18080"/>
                </a:cubicBezTo>
                <a:cubicBezTo>
                  <a:pt x="27320" y="18013"/>
                  <a:pt x="27320" y="17946"/>
                  <a:pt x="27353" y="17880"/>
                </a:cubicBezTo>
                <a:lnTo>
                  <a:pt x="27353" y="17846"/>
                </a:lnTo>
                <a:lnTo>
                  <a:pt x="301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54;p23"/>
          <p:cNvSpPr/>
          <p:nvPr/>
        </p:nvSpPr>
        <p:spPr>
          <a:xfrm>
            <a:off x="5766221" y="4157799"/>
            <a:ext cx="88425" cy="88425"/>
          </a:xfrm>
          <a:custGeom>
            <a:avLst/>
            <a:gdLst/>
            <a:ahLst/>
            <a:cxnLst/>
            <a:rect l="l" t="t" r="r" b="b"/>
            <a:pathLst>
              <a:path w="3537" h="3537" fill="none" extrusionOk="0">
                <a:moveTo>
                  <a:pt x="1" y="1768"/>
                </a:moveTo>
                <a:cubicBezTo>
                  <a:pt x="1" y="2736"/>
                  <a:pt x="801" y="3536"/>
                  <a:pt x="1769" y="3536"/>
                </a:cubicBezTo>
                <a:cubicBezTo>
                  <a:pt x="2736" y="3536"/>
                  <a:pt x="3537" y="2736"/>
                  <a:pt x="3537" y="1768"/>
                </a:cubicBezTo>
                <a:cubicBezTo>
                  <a:pt x="3537" y="801"/>
                  <a:pt x="2770" y="0"/>
                  <a:pt x="1769" y="0"/>
                </a:cubicBezTo>
                <a:cubicBezTo>
                  <a:pt x="801" y="0"/>
                  <a:pt x="1" y="801"/>
                  <a:pt x="1" y="1768"/>
                </a:cubicBezTo>
                <a:close/>
              </a:path>
            </a:pathLst>
          </a:custGeom>
          <a:noFill/>
          <a:ln w="31700" cap="flat" cmpd="sng">
            <a:solidFill>
              <a:srgbClr val="A45AA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55;p23"/>
          <p:cNvSpPr/>
          <p:nvPr/>
        </p:nvSpPr>
        <p:spPr>
          <a:xfrm>
            <a:off x="6124421" y="4157799"/>
            <a:ext cx="88400" cy="88425"/>
          </a:xfrm>
          <a:custGeom>
            <a:avLst/>
            <a:gdLst/>
            <a:ahLst/>
            <a:cxnLst/>
            <a:rect l="l" t="t" r="r" b="b"/>
            <a:pathLst>
              <a:path w="3536" h="3537" fill="none" extrusionOk="0">
                <a:moveTo>
                  <a:pt x="3536" y="1768"/>
                </a:moveTo>
                <a:cubicBezTo>
                  <a:pt x="3536" y="2736"/>
                  <a:pt x="2735" y="3536"/>
                  <a:pt x="1768" y="3536"/>
                </a:cubicBezTo>
                <a:cubicBezTo>
                  <a:pt x="801" y="3536"/>
                  <a:pt x="0" y="2736"/>
                  <a:pt x="0" y="1768"/>
                </a:cubicBezTo>
                <a:cubicBezTo>
                  <a:pt x="0" y="801"/>
                  <a:pt x="801" y="0"/>
                  <a:pt x="1768" y="0"/>
                </a:cubicBezTo>
                <a:cubicBezTo>
                  <a:pt x="2735" y="0"/>
                  <a:pt x="3536" y="801"/>
                  <a:pt x="3536" y="1768"/>
                </a:cubicBezTo>
                <a:close/>
              </a:path>
            </a:pathLst>
          </a:custGeom>
          <a:noFill/>
          <a:ln w="31700" cap="flat" cmpd="sng">
            <a:solidFill>
              <a:srgbClr val="A45AA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456;p23"/>
          <p:cNvGrpSpPr/>
          <p:nvPr/>
        </p:nvGrpSpPr>
        <p:grpSpPr>
          <a:xfrm>
            <a:off x="3193671" y="3370112"/>
            <a:ext cx="693850" cy="823925"/>
            <a:chOff x="2764413" y="1613950"/>
            <a:chExt cx="693850" cy="823925"/>
          </a:xfrm>
        </p:grpSpPr>
        <p:sp>
          <p:nvSpPr>
            <p:cNvPr id="35" name="Google Shape;457;p23"/>
            <p:cNvSpPr/>
            <p:nvPr/>
          </p:nvSpPr>
          <p:spPr>
            <a:xfrm>
              <a:off x="2764413" y="1962525"/>
              <a:ext cx="693850" cy="475350"/>
            </a:xfrm>
            <a:custGeom>
              <a:avLst/>
              <a:gdLst/>
              <a:ahLst/>
              <a:cxnLst/>
              <a:rect l="l" t="t" r="r" b="b"/>
              <a:pathLst>
                <a:path w="27754" h="19014" extrusionOk="0">
                  <a:moveTo>
                    <a:pt x="1702" y="0"/>
                  </a:moveTo>
                  <a:cubicBezTo>
                    <a:pt x="768" y="0"/>
                    <a:pt x="0" y="768"/>
                    <a:pt x="0" y="1702"/>
                  </a:cubicBezTo>
                  <a:lnTo>
                    <a:pt x="0" y="17313"/>
                  </a:lnTo>
                  <a:cubicBezTo>
                    <a:pt x="0" y="18247"/>
                    <a:pt x="768" y="19014"/>
                    <a:pt x="1702" y="19014"/>
                  </a:cubicBezTo>
                  <a:lnTo>
                    <a:pt x="26052" y="19014"/>
                  </a:lnTo>
                  <a:cubicBezTo>
                    <a:pt x="26986" y="19014"/>
                    <a:pt x="27754" y="18247"/>
                    <a:pt x="27754" y="17313"/>
                  </a:cubicBezTo>
                  <a:lnTo>
                    <a:pt x="27754" y="1702"/>
                  </a:lnTo>
                  <a:cubicBezTo>
                    <a:pt x="27754" y="768"/>
                    <a:pt x="26986" y="0"/>
                    <a:pt x="26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8;p23"/>
            <p:cNvSpPr/>
            <p:nvPr/>
          </p:nvSpPr>
          <p:spPr>
            <a:xfrm>
              <a:off x="2764413" y="2038400"/>
              <a:ext cx="693850" cy="103450"/>
            </a:xfrm>
            <a:custGeom>
              <a:avLst/>
              <a:gdLst/>
              <a:ahLst/>
              <a:cxnLst/>
              <a:rect l="l" t="t" r="r" b="b"/>
              <a:pathLst>
                <a:path w="27754" h="4138" extrusionOk="0">
                  <a:moveTo>
                    <a:pt x="0" y="1"/>
                  </a:moveTo>
                  <a:lnTo>
                    <a:pt x="0" y="4137"/>
                  </a:lnTo>
                  <a:lnTo>
                    <a:pt x="27754" y="4137"/>
                  </a:lnTo>
                  <a:lnTo>
                    <a:pt x="27754" y="1"/>
                  </a:lnTo>
                  <a:close/>
                </a:path>
              </a:pathLst>
            </a:custGeom>
            <a:solidFill>
              <a:srgbClr val="20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9;p23"/>
            <p:cNvSpPr/>
            <p:nvPr/>
          </p:nvSpPr>
          <p:spPr>
            <a:xfrm>
              <a:off x="2835288" y="2246050"/>
              <a:ext cx="326100" cy="45900"/>
            </a:xfrm>
            <a:custGeom>
              <a:avLst/>
              <a:gdLst/>
              <a:ahLst/>
              <a:cxnLst/>
              <a:rect l="l" t="t" r="r" b="b"/>
              <a:pathLst>
                <a:path w="13044" h="1836" extrusionOk="0">
                  <a:moveTo>
                    <a:pt x="1" y="1"/>
                  </a:moveTo>
                  <a:lnTo>
                    <a:pt x="1" y="1835"/>
                  </a:lnTo>
                  <a:lnTo>
                    <a:pt x="13043" y="1835"/>
                  </a:lnTo>
                  <a:lnTo>
                    <a:pt x="13043" y="1"/>
                  </a:lnTo>
                  <a:close/>
                </a:path>
              </a:pathLst>
            </a:custGeom>
            <a:solidFill>
              <a:srgbClr val="7A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60;p23"/>
            <p:cNvSpPr/>
            <p:nvPr/>
          </p:nvSpPr>
          <p:spPr>
            <a:xfrm>
              <a:off x="3204713" y="2202700"/>
              <a:ext cx="196000" cy="184325"/>
            </a:xfrm>
            <a:custGeom>
              <a:avLst/>
              <a:gdLst/>
              <a:ahLst/>
              <a:cxnLst/>
              <a:rect l="l" t="t" r="r" b="b"/>
              <a:pathLst>
                <a:path w="7840" h="7373" extrusionOk="0">
                  <a:moveTo>
                    <a:pt x="1" y="0"/>
                  </a:moveTo>
                  <a:lnTo>
                    <a:pt x="1" y="7372"/>
                  </a:lnTo>
                  <a:lnTo>
                    <a:pt x="7840" y="7372"/>
                  </a:lnTo>
                  <a:lnTo>
                    <a:pt x="7840" y="0"/>
                  </a:lnTo>
                  <a:close/>
                </a:path>
              </a:pathLst>
            </a:custGeom>
            <a:solidFill>
              <a:srgbClr val="20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61;p23"/>
            <p:cNvSpPr/>
            <p:nvPr/>
          </p:nvSpPr>
          <p:spPr>
            <a:xfrm>
              <a:off x="3111313" y="1613950"/>
              <a:ext cx="301925" cy="322750"/>
            </a:xfrm>
            <a:custGeom>
              <a:avLst/>
              <a:gdLst/>
              <a:ahLst/>
              <a:cxnLst/>
              <a:rect l="l" t="t" r="r" b="b"/>
              <a:pathLst>
                <a:path w="12077" h="12910" extrusionOk="0">
                  <a:moveTo>
                    <a:pt x="6039" y="0"/>
                  </a:moveTo>
                  <a:cubicBezTo>
                    <a:pt x="2703" y="0"/>
                    <a:pt x="1" y="2702"/>
                    <a:pt x="1" y="6038"/>
                  </a:cubicBezTo>
                  <a:cubicBezTo>
                    <a:pt x="1" y="7739"/>
                    <a:pt x="701" y="9240"/>
                    <a:pt x="1802" y="10341"/>
                  </a:cubicBezTo>
                  <a:lnTo>
                    <a:pt x="1469" y="12909"/>
                  </a:lnTo>
                  <a:lnTo>
                    <a:pt x="3170" y="11341"/>
                  </a:lnTo>
                  <a:cubicBezTo>
                    <a:pt x="4004" y="11808"/>
                    <a:pt x="5005" y="12075"/>
                    <a:pt x="6039" y="12075"/>
                  </a:cubicBezTo>
                  <a:cubicBezTo>
                    <a:pt x="9374" y="12075"/>
                    <a:pt x="12076" y="9373"/>
                    <a:pt x="12076" y="6038"/>
                  </a:cubicBezTo>
                  <a:cubicBezTo>
                    <a:pt x="12076" y="2702"/>
                    <a:pt x="9374" y="0"/>
                    <a:pt x="6039" y="0"/>
                  </a:cubicBezTo>
                  <a:close/>
                </a:path>
              </a:pathLst>
            </a:custGeom>
            <a:solidFill>
              <a:srgbClr val="1769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62;p23"/>
            <p:cNvSpPr/>
            <p:nvPr/>
          </p:nvSpPr>
          <p:spPr>
            <a:xfrm>
              <a:off x="3198063" y="1679450"/>
              <a:ext cx="135950" cy="157250"/>
            </a:xfrm>
            <a:custGeom>
              <a:avLst/>
              <a:gdLst/>
              <a:ahLst/>
              <a:cxnLst/>
              <a:rect l="l" t="t" r="r" b="b"/>
              <a:pathLst>
                <a:path w="5438" h="6290" extrusionOk="0">
                  <a:moveTo>
                    <a:pt x="3306" y="0"/>
                  </a:moveTo>
                  <a:cubicBezTo>
                    <a:pt x="2891" y="0"/>
                    <a:pt x="2491" y="104"/>
                    <a:pt x="2135" y="282"/>
                  </a:cubicBezTo>
                  <a:cubicBezTo>
                    <a:pt x="1601" y="582"/>
                    <a:pt x="1201" y="1049"/>
                    <a:pt x="1001" y="1650"/>
                  </a:cubicBezTo>
                  <a:lnTo>
                    <a:pt x="734" y="1583"/>
                  </a:lnTo>
                  <a:cubicBezTo>
                    <a:pt x="712" y="1579"/>
                    <a:pt x="691" y="1577"/>
                    <a:pt x="670" y="1577"/>
                  </a:cubicBezTo>
                  <a:cubicBezTo>
                    <a:pt x="526" y="1577"/>
                    <a:pt x="396" y="1671"/>
                    <a:pt x="367" y="1817"/>
                  </a:cubicBezTo>
                  <a:cubicBezTo>
                    <a:pt x="334" y="1950"/>
                    <a:pt x="434" y="2117"/>
                    <a:pt x="601" y="2150"/>
                  </a:cubicBezTo>
                  <a:lnTo>
                    <a:pt x="834" y="2217"/>
                  </a:lnTo>
                  <a:lnTo>
                    <a:pt x="667" y="2951"/>
                  </a:lnTo>
                  <a:lnTo>
                    <a:pt x="400" y="2884"/>
                  </a:lnTo>
                  <a:cubicBezTo>
                    <a:pt x="378" y="2880"/>
                    <a:pt x="357" y="2878"/>
                    <a:pt x="335" y="2878"/>
                  </a:cubicBezTo>
                  <a:cubicBezTo>
                    <a:pt x="192" y="2878"/>
                    <a:pt x="62" y="2968"/>
                    <a:pt x="33" y="3084"/>
                  </a:cubicBezTo>
                  <a:cubicBezTo>
                    <a:pt x="0" y="3251"/>
                    <a:pt x="100" y="3418"/>
                    <a:pt x="267" y="3451"/>
                  </a:cubicBezTo>
                  <a:lnTo>
                    <a:pt x="534" y="3551"/>
                  </a:lnTo>
                  <a:cubicBezTo>
                    <a:pt x="467" y="4152"/>
                    <a:pt x="601" y="4752"/>
                    <a:pt x="934" y="5219"/>
                  </a:cubicBezTo>
                  <a:cubicBezTo>
                    <a:pt x="1301" y="5719"/>
                    <a:pt x="1801" y="6086"/>
                    <a:pt x="2402" y="6220"/>
                  </a:cubicBezTo>
                  <a:cubicBezTo>
                    <a:pt x="2590" y="6267"/>
                    <a:pt x="2778" y="6290"/>
                    <a:pt x="2963" y="6290"/>
                  </a:cubicBezTo>
                  <a:cubicBezTo>
                    <a:pt x="3432" y="6290"/>
                    <a:pt x="3877" y="6140"/>
                    <a:pt x="4236" y="5853"/>
                  </a:cubicBezTo>
                  <a:cubicBezTo>
                    <a:pt x="4337" y="5753"/>
                    <a:pt x="4370" y="5653"/>
                    <a:pt x="4403" y="5519"/>
                  </a:cubicBezTo>
                  <a:cubicBezTo>
                    <a:pt x="4437" y="5386"/>
                    <a:pt x="4437" y="5252"/>
                    <a:pt x="4303" y="5119"/>
                  </a:cubicBezTo>
                  <a:cubicBezTo>
                    <a:pt x="4236" y="5019"/>
                    <a:pt x="4170" y="4952"/>
                    <a:pt x="4070" y="4919"/>
                  </a:cubicBezTo>
                  <a:cubicBezTo>
                    <a:pt x="4030" y="4911"/>
                    <a:pt x="3991" y="4907"/>
                    <a:pt x="3952" y="4907"/>
                  </a:cubicBezTo>
                  <a:cubicBezTo>
                    <a:pt x="3826" y="4907"/>
                    <a:pt x="3705" y="4950"/>
                    <a:pt x="3603" y="5052"/>
                  </a:cubicBezTo>
                  <a:cubicBezTo>
                    <a:pt x="3436" y="5152"/>
                    <a:pt x="3269" y="5252"/>
                    <a:pt x="3136" y="5286"/>
                  </a:cubicBezTo>
                  <a:cubicBezTo>
                    <a:pt x="3087" y="5295"/>
                    <a:pt x="3035" y="5300"/>
                    <a:pt x="2981" y="5300"/>
                  </a:cubicBezTo>
                  <a:cubicBezTo>
                    <a:pt x="2852" y="5300"/>
                    <a:pt x="2710" y="5276"/>
                    <a:pt x="2569" y="5252"/>
                  </a:cubicBezTo>
                  <a:cubicBezTo>
                    <a:pt x="2235" y="5152"/>
                    <a:pt x="1968" y="4985"/>
                    <a:pt x="1768" y="4685"/>
                  </a:cubicBezTo>
                  <a:cubicBezTo>
                    <a:pt x="1568" y="4418"/>
                    <a:pt x="1468" y="4118"/>
                    <a:pt x="1501" y="3785"/>
                  </a:cubicBezTo>
                  <a:lnTo>
                    <a:pt x="1501" y="3785"/>
                  </a:lnTo>
                  <a:lnTo>
                    <a:pt x="2302" y="3985"/>
                  </a:lnTo>
                  <a:cubicBezTo>
                    <a:pt x="2330" y="3990"/>
                    <a:pt x="2357" y="3993"/>
                    <a:pt x="2385" y="3993"/>
                  </a:cubicBezTo>
                  <a:cubicBezTo>
                    <a:pt x="2520" y="3993"/>
                    <a:pt x="2641" y="3924"/>
                    <a:pt x="2669" y="3785"/>
                  </a:cubicBezTo>
                  <a:cubicBezTo>
                    <a:pt x="2735" y="3618"/>
                    <a:pt x="2635" y="3451"/>
                    <a:pt x="2469" y="3418"/>
                  </a:cubicBezTo>
                  <a:lnTo>
                    <a:pt x="1601" y="3184"/>
                  </a:lnTo>
                  <a:lnTo>
                    <a:pt x="1801" y="2450"/>
                  </a:lnTo>
                  <a:lnTo>
                    <a:pt x="2635" y="2684"/>
                  </a:lnTo>
                  <a:cubicBezTo>
                    <a:pt x="2663" y="2689"/>
                    <a:pt x="2691" y="2692"/>
                    <a:pt x="2718" y="2692"/>
                  </a:cubicBezTo>
                  <a:cubicBezTo>
                    <a:pt x="2854" y="2692"/>
                    <a:pt x="2974" y="2623"/>
                    <a:pt x="3002" y="2484"/>
                  </a:cubicBezTo>
                  <a:cubicBezTo>
                    <a:pt x="3036" y="2317"/>
                    <a:pt x="2969" y="2150"/>
                    <a:pt x="2802" y="2117"/>
                  </a:cubicBezTo>
                  <a:lnTo>
                    <a:pt x="1935" y="1883"/>
                  </a:lnTo>
                  <a:cubicBezTo>
                    <a:pt x="2068" y="1583"/>
                    <a:pt x="2302" y="1283"/>
                    <a:pt x="2635" y="1149"/>
                  </a:cubicBezTo>
                  <a:cubicBezTo>
                    <a:pt x="2839" y="1036"/>
                    <a:pt x="3059" y="969"/>
                    <a:pt x="3283" y="969"/>
                  </a:cubicBezTo>
                  <a:cubicBezTo>
                    <a:pt x="3389" y="969"/>
                    <a:pt x="3496" y="984"/>
                    <a:pt x="3603" y="1016"/>
                  </a:cubicBezTo>
                  <a:cubicBezTo>
                    <a:pt x="3836" y="1083"/>
                    <a:pt x="4003" y="1149"/>
                    <a:pt x="4136" y="1249"/>
                  </a:cubicBezTo>
                  <a:cubicBezTo>
                    <a:pt x="4236" y="1350"/>
                    <a:pt x="4337" y="1516"/>
                    <a:pt x="4437" y="1683"/>
                  </a:cubicBezTo>
                  <a:cubicBezTo>
                    <a:pt x="4503" y="1850"/>
                    <a:pt x="4637" y="1950"/>
                    <a:pt x="4804" y="2017"/>
                  </a:cubicBezTo>
                  <a:cubicBezTo>
                    <a:pt x="4833" y="2026"/>
                    <a:pt x="4862" y="2030"/>
                    <a:pt x="4891" y="2030"/>
                  </a:cubicBezTo>
                  <a:cubicBezTo>
                    <a:pt x="4962" y="2030"/>
                    <a:pt x="5033" y="2007"/>
                    <a:pt x="5104" y="1983"/>
                  </a:cubicBezTo>
                  <a:cubicBezTo>
                    <a:pt x="5271" y="1917"/>
                    <a:pt x="5371" y="1783"/>
                    <a:pt x="5404" y="1616"/>
                  </a:cubicBezTo>
                  <a:cubicBezTo>
                    <a:pt x="5437" y="1516"/>
                    <a:pt x="5437" y="1383"/>
                    <a:pt x="5371" y="1283"/>
                  </a:cubicBezTo>
                  <a:cubicBezTo>
                    <a:pt x="5137" y="682"/>
                    <a:pt x="4637" y="249"/>
                    <a:pt x="3936" y="82"/>
                  </a:cubicBezTo>
                  <a:cubicBezTo>
                    <a:pt x="3725" y="26"/>
                    <a:pt x="3514" y="0"/>
                    <a:pt x="3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63;p23"/>
          <p:cNvSpPr/>
          <p:nvPr/>
        </p:nvSpPr>
        <p:spPr>
          <a:xfrm>
            <a:off x="7665982" y="3270362"/>
            <a:ext cx="808025" cy="819500"/>
          </a:xfrm>
          <a:custGeom>
            <a:avLst/>
            <a:gdLst/>
            <a:ahLst/>
            <a:cxnLst/>
            <a:rect l="l" t="t" r="r" b="b"/>
            <a:pathLst>
              <a:path w="32321" h="32780" extrusionOk="0">
                <a:moveTo>
                  <a:pt x="9300" y="0"/>
                </a:moveTo>
                <a:cubicBezTo>
                  <a:pt x="9195" y="0"/>
                  <a:pt x="9090" y="13"/>
                  <a:pt x="8987" y="40"/>
                </a:cubicBezTo>
                <a:cubicBezTo>
                  <a:pt x="6452" y="708"/>
                  <a:pt x="3950" y="1375"/>
                  <a:pt x="1448" y="2042"/>
                </a:cubicBezTo>
                <a:cubicBezTo>
                  <a:pt x="0" y="2442"/>
                  <a:pt x="459" y="4522"/>
                  <a:pt x="1772" y="4522"/>
                </a:cubicBezTo>
                <a:cubicBezTo>
                  <a:pt x="1881" y="4522"/>
                  <a:pt x="1996" y="4508"/>
                  <a:pt x="2115" y="4477"/>
                </a:cubicBezTo>
                <a:cubicBezTo>
                  <a:pt x="4184" y="3910"/>
                  <a:pt x="6285" y="3343"/>
                  <a:pt x="8387" y="2809"/>
                </a:cubicBezTo>
                <a:cubicBezTo>
                  <a:pt x="10622" y="12483"/>
                  <a:pt x="12856" y="22156"/>
                  <a:pt x="15091" y="31863"/>
                </a:cubicBezTo>
                <a:cubicBezTo>
                  <a:pt x="15230" y="32391"/>
                  <a:pt x="15785" y="32780"/>
                  <a:pt x="16314" y="32780"/>
                </a:cubicBezTo>
                <a:cubicBezTo>
                  <a:pt x="16420" y="32780"/>
                  <a:pt x="16525" y="32764"/>
                  <a:pt x="16626" y="32731"/>
                </a:cubicBezTo>
                <a:cubicBezTo>
                  <a:pt x="21963" y="30929"/>
                  <a:pt x="25632" y="29595"/>
                  <a:pt x="30936" y="27760"/>
                </a:cubicBezTo>
                <a:cubicBezTo>
                  <a:pt x="32320" y="27309"/>
                  <a:pt x="31913" y="25283"/>
                  <a:pt x="30693" y="25283"/>
                </a:cubicBezTo>
                <a:cubicBezTo>
                  <a:pt x="30561" y="25283"/>
                  <a:pt x="30419" y="25306"/>
                  <a:pt x="30269" y="25359"/>
                </a:cubicBezTo>
                <a:cubicBezTo>
                  <a:pt x="25365" y="27026"/>
                  <a:pt x="22130" y="28227"/>
                  <a:pt x="17226" y="29895"/>
                </a:cubicBezTo>
                <a:cubicBezTo>
                  <a:pt x="14991" y="20255"/>
                  <a:pt x="12756" y="10581"/>
                  <a:pt x="10521" y="908"/>
                </a:cubicBezTo>
                <a:cubicBezTo>
                  <a:pt x="10382" y="349"/>
                  <a:pt x="9844" y="0"/>
                  <a:pt x="93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64;p23"/>
          <p:cNvSpPr/>
          <p:nvPr/>
        </p:nvSpPr>
        <p:spPr>
          <a:xfrm>
            <a:off x="7935682" y="3612737"/>
            <a:ext cx="447850" cy="505425"/>
          </a:xfrm>
          <a:custGeom>
            <a:avLst/>
            <a:gdLst/>
            <a:ahLst/>
            <a:cxnLst/>
            <a:rect l="l" t="t" r="r" b="b"/>
            <a:pathLst>
              <a:path w="17914" h="20217" extrusionOk="0">
                <a:moveTo>
                  <a:pt x="13527" y="0"/>
                </a:moveTo>
                <a:cubicBezTo>
                  <a:pt x="13455" y="0"/>
                  <a:pt x="13383" y="7"/>
                  <a:pt x="13310" y="22"/>
                </a:cubicBezTo>
                <a:lnTo>
                  <a:pt x="1101" y="2457"/>
                </a:lnTo>
                <a:cubicBezTo>
                  <a:pt x="434" y="2590"/>
                  <a:pt x="0" y="3291"/>
                  <a:pt x="167" y="4025"/>
                </a:cubicBezTo>
                <a:lnTo>
                  <a:pt x="3136" y="19069"/>
                </a:lnTo>
                <a:cubicBezTo>
                  <a:pt x="3257" y="19767"/>
                  <a:pt x="3821" y="20216"/>
                  <a:pt x="4424" y="20216"/>
                </a:cubicBezTo>
                <a:cubicBezTo>
                  <a:pt x="4483" y="20216"/>
                  <a:pt x="4543" y="20212"/>
                  <a:pt x="4604" y="20203"/>
                </a:cubicBezTo>
                <a:lnTo>
                  <a:pt x="16812" y="17768"/>
                </a:lnTo>
                <a:cubicBezTo>
                  <a:pt x="17479" y="17635"/>
                  <a:pt x="17913" y="16934"/>
                  <a:pt x="17746" y="16200"/>
                </a:cubicBezTo>
                <a:lnTo>
                  <a:pt x="14778" y="1123"/>
                </a:lnTo>
                <a:cubicBezTo>
                  <a:pt x="14659" y="469"/>
                  <a:pt x="14116" y="0"/>
                  <a:pt x="13527" y="0"/>
                </a:cubicBezTo>
                <a:close/>
              </a:path>
            </a:pathLst>
          </a:custGeom>
          <a:solidFill>
            <a:srgbClr val="C7B9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65;p23"/>
          <p:cNvSpPr/>
          <p:nvPr/>
        </p:nvSpPr>
        <p:spPr>
          <a:xfrm>
            <a:off x="8119132" y="4099462"/>
            <a:ext cx="145975" cy="131775"/>
          </a:xfrm>
          <a:custGeom>
            <a:avLst/>
            <a:gdLst/>
            <a:ahLst/>
            <a:cxnLst/>
            <a:rect l="l" t="t" r="r" b="b"/>
            <a:pathLst>
              <a:path w="5839" h="5271" extrusionOk="0">
                <a:moveTo>
                  <a:pt x="2336" y="0"/>
                </a:moveTo>
                <a:cubicBezTo>
                  <a:pt x="2169" y="367"/>
                  <a:pt x="1969" y="734"/>
                  <a:pt x="1669" y="1034"/>
                </a:cubicBezTo>
                <a:cubicBezTo>
                  <a:pt x="1168" y="1568"/>
                  <a:pt x="601" y="2002"/>
                  <a:pt x="1" y="2335"/>
                </a:cubicBezTo>
                <a:cubicBezTo>
                  <a:pt x="1" y="2369"/>
                  <a:pt x="1" y="2369"/>
                  <a:pt x="1" y="2369"/>
                </a:cubicBezTo>
                <a:cubicBezTo>
                  <a:pt x="1" y="3970"/>
                  <a:pt x="1302" y="5271"/>
                  <a:pt x="2936" y="5271"/>
                </a:cubicBezTo>
                <a:cubicBezTo>
                  <a:pt x="4537" y="5271"/>
                  <a:pt x="5838" y="3970"/>
                  <a:pt x="5838" y="2369"/>
                </a:cubicBezTo>
                <a:cubicBezTo>
                  <a:pt x="5838" y="2168"/>
                  <a:pt x="5805" y="2002"/>
                  <a:pt x="5772" y="1801"/>
                </a:cubicBezTo>
                <a:cubicBezTo>
                  <a:pt x="5071" y="1401"/>
                  <a:pt x="4638" y="734"/>
                  <a:pt x="4437" y="0"/>
                </a:cubicBez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66;p23"/>
          <p:cNvSpPr/>
          <p:nvPr/>
        </p:nvSpPr>
        <p:spPr>
          <a:xfrm>
            <a:off x="8132482" y="4099462"/>
            <a:ext cx="116775" cy="117600"/>
          </a:xfrm>
          <a:custGeom>
            <a:avLst/>
            <a:gdLst/>
            <a:ahLst/>
            <a:cxnLst/>
            <a:rect l="l" t="t" r="r" b="b"/>
            <a:pathLst>
              <a:path w="4671" h="4704" fill="none" extrusionOk="0">
                <a:moveTo>
                  <a:pt x="4671" y="2335"/>
                </a:moveTo>
                <a:cubicBezTo>
                  <a:pt x="4671" y="3636"/>
                  <a:pt x="3637" y="4704"/>
                  <a:pt x="2336" y="4704"/>
                </a:cubicBezTo>
                <a:cubicBezTo>
                  <a:pt x="1035" y="4704"/>
                  <a:pt x="1" y="3636"/>
                  <a:pt x="1" y="2335"/>
                </a:cubicBezTo>
                <a:cubicBezTo>
                  <a:pt x="1" y="1068"/>
                  <a:pt x="1035" y="0"/>
                  <a:pt x="2336" y="0"/>
                </a:cubicBezTo>
                <a:cubicBezTo>
                  <a:pt x="3637" y="0"/>
                  <a:pt x="4671" y="1068"/>
                  <a:pt x="4671" y="2335"/>
                </a:cubicBezTo>
                <a:close/>
              </a:path>
            </a:pathLst>
          </a:custGeom>
          <a:noFill/>
          <a:ln w="31700" cap="flat" cmpd="sng">
            <a:solidFill>
              <a:srgbClr val="50565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67;p23"/>
          <p:cNvSpPr/>
          <p:nvPr/>
        </p:nvSpPr>
        <p:spPr>
          <a:xfrm>
            <a:off x="8116632" y="4083612"/>
            <a:ext cx="148475" cy="149300"/>
          </a:xfrm>
          <a:custGeom>
            <a:avLst/>
            <a:gdLst/>
            <a:ahLst/>
            <a:cxnLst/>
            <a:rect l="l" t="t" r="r" b="b"/>
            <a:pathLst>
              <a:path w="5939" h="5972" extrusionOk="0">
                <a:moveTo>
                  <a:pt x="2970" y="0"/>
                </a:moveTo>
                <a:cubicBezTo>
                  <a:pt x="1335" y="0"/>
                  <a:pt x="1" y="1335"/>
                  <a:pt x="1" y="2969"/>
                </a:cubicBezTo>
                <a:cubicBezTo>
                  <a:pt x="1" y="4637"/>
                  <a:pt x="1335" y="5971"/>
                  <a:pt x="2970" y="5971"/>
                </a:cubicBezTo>
                <a:cubicBezTo>
                  <a:pt x="3904" y="5971"/>
                  <a:pt x="4738" y="5538"/>
                  <a:pt x="5271" y="4871"/>
                </a:cubicBezTo>
                <a:cubicBezTo>
                  <a:pt x="5338" y="4804"/>
                  <a:pt x="5405" y="4704"/>
                  <a:pt x="5438" y="4637"/>
                </a:cubicBezTo>
                <a:cubicBezTo>
                  <a:pt x="5505" y="4570"/>
                  <a:pt x="5538" y="4470"/>
                  <a:pt x="5605" y="4404"/>
                </a:cubicBezTo>
                <a:cubicBezTo>
                  <a:pt x="5805" y="3970"/>
                  <a:pt x="5938" y="3503"/>
                  <a:pt x="5938" y="2969"/>
                </a:cubicBezTo>
                <a:cubicBezTo>
                  <a:pt x="5938" y="1335"/>
                  <a:pt x="4604" y="0"/>
                  <a:pt x="2970" y="0"/>
                </a:cubicBezTo>
                <a:close/>
              </a:path>
            </a:pathLst>
          </a:custGeom>
          <a:solidFill>
            <a:srgbClr val="5948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8;p23"/>
          <p:cNvSpPr/>
          <p:nvPr/>
        </p:nvSpPr>
        <p:spPr>
          <a:xfrm>
            <a:off x="7605107" y="3367087"/>
            <a:ext cx="849875" cy="819525"/>
          </a:xfrm>
          <a:custGeom>
            <a:avLst/>
            <a:gdLst/>
            <a:ahLst/>
            <a:cxnLst/>
            <a:rect l="l" t="t" r="r" b="b"/>
            <a:pathLst>
              <a:path w="33995" h="32781" extrusionOk="0">
                <a:moveTo>
                  <a:pt x="9300" y="1"/>
                </a:moveTo>
                <a:cubicBezTo>
                  <a:pt x="9195" y="1"/>
                  <a:pt x="9090" y="14"/>
                  <a:pt x="8987" y="41"/>
                </a:cubicBezTo>
                <a:cubicBezTo>
                  <a:pt x="6485" y="708"/>
                  <a:pt x="3950" y="1375"/>
                  <a:pt x="1448" y="2042"/>
                </a:cubicBezTo>
                <a:cubicBezTo>
                  <a:pt x="0" y="2443"/>
                  <a:pt x="459" y="4522"/>
                  <a:pt x="1772" y="4522"/>
                </a:cubicBezTo>
                <a:cubicBezTo>
                  <a:pt x="1881" y="4522"/>
                  <a:pt x="1996" y="4508"/>
                  <a:pt x="2115" y="4477"/>
                </a:cubicBezTo>
                <a:cubicBezTo>
                  <a:pt x="4217" y="3910"/>
                  <a:pt x="6285" y="3343"/>
                  <a:pt x="8387" y="2810"/>
                </a:cubicBezTo>
                <a:cubicBezTo>
                  <a:pt x="10621" y="12483"/>
                  <a:pt x="12856" y="22157"/>
                  <a:pt x="15125" y="31864"/>
                </a:cubicBezTo>
                <a:cubicBezTo>
                  <a:pt x="15236" y="32391"/>
                  <a:pt x="15786" y="32780"/>
                  <a:pt x="16333" y="32780"/>
                </a:cubicBezTo>
                <a:cubicBezTo>
                  <a:pt x="16443" y="32780"/>
                  <a:pt x="16553" y="32764"/>
                  <a:pt x="16659" y="32731"/>
                </a:cubicBezTo>
                <a:cubicBezTo>
                  <a:pt x="21963" y="30930"/>
                  <a:pt x="27300" y="29128"/>
                  <a:pt x="32604" y="27327"/>
                </a:cubicBezTo>
                <a:cubicBezTo>
                  <a:pt x="33995" y="26843"/>
                  <a:pt x="33576" y="24824"/>
                  <a:pt x="32343" y="24824"/>
                </a:cubicBezTo>
                <a:cubicBezTo>
                  <a:pt x="32216" y="24824"/>
                  <a:pt x="32080" y="24845"/>
                  <a:pt x="31937" y="24892"/>
                </a:cubicBezTo>
                <a:cubicBezTo>
                  <a:pt x="27033" y="26560"/>
                  <a:pt x="22130" y="28228"/>
                  <a:pt x="17226" y="29896"/>
                </a:cubicBezTo>
                <a:cubicBezTo>
                  <a:pt x="14991" y="20222"/>
                  <a:pt x="12756" y="10582"/>
                  <a:pt x="10521" y="908"/>
                </a:cubicBezTo>
                <a:cubicBezTo>
                  <a:pt x="10382" y="349"/>
                  <a:pt x="9844" y="1"/>
                  <a:pt x="930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69;p23"/>
          <p:cNvSpPr/>
          <p:nvPr/>
        </p:nvSpPr>
        <p:spPr>
          <a:xfrm>
            <a:off x="8067432" y="4155337"/>
            <a:ext cx="145975" cy="131775"/>
          </a:xfrm>
          <a:custGeom>
            <a:avLst/>
            <a:gdLst/>
            <a:ahLst/>
            <a:cxnLst/>
            <a:rect l="l" t="t" r="r" b="b"/>
            <a:pathLst>
              <a:path w="5839" h="5271" extrusionOk="0">
                <a:moveTo>
                  <a:pt x="2336" y="0"/>
                </a:moveTo>
                <a:cubicBezTo>
                  <a:pt x="2202" y="367"/>
                  <a:pt x="1969" y="734"/>
                  <a:pt x="1669" y="1034"/>
                </a:cubicBezTo>
                <a:cubicBezTo>
                  <a:pt x="1202" y="1568"/>
                  <a:pt x="635" y="2002"/>
                  <a:pt x="34" y="2335"/>
                </a:cubicBezTo>
                <a:cubicBezTo>
                  <a:pt x="34" y="2335"/>
                  <a:pt x="1" y="2368"/>
                  <a:pt x="1" y="2368"/>
                </a:cubicBezTo>
                <a:cubicBezTo>
                  <a:pt x="1" y="3970"/>
                  <a:pt x="1335" y="5271"/>
                  <a:pt x="2936" y="5271"/>
                </a:cubicBezTo>
                <a:cubicBezTo>
                  <a:pt x="4537" y="5271"/>
                  <a:pt x="5838" y="3970"/>
                  <a:pt x="5838" y="2368"/>
                </a:cubicBezTo>
                <a:cubicBezTo>
                  <a:pt x="5838" y="2168"/>
                  <a:pt x="5838" y="2002"/>
                  <a:pt x="5805" y="1801"/>
                </a:cubicBezTo>
                <a:cubicBezTo>
                  <a:pt x="5104" y="1401"/>
                  <a:pt x="4671" y="734"/>
                  <a:pt x="44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70;p23"/>
          <p:cNvSpPr/>
          <p:nvPr/>
        </p:nvSpPr>
        <p:spPr>
          <a:xfrm>
            <a:off x="8080782" y="4155337"/>
            <a:ext cx="117600" cy="117600"/>
          </a:xfrm>
          <a:custGeom>
            <a:avLst/>
            <a:gdLst/>
            <a:ahLst/>
            <a:cxnLst/>
            <a:rect l="l" t="t" r="r" b="b"/>
            <a:pathLst>
              <a:path w="4704" h="4704" fill="none" extrusionOk="0">
                <a:moveTo>
                  <a:pt x="0" y="2335"/>
                </a:moveTo>
                <a:cubicBezTo>
                  <a:pt x="0" y="3636"/>
                  <a:pt x="1068" y="4703"/>
                  <a:pt x="2335" y="4703"/>
                </a:cubicBezTo>
                <a:cubicBezTo>
                  <a:pt x="3636" y="4703"/>
                  <a:pt x="4704" y="3636"/>
                  <a:pt x="4704" y="2335"/>
                </a:cubicBezTo>
                <a:cubicBezTo>
                  <a:pt x="4704" y="1034"/>
                  <a:pt x="3636" y="0"/>
                  <a:pt x="2335" y="0"/>
                </a:cubicBezTo>
                <a:cubicBezTo>
                  <a:pt x="1068" y="0"/>
                  <a:pt x="0" y="1034"/>
                  <a:pt x="0" y="2335"/>
                </a:cubicBezTo>
                <a:close/>
              </a:path>
            </a:pathLst>
          </a:custGeom>
          <a:solidFill>
            <a:srgbClr val="B3A1E0"/>
          </a:solidFill>
          <a:ln w="31700" cap="flat" cmpd="sng">
            <a:solidFill>
              <a:srgbClr val="B3A1E0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13;p16"/>
          <p:cNvSpPr txBox="1">
            <a:spLocks noGrp="1"/>
          </p:cNvSpPr>
          <p:nvPr>
            <p:ph type="title"/>
          </p:nvPr>
        </p:nvSpPr>
        <p:spPr>
          <a:xfrm>
            <a:off x="2057374" y="1476375"/>
            <a:ext cx="4775225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Công </a:t>
            </a:r>
            <a:r>
              <a:rPr lang="en-US" sz="4800" dirty="0" err="1" smtClean="0"/>
              <a:t>nghệ</a:t>
            </a:r>
            <a:r>
              <a:rPr lang="en-US" sz="4800" dirty="0" smtClean="0"/>
              <a:t> </a:t>
            </a:r>
            <a:r>
              <a:rPr lang="en-US" sz="4800" dirty="0" err="1" smtClean="0"/>
              <a:t>sử</a:t>
            </a:r>
            <a:r>
              <a:rPr lang="en-US" sz="4800" dirty="0" smtClean="0"/>
              <a:t> dụng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292783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113;p16"/>
          <p:cNvSpPr txBox="1">
            <a:spLocks noGrp="1"/>
          </p:cNvSpPr>
          <p:nvPr>
            <p:ph type="title"/>
          </p:nvPr>
        </p:nvSpPr>
        <p:spPr>
          <a:xfrm>
            <a:off x="2082774" y="409575"/>
            <a:ext cx="4775225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Công </a:t>
            </a:r>
            <a:r>
              <a:rPr lang="en-US" sz="4800" dirty="0" err="1" smtClean="0"/>
              <a:t>nghệ</a:t>
            </a:r>
            <a:r>
              <a:rPr lang="en-US" sz="4800" dirty="0" smtClean="0"/>
              <a:t> </a:t>
            </a:r>
            <a:r>
              <a:rPr lang="en-US" sz="4800" dirty="0" err="1" smtClean="0"/>
              <a:t>sử</a:t>
            </a:r>
            <a:r>
              <a:rPr lang="en-US" sz="4800" dirty="0" smtClean="0"/>
              <a:t> dụng</a:t>
            </a:r>
            <a:endParaRPr sz="4800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6" y="899233"/>
            <a:ext cx="2360195" cy="236623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40" y="2014380"/>
            <a:ext cx="5118100" cy="203141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4" y="3112002"/>
            <a:ext cx="3251064" cy="18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5;p23"/>
          <p:cNvSpPr/>
          <p:nvPr/>
        </p:nvSpPr>
        <p:spPr>
          <a:xfrm>
            <a:off x="977183" y="3405149"/>
            <a:ext cx="640475" cy="35875"/>
          </a:xfrm>
          <a:custGeom>
            <a:avLst/>
            <a:gdLst/>
            <a:ahLst/>
            <a:cxnLst/>
            <a:rect l="l" t="t" r="r" b="b"/>
            <a:pathLst>
              <a:path w="25619" h="1435" extrusionOk="0">
                <a:moveTo>
                  <a:pt x="0" y="0"/>
                </a:moveTo>
                <a:lnTo>
                  <a:pt x="0" y="1434"/>
                </a:lnTo>
                <a:lnTo>
                  <a:pt x="25618" y="1434"/>
                </a:lnTo>
                <a:lnTo>
                  <a:pt x="2561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426;p23"/>
          <p:cNvGrpSpPr/>
          <p:nvPr/>
        </p:nvGrpSpPr>
        <p:grpSpPr>
          <a:xfrm>
            <a:off x="837921" y="3405149"/>
            <a:ext cx="919000" cy="930400"/>
            <a:chOff x="779606" y="2781075"/>
            <a:chExt cx="919000" cy="930400"/>
          </a:xfrm>
        </p:grpSpPr>
        <p:sp>
          <p:nvSpPr>
            <p:cNvPr id="5" name="Google Shape;427;p23"/>
            <p:cNvSpPr/>
            <p:nvPr/>
          </p:nvSpPr>
          <p:spPr>
            <a:xfrm>
              <a:off x="926381" y="2781075"/>
              <a:ext cx="640475" cy="393625"/>
            </a:xfrm>
            <a:custGeom>
              <a:avLst/>
              <a:gdLst/>
              <a:ahLst/>
              <a:cxnLst/>
              <a:rect l="l" t="t" r="r" b="b"/>
              <a:pathLst>
                <a:path w="25619" h="15745" extrusionOk="0">
                  <a:moveTo>
                    <a:pt x="0" y="0"/>
                  </a:moveTo>
                  <a:lnTo>
                    <a:pt x="0" y="15745"/>
                  </a:lnTo>
                  <a:lnTo>
                    <a:pt x="25618" y="15745"/>
                  </a:lnTo>
                  <a:lnTo>
                    <a:pt x="25618" y="0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rgbClr val="979A5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8;p23"/>
            <p:cNvSpPr/>
            <p:nvPr/>
          </p:nvSpPr>
          <p:spPr>
            <a:xfrm>
              <a:off x="779606" y="2958700"/>
              <a:ext cx="441175" cy="318575"/>
            </a:xfrm>
            <a:custGeom>
              <a:avLst/>
              <a:gdLst/>
              <a:ahLst/>
              <a:cxnLst/>
              <a:rect l="l" t="t" r="r" b="b"/>
              <a:pathLst>
                <a:path w="17647" h="12743" extrusionOk="0">
                  <a:moveTo>
                    <a:pt x="0" y="0"/>
                  </a:moveTo>
                  <a:lnTo>
                    <a:pt x="0" y="12743"/>
                  </a:lnTo>
                  <a:lnTo>
                    <a:pt x="17646" y="12743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9;p23"/>
            <p:cNvSpPr/>
            <p:nvPr/>
          </p:nvSpPr>
          <p:spPr>
            <a:xfrm>
              <a:off x="779606" y="2958700"/>
              <a:ext cx="441175" cy="29200"/>
            </a:xfrm>
            <a:custGeom>
              <a:avLst/>
              <a:gdLst/>
              <a:ahLst/>
              <a:cxnLst/>
              <a:rect l="l" t="t" r="r" b="b"/>
              <a:pathLst>
                <a:path w="17647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17646" y="1168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979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0;p23"/>
            <p:cNvSpPr/>
            <p:nvPr/>
          </p:nvSpPr>
          <p:spPr>
            <a:xfrm>
              <a:off x="932206" y="3394825"/>
              <a:ext cx="316925" cy="228525"/>
            </a:xfrm>
            <a:custGeom>
              <a:avLst/>
              <a:gdLst/>
              <a:ahLst/>
              <a:cxnLst/>
              <a:rect l="l" t="t" r="r" b="b"/>
              <a:pathLst>
                <a:path w="12677" h="9141" extrusionOk="0">
                  <a:moveTo>
                    <a:pt x="1" y="1"/>
                  </a:moveTo>
                  <a:lnTo>
                    <a:pt x="1" y="9141"/>
                  </a:lnTo>
                  <a:lnTo>
                    <a:pt x="12676" y="9141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1;p23"/>
            <p:cNvSpPr/>
            <p:nvPr/>
          </p:nvSpPr>
          <p:spPr>
            <a:xfrm>
              <a:off x="932206" y="3395675"/>
              <a:ext cx="316925" cy="30050"/>
            </a:xfrm>
            <a:custGeom>
              <a:avLst/>
              <a:gdLst/>
              <a:ahLst/>
              <a:cxnLst/>
              <a:rect l="l" t="t" r="r" b="b"/>
              <a:pathLst>
                <a:path w="12677" h="1202" extrusionOk="0">
                  <a:moveTo>
                    <a:pt x="1" y="0"/>
                  </a:moveTo>
                  <a:lnTo>
                    <a:pt x="1" y="1201"/>
                  </a:lnTo>
                  <a:lnTo>
                    <a:pt x="12676" y="12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rgbClr val="979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2;p23"/>
            <p:cNvSpPr/>
            <p:nvPr/>
          </p:nvSpPr>
          <p:spPr>
            <a:xfrm>
              <a:off x="1482606" y="3248075"/>
              <a:ext cx="216000" cy="155950"/>
            </a:xfrm>
            <a:custGeom>
              <a:avLst/>
              <a:gdLst/>
              <a:ahLst/>
              <a:cxnLst/>
              <a:rect l="l" t="t" r="r" b="b"/>
              <a:pathLst>
                <a:path w="8640" h="6238" extrusionOk="0">
                  <a:moveTo>
                    <a:pt x="0" y="0"/>
                  </a:moveTo>
                  <a:lnTo>
                    <a:pt x="0" y="6238"/>
                  </a:lnTo>
                  <a:lnTo>
                    <a:pt x="8640" y="6238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3;p23"/>
            <p:cNvSpPr/>
            <p:nvPr/>
          </p:nvSpPr>
          <p:spPr>
            <a:xfrm>
              <a:off x="1482606" y="3248900"/>
              <a:ext cx="216000" cy="20875"/>
            </a:xfrm>
            <a:custGeom>
              <a:avLst/>
              <a:gdLst/>
              <a:ahLst/>
              <a:cxnLst/>
              <a:rect l="l" t="t" r="r" b="b"/>
              <a:pathLst>
                <a:path w="8640" h="835" extrusionOk="0">
                  <a:moveTo>
                    <a:pt x="0" y="0"/>
                  </a:moveTo>
                  <a:lnTo>
                    <a:pt x="0" y="834"/>
                  </a:lnTo>
                  <a:lnTo>
                    <a:pt x="8640" y="834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4;p23"/>
            <p:cNvSpPr/>
            <p:nvPr/>
          </p:nvSpPr>
          <p:spPr>
            <a:xfrm>
              <a:off x="1294131" y="3287800"/>
              <a:ext cx="113450" cy="182025"/>
            </a:xfrm>
            <a:custGeom>
              <a:avLst/>
              <a:gdLst/>
              <a:ahLst/>
              <a:cxnLst/>
              <a:rect l="l" t="t" r="r" b="b"/>
              <a:pathLst>
                <a:path w="4538" h="7281" extrusionOk="0">
                  <a:moveTo>
                    <a:pt x="984" y="0"/>
                  </a:moveTo>
                  <a:cubicBezTo>
                    <a:pt x="869" y="0"/>
                    <a:pt x="751" y="25"/>
                    <a:pt x="634" y="79"/>
                  </a:cubicBezTo>
                  <a:lnTo>
                    <a:pt x="601" y="112"/>
                  </a:lnTo>
                  <a:cubicBezTo>
                    <a:pt x="201" y="279"/>
                    <a:pt x="1" y="779"/>
                    <a:pt x="201" y="1180"/>
                  </a:cubicBezTo>
                  <a:lnTo>
                    <a:pt x="2803" y="6784"/>
                  </a:lnTo>
                  <a:cubicBezTo>
                    <a:pt x="2951" y="7106"/>
                    <a:pt x="3266" y="7281"/>
                    <a:pt x="3582" y="7281"/>
                  </a:cubicBezTo>
                  <a:cubicBezTo>
                    <a:pt x="3691" y="7281"/>
                    <a:pt x="3801" y="7260"/>
                    <a:pt x="3903" y="7217"/>
                  </a:cubicBezTo>
                  <a:lnTo>
                    <a:pt x="3937" y="7184"/>
                  </a:lnTo>
                  <a:cubicBezTo>
                    <a:pt x="4370" y="6984"/>
                    <a:pt x="4537" y="6517"/>
                    <a:pt x="4337" y="6083"/>
                  </a:cubicBezTo>
                  <a:lnTo>
                    <a:pt x="1735" y="479"/>
                  </a:lnTo>
                  <a:cubicBezTo>
                    <a:pt x="1589" y="186"/>
                    <a:pt x="1299" y="0"/>
                    <a:pt x="984" y="0"/>
                  </a:cubicBez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5;p23"/>
            <p:cNvSpPr/>
            <p:nvPr/>
          </p:nvSpPr>
          <p:spPr>
            <a:xfrm>
              <a:off x="1342506" y="3411100"/>
              <a:ext cx="186825" cy="300375"/>
            </a:xfrm>
            <a:custGeom>
              <a:avLst/>
              <a:gdLst/>
              <a:ahLst/>
              <a:cxnLst/>
              <a:rect l="l" t="t" r="r" b="b"/>
              <a:pathLst>
                <a:path w="7473" h="12015" extrusionOk="0">
                  <a:moveTo>
                    <a:pt x="1599" y="1"/>
                  </a:moveTo>
                  <a:cubicBezTo>
                    <a:pt x="1411" y="1"/>
                    <a:pt x="1219" y="38"/>
                    <a:pt x="1034" y="117"/>
                  </a:cubicBezTo>
                  <a:lnTo>
                    <a:pt x="968" y="150"/>
                  </a:lnTo>
                  <a:cubicBezTo>
                    <a:pt x="301" y="484"/>
                    <a:pt x="0" y="1285"/>
                    <a:pt x="301" y="1985"/>
                  </a:cubicBezTo>
                  <a:lnTo>
                    <a:pt x="4604" y="11225"/>
                  </a:lnTo>
                  <a:cubicBezTo>
                    <a:pt x="4846" y="11734"/>
                    <a:pt x="5335" y="12014"/>
                    <a:pt x="5853" y="12014"/>
                  </a:cubicBezTo>
                  <a:cubicBezTo>
                    <a:pt x="6048" y="12014"/>
                    <a:pt x="6247" y="11974"/>
                    <a:pt x="6438" y="11892"/>
                  </a:cubicBezTo>
                  <a:lnTo>
                    <a:pt x="6505" y="11859"/>
                  </a:lnTo>
                  <a:cubicBezTo>
                    <a:pt x="7172" y="11525"/>
                    <a:pt x="7472" y="10725"/>
                    <a:pt x="7172" y="10058"/>
                  </a:cubicBezTo>
                  <a:lnTo>
                    <a:pt x="2869" y="784"/>
                  </a:lnTo>
                  <a:cubicBezTo>
                    <a:pt x="2623" y="293"/>
                    <a:pt x="2124" y="1"/>
                    <a:pt x="1599" y="1"/>
                  </a:cubicBezTo>
                  <a:close/>
                </a:path>
              </a:pathLst>
            </a:custGeom>
            <a:solidFill>
              <a:srgbClr val="777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6;p23"/>
            <p:cNvSpPr/>
            <p:nvPr/>
          </p:nvSpPr>
          <p:spPr>
            <a:xfrm>
              <a:off x="1071481" y="3017875"/>
              <a:ext cx="381125" cy="337825"/>
            </a:xfrm>
            <a:custGeom>
              <a:avLst/>
              <a:gdLst/>
              <a:ahLst/>
              <a:cxnLst/>
              <a:rect l="l" t="t" r="r" b="b"/>
              <a:pathLst>
                <a:path w="15245" h="13513" extrusionOk="0">
                  <a:moveTo>
                    <a:pt x="7627" y="0"/>
                  </a:moveTo>
                  <a:cubicBezTo>
                    <a:pt x="4861" y="0"/>
                    <a:pt x="2263" y="1722"/>
                    <a:pt x="1268" y="4471"/>
                  </a:cubicBezTo>
                  <a:cubicBezTo>
                    <a:pt x="0" y="7974"/>
                    <a:pt x="1835" y="11843"/>
                    <a:pt x="5337" y="13111"/>
                  </a:cubicBezTo>
                  <a:cubicBezTo>
                    <a:pt x="6090" y="13383"/>
                    <a:pt x="6860" y="13512"/>
                    <a:pt x="7618" y="13512"/>
                  </a:cubicBezTo>
                  <a:cubicBezTo>
                    <a:pt x="10383" y="13512"/>
                    <a:pt x="12982" y="11791"/>
                    <a:pt x="13977" y="9041"/>
                  </a:cubicBezTo>
                  <a:cubicBezTo>
                    <a:pt x="15244" y="5539"/>
                    <a:pt x="13410" y="1669"/>
                    <a:pt x="9907" y="402"/>
                  </a:cubicBezTo>
                  <a:cubicBezTo>
                    <a:pt x="9154" y="129"/>
                    <a:pt x="8384" y="0"/>
                    <a:pt x="7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7;p23"/>
            <p:cNvSpPr/>
            <p:nvPr/>
          </p:nvSpPr>
          <p:spPr>
            <a:xfrm>
              <a:off x="1053131" y="3002575"/>
              <a:ext cx="417825" cy="367600"/>
            </a:xfrm>
            <a:custGeom>
              <a:avLst/>
              <a:gdLst/>
              <a:ahLst/>
              <a:cxnLst/>
              <a:rect l="l" t="t" r="r" b="b"/>
              <a:pathLst>
                <a:path w="16713" h="14704" extrusionOk="0">
                  <a:moveTo>
                    <a:pt x="8361" y="1204"/>
                  </a:moveTo>
                  <a:cubicBezTo>
                    <a:pt x="10677" y="1204"/>
                    <a:pt x="12901" y="2519"/>
                    <a:pt x="13944" y="4750"/>
                  </a:cubicBezTo>
                  <a:cubicBezTo>
                    <a:pt x="15378" y="7852"/>
                    <a:pt x="14010" y="11521"/>
                    <a:pt x="10942" y="12922"/>
                  </a:cubicBezTo>
                  <a:cubicBezTo>
                    <a:pt x="10104" y="13314"/>
                    <a:pt x="9222" y="13499"/>
                    <a:pt x="8352" y="13499"/>
                  </a:cubicBezTo>
                  <a:cubicBezTo>
                    <a:pt x="6036" y="13499"/>
                    <a:pt x="3812" y="12185"/>
                    <a:pt x="2769" y="9953"/>
                  </a:cubicBezTo>
                  <a:cubicBezTo>
                    <a:pt x="1335" y="6885"/>
                    <a:pt x="2669" y="3215"/>
                    <a:pt x="5771" y="1781"/>
                  </a:cubicBezTo>
                  <a:cubicBezTo>
                    <a:pt x="6609" y="1389"/>
                    <a:pt x="7491" y="1204"/>
                    <a:pt x="8361" y="1204"/>
                  </a:cubicBezTo>
                  <a:close/>
                  <a:moveTo>
                    <a:pt x="8345" y="0"/>
                  </a:moveTo>
                  <a:cubicBezTo>
                    <a:pt x="7314" y="0"/>
                    <a:pt x="6266" y="219"/>
                    <a:pt x="5271" y="680"/>
                  </a:cubicBezTo>
                  <a:cubicBezTo>
                    <a:pt x="1602" y="2415"/>
                    <a:pt x="0" y="6785"/>
                    <a:pt x="1702" y="10454"/>
                  </a:cubicBezTo>
                  <a:cubicBezTo>
                    <a:pt x="2941" y="13128"/>
                    <a:pt x="5598" y="14703"/>
                    <a:pt x="8368" y="14703"/>
                  </a:cubicBezTo>
                  <a:cubicBezTo>
                    <a:pt x="9399" y="14703"/>
                    <a:pt x="10446" y="14485"/>
                    <a:pt x="11442" y="14023"/>
                  </a:cubicBezTo>
                  <a:cubicBezTo>
                    <a:pt x="15111" y="12322"/>
                    <a:pt x="16712" y="7919"/>
                    <a:pt x="15011" y="4249"/>
                  </a:cubicBezTo>
                  <a:cubicBezTo>
                    <a:pt x="13772" y="1576"/>
                    <a:pt x="11115" y="0"/>
                    <a:pt x="8345" y="0"/>
                  </a:cubicBez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438;p23"/>
          <p:cNvSpPr/>
          <p:nvPr/>
        </p:nvSpPr>
        <p:spPr>
          <a:xfrm>
            <a:off x="5743127" y="3565699"/>
            <a:ext cx="387537" cy="452025"/>
          </a:xfrm>
          <a:custGeom>
            <a:avLst/>
            <a:gdLst/>
            <a:ahLst/>
            <a:cxnLst/>
            <a:rect l="l" t="t" r="r" b="b"/>
            <a:pathLst>
              <a:path w="14911" h="18081" extrusionOk="0">
                <a:moveTo>
                  <a:pt x="1235" y="1"/>
                </a:moveTo>
                <a:cubicBezTo>
                  <a:pt x="567" y="1"/>
                  <a:pt x="0" y="601"/>
                  <a:pt x="0" y="1368"/>
                </a:cubicBezTo>
                <a:lnTo>
                  <a:pt x="0" y="16713"/>
                </a:lnTo>
                <a:cubicBezTo>
                  <a:pt x="0" y="17480"/>
                  <a:pt x="567" y="18080"/>
                  <a:pt x="1235" y="18080"/>
                </a:cubicBezTo>
                <a:lnTo>
                  <a:pt x="13677" y="18080"/>
                </a:lnTo>
                <a:cubicBezTo>
                  <a:pt x="14377" y="18080"/>
                  <a:pt x="14911" y="17480"/>
                  <a:pt x="14911" y="16713"/>
                </a:cubicBezTo>
                <a:lnTo>
                  <a:pt x="14911" y="1368"/>
                </a:lnTo>
                <a:cubicBezTo>
                  <a:pt x="14911" y="601"/>
                  <a:pt x="14344" y="1"/>
                  <a:pt x="13677" y="1"/>
                </a:cubicBezTo>
                <a:close/>
              </a:path>
            </a:pathLst>
          </a:custGeom>
          <a:solidFill>
            <a:srgbClr val="EDBB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9;p23"/>
          <p:cNvSpPr/>
          <p:nvPr/>
        </p:nvSpPr>
        <p:spPr>
          <a:xfrm>
            <a:off x="5943846" y="3565699"/>
            <a:ext cx="186825" cy="452025"/>
          </a:xfrm>
          <a:custGeom>
            <a:avLst/>
            <a:gdLst/>
            <a:ahLst/>
            <a:cxnLst/>
            <a:rect l="l" t="t" r="r" b="b"/>
            <a:pathLst>
              <a:path w="7473" h="18081" extrusionOk="0">
                <a:moveTo>
                  <a:pt x="1" y="1"/>
                </a:moveTo>
                <a:lnTo>
                  <a:pt x="1" y="18080"/>
                </a:lnTo>
                <a:lnTo>
                  <a:pt x="6239" y="18080"/>
                </a:lnTo>
                <a:cubicBezTo>
                  <a:pt x="6906" y="18080"/>
                  <a:pt x="7473" y="17480"/>
                  <a:pt x="7473" y="16713"/>
                </a:cubicBezTo>
                <a:lnTo>
                  <a:pt x="7473" y="1368"/>
                </a:lnTo>
                <a:cubicBezTo>
                  <a:pt x="7473" y="601"/>
                  <a:pt x="6906" y="1"/>
                  <a:pt x="6239" y="1"/>
                </a:cubicBezTo>
                <a:close/>
              </a:path>
            </a:pathLst>
          </a:custGeom>
          <a:solidFill>
            <a:srgbClr val="8347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40;p23"/>
          <p:cNvSpPr/>
          <p:nvPr/>
        </p:nvSpPr>
        <p:spPr>
          <a:xfrm>
            <a:off x="5551921" y="3464074"/>
            <a:ext cx="878150" cy="792975"/>
          </a:xfrm>
          <a:custGeom>
            <a:avLst/>
            <a:gdLst/>
            <a:ahLst/>
            <a:cxnLst/>
            <a:rect l="l" t="t" r="r" b="b"/>
            <a:pathLst>
              <a:path w="35126" h="31719" extrusionOk="0">
                <a:moveTo>
                  <a:pt x="27186" y="7802"/>
                </a:moveTo>
                <a:lnTo>
                  <a:pt x="26519" y="12605"/>
                </a:lnTo>
                <a:lnTo>
                  <a:pt x="24251" y="12739"/>
                </a:lnTo>
                <a:lnTo>
                  <a:pt x="24251" y="12739"/>
                </a:lnTo>
                <a:lnTo>
                  <a:pt x="24851" y="8069"/>
                </a:lnTo>
                <a:lnTo>
                  <a:pt x="27186" y="7802"/>
                </a:lnTo>
                <a:close/>
                <a:moveTo>
                  <a:pt x="22616" y="8369"/>
                </a:moveTo>
                <a:lnTo>
                  <a:pt x="22049" y="12905"/>
                </a:lnTo>
                <a:lnTo>
                  <a:pt x="19014" y="13106"/>
                </a:lnTo>
                <a:lnTo>
                  <a:pt x="19214" y="8769"/>
                </a:lnTo>
                <a:lnTo>
                  <a:pt x="22616" y="8369"/>
                </a:lnTo>
                <a:close/>
                <a:moveTo>
                  <a:pt x="17012" y="9036"/>
                </a:moveTo>
                <a:lnTo>
                  <a:pt x="16845" y="13272"/>
                </a:lnTo>
                <a:lnTo>
                  <a:pt x="13777" y="13472"/>
                </a:lnTo>
                <a:lnTo>
                  <a:pt x="13610" y="9436"/>
                </a:lnTo>
                <a:lnTo>
                  <a:pt x="17012" y="9036"/>
                </a:lnTo>
                <a:close/>
                <a:moveTo>
                  <a:pt x="11408" y="9703"/>
                </a:moveTo>
                <a:lnTo>
                  <a:pt x="11608" y="13639"/>
                </a:lnTo>
                <a:lnTo>
                  <a:pt x="8540" y="13839"/>
                </a:lnTo>
                <a:lnTo>
                  <a:pt x="8006" y="10103"/>
                </a:lnTo>
                <a:lnTo>
                  <a:pt x="11408" y="9703"/>
                </a:lnTo>
                <a:close/>
                <a:moveTo>
                  <a:pt x="5838" y="10370"/>
                </a:moveTo>
                <a:lnTo>
                  <a:pt x="6371" y="13973"/>
                </a:lnTo>
                <a:lnTo>
                  <a:pt x="3302" y="14206"/>
                </a:lnTo>
                <a:lnTo>
                  <a:pt x="2435" y="10771"/>
                </a:lnTo>
                <a:lnTo>
                  <a:pt x="5838" y="10370"/>
                </a:lnTo>
                <a:close/>
                <a:moveTo>
                  <a:pt x="6571" y="15574"/>
                </a:moveTo>
                <a:lnTo>
                  <a:pt x="6872" y="17542"/>
                </a:lnTo>
                <a:lnTo>
                  <a:pt x="4136" y="17542"/>
                </a:lnTo>
                <a:lnTo>
                  <a:pt x="3703" y="15774"/>
                </a:lnTo>
                <a:lnTo>
                  <a:pt x="6571" y="15574"/>
                </a:lnTo>
                <a:close/>
                <a:moveTo>
                  <a:pt x="11675" y="15207"/>
                </a:moveTo>
                <a:lnTo>
                  <a:pt x="11775" y="17542"/>
                </a:lnTo>
                <a:lnTo>
                  <a:pt x="9073" y="17542"/>
                </a:lnTo>
                <a:lnTo>
                  <a:pt x="8773" y="15407"/>
                </a:lnTo>
                <a:lnTo>
                  <a:pt x="11675" y="15207"/>
                </a:lnTo>
                <a:close/>
                <a:moveTo>
                  <a:pt x="16745" y="14873"/>
                </a:moveTo>
                <a:lnTo>
                  <a:pt x="16645" y="17542"/>
                </a:lnTo>
                <a:lnTo>
                  <a:pt x="13977" y="17542"/>
                </a:lnTo>
                <a:lnTo>
                  <a:pt x="13877" y="15074"/>
                </a:lnTo>
                <a:lnTo>
                  <a:pt x="16745" y="14873"/>
                </a:lnTo>
                <a:close/>
                <a:moveTo>
                  <a:pt x="21816" y="14507"/>
                </a:moveTo>
                <a:lnTo>
                  <a:pt x="21449" y="17542"/>
                </a:lnTo>
                <a:lnTo>
                  <a:pt x="18814" y="17542"/>
                </a:lnTo>
                <a:lnTo>
                  <a:pt x="18947" y="14707"/>
                </a:lnTo>
                <a:lnTo>
                  <a:pt x="21816" y="14507"/>
                </a:lnTo>
                <a:close/>
                <a:moveTo>
                  <a:pt x="26319" y="14206"/>
                </a:moveTo>
                <a:lnTo>
                  <a:pt x="25885" y="17542"/>
                </a:lnTo>
                <a:lnTo>
                  <a:pt x="23650" y="17542"/>
                </a:lnTo>
                <a:lnTo>
                  <a:pt x="24051" y="14373"/>
                </a:lnTo>
                <a:lnTo>
                  <a:pt x="26319" y="14206"/>
                </a:lnTo>
                <a:close/>
                <a:moveTo>
                  <a:pt x="7105" y="19143"/>
                </a:moveTo>
                <a:lnTo>
                  <a:pt x="7472" y="21845"/>
                </a:lnTo>
                <a:lnTo>
                  <a:pt x="5204" y="21845"/>
                </a:lnTo>
                <a:lnTo>
                  <a:pt x="4537" y="19143"/>
                </a:lnTo>
                <a:close/>
                <a:moveTo>
                  <a:pt x="11842" y="19143"/>
                </a:moveTo>
                <a:lnTo>
                  <a:pt x="11975" y="21845"/>
                </a:lnTo>
                <a:lnTo>
                  <a:pt x="9707" y="21845"/>
                </a:lnTo>
                <a:lnTo>
                  <a:pt x="9307" y="19143"/>
                </a:lnTo>
                <a:close/>
                <a:moveTo>
                  <a:pt x="16579" y="19143"/>
                </a:moveTo>
                <a:lnTo>
                  <a:pt x="16445" y="21845"/>
                </a:lnTo>
                <a:lnTo>
                  <a:pt x="14177" y="21845"/>
                </a:lnTo>
                <a:lnTo>
                  <a:pt x="14043" y="19143"/>
                </a:lnTo>
                <a:close/>
                <a:moveTo>
                  <a:pt x="21249" y="19143"/>
                </a:moveTo>
                <a:lnTo>
                  <a:pt x="20915" y="21845"/>
                </a:lnTo>
                <a:lnTo>
                  <a:pt x="18647" y="21845"/>
                </a:lnTo>
                <a:lnTo>
                  <a:pt x="18747" y="19143"/>
                </a:lnTo>
                <a:close/>
                <a:moveTo>
                  <a:pt x="25652" y="19143"/>
                </a:moveTo>
                <a:lnTo>
                  <a:pt x="25285" y="21845"/>
                </a:lnTo>
                <a:lnTo>
                  <a:pt x="23117" y="21845"/>
                </a:lnTo>
                <a:lnTo>
                  <a:pt x="23450" y="19143"/>
                </a:lnTo>
                <a:close/>
                <a:moveTo>
                  <a:pt x="33909" y="0"/>
                </a:moveTo>
                <a:cubicBezTo>
                  <a:pt x="33826" y="0"/>
                  <a:pt x="33741" y="10"/>
                  <a:pt x="33657" y="29"/>
                </a:cubicBezTo>
                <a:lnTo>
                  <a:pt x="29288" y="1130"/>
                </a:lnTo>
                <a:cubicBezTo>
                  <a:pt x="28854" y="1230"/>
                  <a:pt x="28520" y="1564"/>
                  <a:pt x="28454" y="1998"/>
                </a:cubicBezTo>
                <a:lnTo>
                  <a:pt x="27887" y="5533"/>
                </a:lnTo>
                <a:lnTo>
                  <a:pt x="967" y="8736"/>
                </a:lnTo>
                <a:cubicBezTo>
                  <a:pt x="934" y="8736"/>
                  <a:pt x="934" y="8769"/>
                  <a:pt x="901" y="8769"/>
                </a:cubicBezTo>
                <a:lnTo>
                  <a:pt x="834" y="8769"/>
                </a:lnTo>
                <a:cubicBezTo>
                  <a:pt x="767" y="8802"/>
                  <a:pt x="701" y="8836"/>
                  <a:pt x="667" y="8836"/>
                </a:cubicBezTo>
                <a:cubicBezTo>
                  <a:pt x="601" y="8869"/>
                  <a:pt x="534" y="8903"/>
                  <a:pt x="467" y="8936"/>
                </a:cubicBezTo>
                <a:cubicBezTo>
                  <a:pt x="400" y="9003"/>
                  <a:pt x="334" y="9036"/>
                  <a:pt x="300" y="9136"/>
                </a:cubicBezTo>
                <a:cubicBezTo>
                  <a:pt x="267" y="9169"/>
                  <a:pt x="200" y="9169"/>
                  <a:pt x="200" y="9203"/>
                </a:cubicBezTo>
                <a:cubicBezTo>
                  <a:pt x="167" y="9236"/>
                  <a:pt x="167" y="9236"/>
                  <a:pt x="167" y="9236"/>
                </a:cubicBezTo>
                <a:cubicBezTo>
                  <a:pt x="100" y="9336"/>
                  <a:pt x="67" y="9436"/>
                  <a:pt x="67" y="9536"/>
                </a:cubicBezTo>
                <a:cubicBezTo>
                  <a:pt x="33" y="9570"/>
                  <a:pt x="33" y="9603"/>
                  <a:pt x="0" y="9670"/>
                </a:cubicBezTo>
                <a:cubicBezTo>
                  <a:pt x="0" y="9803"/>
                  <a:pt x="0" y="9970"/>
                  <a:pt x="33" y="10103"/>
                </a:cubicBezTo>
                <a:lnTo>
                  <a:pt x="3302" y="23213"/>
                </a:lnTo>
                <a:lnTo>
                  <a:pt x="4403" y="27583"/>
                </a:lnTo>
                <a:cubicBezTo>
                  <a:pt x="4403" y="27616"/>
                  <a:pt x="4437" y="27649"/>
                  <a:pt x="4437" y="27683"/>
                </a:cubicBezTo>
                <a:cubicBezTo>
                  <a:pt x="4470" y="27716"/>
                  <a:pt x="4503" y="27783"/>
                  <a:pt x="4503" y="27816"/>
                </a:cubicBezTo>
                <a:cubicBezTo>
                  <a:pt x="4537" y="27916"/>
                  <a:pt x="4603" y="27983"/>
                  <a:pt x="4637" y="28016"/>
                </a:cubicBezTo>
                <a:cubicBezTo>
                  <a:pt x="4670" y="28083"/>
                  <a:pt x="4703" y="28116"/>
                  <a:pt x="4737" y="28150"/>
                </a:cubicBezTo>
                <a:cubicBezTo>
                  <a:pt x="4804" y="28183"/>
                  <a:pt x="4870" y="28250"/>
                  <a:pt x="4970" y="28283"/>
                </a:cubicBezTo>
                <a:cubicBezTo>
                  <a:pt x="5004" y="28316"/>
                  <a:pt x="5037" y="28316"/>
                  <a:pt x="5070" y="28350"/>
                </a:cubicBezTo>
                <a:cubicBezTo>
                  <a:pt x="5204" y="28383"/>
                  <a:pt x="5337" y="28416"/>
                  <a:pt x="5471" y="28416"/>
                </a:cubicBezTo>
                <a:lnTo>
                  <a:pt x="8506" y="28416"/>
                </a:lnTo>
                <a:cubicBezTo>
                  <a:pt x="8339" y="28750"/>
                  <a:pt x="8206" y="29117"/>
                  <a:pt x="8206" y="29551"/>
                </a:cubicBezTo>
                <a:cubicBezTo>
                  <a:pt x="8206" y="30751"/>
                  <a:pt x="9173" y="31719"/>
                  <a:pt x="10408" y="31719"/>
                </a:cubicBezTo>
                <a:cubicBezTo>
                  <a:pt x="11608" y="31719"/>
                  <a:pt x="12576" y="30751"/>
                  <a:pt x="12576" y="29551"/>
                </a:cubicBezTo>
                <a:cubicBezTo>
                  <a:pt x="12576" y="29117"/>
                  <a:pt x="12476" y="28750"/>
                  <a:pt x="12276" y="28416"/>
                </a:cubicBezTo>
                <a:lnTo>
                  <a:pt x="22750" y="28416"/>
                </a:lnTo>
                <a:cubicBezTo>
                  <a:pt x="22550" y="28750"/>
                  <a:pt x="22449" y="29117"/>
                  <a:pt x="22449" y="29551"/>
                </a:cubicBezTo>
                <a:cubicBezTo>
                  <a:pt x="22449" y="30751"/>
                  <a:pt x="23417" y="31719"/>
                  <a:pt x="24618" y="31719"/>
                </a:cubicBezTo>
                <a:cubicBezTo>
                  <a:pt x="25819" y="31719"/>
                  <a:pt x="26819" y="30751"/>
                  <a:pt x="26819" y="29551"/>
                </a:cubicBezTo>
                <a:cubicBezTo>
                  <a:pt x="26819" y="29117"/>
                  <a:pt x="26686" y="28750"/>
                  <a:pt x="26486" y="28416"/>
                </a:cubicBezTo>
                <a:lnTo>
                  <a:pt x="28454" y="28416"/>
                </a:lnTo>
                <a:cubicBezTo>
                  <a:pt x="29054" y="28416"/>
                  <a:pt x="29555" y="27916"/>
                  <a:pt x="29555" y="27316"/>
                </a:cubicBezTo>
                <a:cubicBezTo>
                  <a:pt x="29555" y="26715"/>
                  <a:pt x="29054" y="26248"/>
                  <a:pt x="28454" y="26248"/>
                </a:cubicBezTo>
                <a:lnTo>
                  <a:pt x="6305" y="26248"/>
                </a:lnTo>
                <a:lnTo>
                  <a:pt x="5771" y="24047"/>
                </a:lnTo>
                <a:lnTo>
                  <a:pt x="26252" y="24047"/>
                </a:lnTo>
                <a:cubicBezTo>
                  <a:pt x="26386" y="24047"/>
                  <a:pt x="26519" y="24013"/>
                  <a:pt x="26652" y="23980"/>
                </a:cubicBezTo>
                <a:cubicBezTo>
                  <a:pt x="26686" y="23947"/>
                  <a:pt x="26719" y="23913"/>
                  <a:pt x="26786" y="23913"/>
                </a:cubicBezTo>
                <a:cubicBezTo>
                  <a:pt x="26853" y="23880"/>
                  <a:pt x="26919" y="23847"/>
                  <a:pt x="26986" y="23780"/>
                </a:cubicBezTo>
                <a:cubicBezTo>
                  <a:pt x="27019" y="23746"/>
                  <a:pt x="27053" y="23713"/>
                  <a:pt x="27086" y="23646"/>
                </a:cubicBezTo>
                <a:cubicBezTo>
                  <a:pt x="27119" y="23613"/>
                  <a:pt x="27186" y="23546"/>
                  <a:pt x="27220" y="23480"/>
                </a:cubicBezTo>
                <a:cubicBezTo>
                  <a:pt x="27253" y="23446"/>
                  <a:pt x="27253" y="23380"/>
                  <a:pt x="27286" y="23313"/>
                </a:cubicBezTo>
                <a:cubicBezTo>
                  <a:pt x="27286" y="23246"/>
                  <a:pt x="27320" y="23179"/>
                  <a:pt x="27353" y="23146"/>
                </a:cubicBezTo>
                <a:lnTo>
                  <a:pt x="27353" y="23113"/>
                </a:lnTo>
                <a:lnTo>
                  <a:pt x="27353" y="23079"/>
                </a:lnTo>
                <a:lnTo>
                  <a:pt x="30522" y="3065"/>
                </a:lnTo>
                <a:lnTo>
                  <a:pt x="34191" y="2164"/>
                </a:lnTo>
                <a:cubicBezTo>
                  <a:pt x="34758" y="1998"/>
                  <a:pt x="35125" y="1397"/>
                  <a:pt x="34992" y="830"/>
                </a:cubicBezTo>
                <a:cubicBezTo>
                  <a:pt x="34850" y="318"/>
                  <a:pt x="34392" y="0"/>
                  <a:pt x="33909" y="0"/>
                </a:cubicBezTo>
                <a:close/>
              </a:path>
            </a:pathLst>
          </a:custGeom>
          <a:solidFill>
            <a:srgbClr val="E19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41;p23"/>
          <p:cNvSpPr/>
          <p:nvPr/>
        </p:nvSpPr>
        <p:spPr>
          <a:xfrm>
            <a:off x="6019746" y="3656599"/>
            <a:ext cx="89250" cy="118450"/>
          </a:xfrm>
          <a:custGeom>
            <a:avLst/>
            <a:gdLst/>
            <a:ahLst/>
            <a:cxnLst/>
            <a:rect l="l" t="t" r="r" b="b"/>
            <a:pathLst>
              <a:path w="3570" h="4738" extrusionOk="0">
                <a:moveTo>
                  <a:pt x="3570" y="1"/>
                </a:moveTo>
                <a:lnTo>
                  <a:pt x="167" y="401"/>
                </a:lnTo>
                <a:lnTo>
                  <a:pt x="0" y="4737"/>
                </a:lnTo>
                <a:lnTo>
                  <a:pt x="334" y="4737"/>
                </a:lnTo>
                <a:lnTo>
                  <a:pt x="501" y="1068"/>
                </a:lnTo>
                <a:lnTo>
                  <a:pt x="3470" y="701"/>
                </a:lnTo>
                <a:lnTo>
                  <a:pt x="3570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42;p23"/>
          <p:cNvSpPr/>
          <p:nvPr/>
        </p:nvSpPr>
        <p:spPr>
          <a:xfrm>
            <a:off x="6009746" y="3925974"/>
            <a:ext cx="65075" cy="67550"/>
          </a:xfrm>
          <a:custGeom>
            <a:avLst/>
            <a:gdLst/>
            <a:ahLst/>
            <a:cxnLst/>
            <a:rect l="l" t="t" r="r" b="b"/>
            <a:pathLst>
              <a:path w="2603" h="2702" extrusionOk="0">
                <a:moveTo>
                  <a:pt x="134" y="0"/>
                </a:moveTo>
                <a:lnTo>
                  <a:pt x="0" y="2702"/>
                </a:lnTo>
                <a:lnTo>
                  <a:pt x="367" y="2702"/>
                </a:lnTo>
                <a:lnTo>
                  <a:pt x="434" y="667"/>
                </a:lnTo>
                <a:lnTo>
                  <a:pt x="2535" y="667"/>
                </a:lnTo>
                <a:lnTo>
                  <a:pt x="26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43;p23"/>
          <p:cNvSpPr/>
          <p:nvPr/>
        </p:nvSpPr>
        <p:spPr>
          <a:xfrm>
            <a:off x="6014746" y="3810049"/>
            <a:ext cx="75075" cy="75900"/>
          </a:xfrm>
          <a:custGeom>
            <a:avLst/>
            <a:gdLst/>
            <a:ahLst/>
            <a:cxnLst/>
            <a:rect l="l" t="t" r="r" b="b"/>
            <a:pathLst>
              <a:path w="3003" h="3036" extrusionOk="0">
                <a:moveTo>
                  <a:pt x="3002" y="0"/>
                </a:moveTo>
                <a:lnTo>
                  <a:pt x="100" y="201"/>
                </a:lnTo>
                <a:lnTo>
                  <a:pt x="0" y="3036"/>
                </a:lnTo>
                <a:lnTo>
                  <a:pt x="334" y="3036"/>
                </a:lnTo>
                <a:lnTo>
                  <a:pt x="434" y="868"/>
                </a:lnTo>
                <a:lnTo>
                  <a:pt x="2902" y="701"/>
                </a:lnTo>
                <a:lnTo>
                  <a:pt x="30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44;p23"/>
          <p:cNvSpPr/>
          <p:nvPr/>
        </p:nvSpPr>
        <p:spPr>
          <a:xfrm>
            <a:off x="5890496" y="3819224"/>
            <a:ext cx="72575" cy="66725"/>
          </a:xfrm>
          <a:custGeom>
            <a:avLst/>
            <a:gdLst/>
            <a:ahLst/>
            <a:cxnLst/>
            <a:rect l="l" t="t" r="r" b="b"/>
            <a:pathLst>
              <a:path w="2903" h="2669" extrusionOk="0">
                <a:moveTo>
                  <a:pt x="2902" y="0"/>
                </a:moveTo>
                <a:lnTo>
                  <a:pt x="0" y="200"/>
                </a:lnTo>
                <a:lnTo>
                  <a:pt x="100" y="2669"/>
                </a:lnTo>
                <a:lnTo>
                  <a:pt x="400" y="2669"/>
                </a:lnTo>
                <a:lnTo>
                  <a:pt x="334" y="868"/>
                </a:lnTo>
                <a:lnTo>
                  <a:pt x="2869" y="701"/>
                </a:lnTo>
                <a:lnTo>
                  <a:pt x="29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45;p23"/>
          <p:cNvSpPr/>
          <p:nvPr/>
        </p:nvSpPr>
        <p:spPr>
          <a:xfrm>
            <a:off x="5883821" y="3673274"/>
            <a:ext cx="85075" cy="110950"/>
          </a:xfrm>
          <a:custGeom>
            <a:avLst/>
            <a:gdLst/>
            <a:ahLst/>
            <a:cxnLst/>
            <a:rect l="l" t="t" r="r" b="b"/>
            <a:pathLst>
              <a:path w="3403" h="4438" extrusionOk="0">
                <a:moveTo>
                  <a:pt x="3403" y="1"/>
                </a:moveTo>
                <a:lnTo>
                  <a:pt x="0" y="401"/>
                </a:lnTo>
                <a:lnTo>
                  <a:pt x="200" y="4437"/>
                </a:lnTo>
                <a:lnTo>
                  <a:pt x="467" y="4437"/>
                </a:lnTo>
                <a:lnTo>
                  <a:pt x="334" y="1068"/>
                </a:lnTo>
                <a:lnTo>
                  <a:pt x="3369" y="701"/>
                </a:lnTo>
                <a:lnTo>
                  <a:pt x="3403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46;p23"/>
          <p:cNvSpPr/>
          <p:nvPr/>
        </p:nvSpPr>
        <p:spPr>
          <a:xfrm>
            <a:off x="5636146" y="3836724"/>
            <a:ext cx="75075" cy="49225"/>
          </a:xfrm>
          <a:custGeom>
            <a:avLst/>
            <a:gdLst/>
            <a:ahLst/>
            <a:cxnLst/>
            <a:rect l="l" t="t" r="r" b="b"/>
            <a:pathLst>
              <a:path w="3003" h="1969" extrusionOk="0">
                <a:moveTo>
                  <a:pt x="2902" y="1"/>
                </a:moveTo>
                <a:lnTo>
                  <a:pt x="0" y="201"/>
                </a:lnTo>
                <a:lnTo>
                  <a:pt x="434" y="1969"/>
                </a:lnTo>
                <a:lnTo>
                  <a:pt x="601" y="1969"/>
                </a:lnTo>
                <a:lnTo>
                  <a:pt x="334" y="868"/>
                </a:lnTo>
                <a:lnTo>
                  <a:pt x="3002" y="668"/>
                </a:lnTo>
                <a:lnTo>
                  <a:pt x="2902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47;p23"/>
          <p:cNvSpPr/>
          <p:nvPr/>
        </p:nvSpPr>
        <p:spPr>
          <a:xfrm>
            <a:off x="5656996" y="3925974"/>
            <a:ext cx="66725" cy="67550"/>
          </a:xfrm>
          <a:custGeom>
            <a:avLst/>
            <a:gdLst/>
            <a:ahLst/>
            <a:cxnLst/>
            <a:rect l="l" t="t" r="r" b="b"/>
            <a:pathLst>
              <a:path w="2669" h="2702" extrusionOk="0">
                <a:moveTo>
                  <a:pt x="0" y="0"/>
                </a:moveTo>
                <a:lnTo>
                  <a:pt x="701" y="2702"/>
                </a:lnTo>
                <a:lnTo>
                  <a:pt x="867" y="2702"/>
                </a:lnTo>
                <a:lnTo>
                  <a:pt x="334" y="667"/>
                </a:lnTo>
                <a:lnTo>
                  <a:pt x="2669" y="667"/>
                </a:lnTo>
                <a:lnTo>
                  <a:pt x="2569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48;p23"/>
          <p:cNvSpPr/>
          <p:nvPr/>
        </p:nvSpPr>
        <p:spPr>
          <a:xfrm>
            <a:off x="5605271" y="3706649"/>
            <a:ext cx="86775" cy="95925"/>
          </a:xfrm>
          <a:custGeom>
            <a:avLst/>
            <a:gdLst/>
            <a:ahLst/>
            <a:cxnLst/>
            <a:rect l="l" t="t" r="r" b="b"/>
            <a:pathLst>
              <a:path w="3471" h="3837" extrusionOk="0">
                <a:moveTo>
                  <a:pt x="3370" y="0"/>
                </a:moveTo>
                <a:lnTo>
                  <a:pt x="1" y="400"/>
                </a:lnTo>
                <a:lnTo>
                  <a:pt x="835" y="3836"/>
                </a:lnTo>
                <a:lnTo>
                  <a:pt x="1002" y="3836"/>
                </a:lnTo>
                <a:lnTo>
                  <a:pt x="301" y="1068"/>
                </a:lnTo>
                <a:lnTo>
                  <a:pt x="3470" y="701"/>
                </a:lnTo>
                <a:lnTo>
                  <a:pt x="3370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49;p23"/>
          <p:cNvSpPr/>
          <p:nvPr/>
        </p:nvSpPr>
        <p:spPr>
          <a:xfrm>
            <a:off x="5776246" y="3925974"/>
            <a:ext cx="65075" cy="67550"/>
          </a:xfrm>
          <a:custGeom>
            <a:avLst/>
            <a:gdLst/>
            <a:ahLst/>
            <a:cxnLst/>
            <a:rect l="l" t="t" r="r" b="b"/>
            <a:pathLst>
              <a:path w="2603" h="2702" extrusionOk="0">
                <a:moveTo>
                  <a:pt x="0" y="0"/>
                </a:moveTo>
                <a:lnTo>
                  <a:pt x="400" y="2702"/>
                </a:lnTo>
                <a:lnTo>
                  <a:pt x="634" y="2702"/>
                </a:lnTo>
                <a:lnTo>
                  <a:pt x="334" y="667"/>
                </a:lnTo>
                <a:lnTo>
                  <a:pt x="2602" y="667"/>
                </a:lnTo>
                <a:lnTo>
                  <a:pt x="2569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50;p23"/>
          <p:cNvSpPr/>
          <p:nvPr/>
        </p:nvSpPr>
        <p:spPr>
          <a:xfrm>
            <a:off x="5743721" y="3689949"/>
            <a:ext cx="86750" cy="103450"/>
          </a:xfrm>
          <a:custGeom>
            <a:avLst/>
            <a:gdLst/>
            <a:ahLst/>
            <a:cxnLst/>
            <a:rect l="l" t="t" r="r" b="b"/>
            <a:pathLst>
              <a:path w="3470" h="4138" extrusionOk="0">
                <a:moveTo>
                  <a:pt x="3436" y="1"/>
                </a:moveTo>
                <a:lnTo>
                  <a:pt x="0" y="401"/>
                </a:lnTo>
                <a:lnTo>
                  <a:pt x="534" y="4137"/>
                </a:lnTo>
                <a:lnTo>
                  <a:pt x="767" y="4137"/>
                </a:lnTo>
                <a:lnTo>
                  <a:pt x="334" y="1068"/>
                </a:lnTo>
                <a:lnTo>
                  <a:pt x="3469" y="701"/>
                </a:lnTo>
                <a:lnTo>
                  <a:pt x="3436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51;p23"/>
          <p:cNvSpPr/>
          <p:nvPr/>
        </p:nvSpPr>
        <p:spPr>
          <a:xfrm>
            <a:off x="5894646" y="3925974"/>
            <a:ext cx="63425" cy="67550"/>
          </a:xfrm>
          <a:custGeom>
            <a:avLst/>
            <a:gdLst/>
            <a:ahLst/>
            <a:cxnLst/>
            <a:rect l="l" t="t" r="r" b="b"/>
            <a:pathLst>
              <a:path w="2537" h="2702" extrusionOk="0">
                <a:moveTo>
                  <a:pt x="1" y="0"/>
                </a:moveTo>
                <a:lnTo>
                  <a:pt x="134" y="2702"/>
                </a:lnTo>
                <a:lnTo>
                  <a:pt x="435" y="2702"/>
                </a:lnTo>
                <a:lnTo>
                  <a:pt x="334" y="667"/>
                </a:lnTo>
                <a:lnTo>
                  <a:pt x="2503" y="667"/>
                </a:lnTo>
                <a:lnTo>
                  <a:pt x="2536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52;p23"/>
          <p:cNvSpPr/>
          <p:nvPr/>
        </p:nvSpPr>
        <p:spPr>
          <a:xfrm>
            <a:off x="5762896" y="3828399"/>
            <a:ext cx="73400" cy="57550"/>
          </a:xfrm>
          <a:custGeom>
            <a:avLst/>
            <a:gdLst/>
            <a:ahLst/>
            <a:cxnLst/>
            <a:rect l="l" t="t" r="r" b="b"/>
            <a:pathLst>
              <a:path w="2936" h="2302" extrusionOk="0">
                <a:moveTo>
                  <a:pt x="2903" y="0"/>
                </a:moveTo>
                <a:lnTo>
                  <a:pt x="0" y="200"/>
                </a:lnTo>
                <a:lnTo>
                  <a:pt x="301" y="2302"/>
                </a:lnTo>
                <a:lnTo>
                  <a:pt x="534" y="2302"/>
                </a:lnTo>
                <a:lnTo>
                  <a:pt x="334" y="834"/>
                </a:lnTo>
                <a:lnTo>
                  <a:pt x="2936" y="667"/>
                </a:lnTo>
                <a:lnTo>
                  <a:pt x="2903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53;p23"/>
          <p:cNvSpPr/>
          <p:nvPr/>
        </p:nvSpPr>
        <p:spPr>
          <a:xfrm>
            <a:off x="5551921" y="3594899"/>
            <a:ext cx="753875" cy="469525"/>
          </a:xfrm>
          <a:custGeom>
            <a:avLst/>
            <a:gdLst/>
            <a:ahLst/>
            <a:cxnLst/>
            <a:rect l="l" t="t" r="r" b="b"/>
            <a:pathLst>
              <a:path w="30155" h="18781" extrusionOk="0">
                <a:moveTo>
                  <a:pt x="27186" y="2569"/>
                </a:moveTo>
                <a:lnTo>
                  <a:pt x="26519" y="7372"/>
                </a:lnTo>
                <a:lnTo>
                  <a:pt x="24251" y="7506"/>
                </a:lnTo>
                <a:lnTo>
                  <a:pt x="24251" y="7506"/>
                </a:lnTo>
                <a:lnTo>
                  <a:pt x="24851" y="2836"/>
                </a:lnTo>
                <a:lnTo>
                  <a:pt x="27186" y="2569"/>
                </a:lnTo>
                <a:close/>
                <a:moveTo>
                  <a:pt x="22583" y="3136"/>
                </a:moveTo>
                <a:lnTo>
                  <a:pt x="22049" y="7672"/>
                </a:lnTo>
                <a:lnTo>
                  <a:pt x="19014" y="7873"/>
                </a:lnTo>
                <a:lnTo>
                  <a:pt x="19214" y="3536"/>
                </a:lnTo>
                <a:lnTo>
                  <a:pt x="22583" y="3136"/>
                </a:lnTo>
                <a:close/>
                <a:moveTo>
                  <a:pt x="17012" y="3770"/>
                </a:moveTo>
                <a:lnTo>
                  <a:pt x="16812" y="8039"/>
                </a:lnTo>
                <a:lnTo>
                  <a:pt x="13777" y="8239"/>
                </a:lnTo>
                <a:lnTo>
                  <a:pt x="13610" y="4203"/>
                </a:lnTo>
                <a:lnTo>
                  <a:pt x="17012" y="3770"/>
                </a:lnTo>
                <a:close/>
                <a:moveTo>
                  <a:pt x="11408" y="4470"/>
                </a:moveTo>
                <a:lnTo>
                  <a:pt x="11608" y="8406"/>
                </a:lnTo>
                <a:lnTo>
                  <a:pt x="8540" y="8606"/>
                </a:lnTo>
                <a:lnTo>
                  <a:pt x="8006" y="4870"/>
                </a:lnTo>
                <a:lnTo>
                  <a:pt x="11408" y="4470"/>
                </a:lnTo>
                <a:close/>
                <a:moveTo>
                  <a:pt x="5838" y="5137"/>
                </a:moveTo>
                <a:lnTo>
                  <a:pt x="6371" y="8740"/>
                </a:lnTo>
                <a:lnTo>
                  <a:pt x="3302" y="8973"/>
                </a:lnTo>
                <a:lnTo>
                  <a:pt x="2435" y="5538"/>
                </a:lnTo>
                <a:lnTo>
                  <a:pt x="5838" y="5137"/>
                </a:lnTo>
                <a:close/>
                <a:moveTo>
                  <a:pt x="6571" y="10341"/>
                </a:moveTo>
                <a:lnTo>
                  <a:pt x="6872" y="12309"/>
                </a:lnTo>
                <a:lnTo>
                  <a:pt x="4136" y="12309"/>
                </a:lnTo>
                <a:lnTo>
                  <a:pt x="3703" y="10541"/>
                </a:lnTo>
                <a:lnTo>
                  <a:pt x="6571" y="10341"/>
                </a:lnTo>
                <a:close/>
                <a:moveTo>
                  <a:pt x="11675" y="9974"/>
                </a:moveTo>
                <a:lnTo>
                  <a:pt x="11775" y="12309"/>
                </a:lnTo>
                <a:lnTo>
                  <a:pt x="9073" y="12309"/>
                </a:lnTo>
                <a:lnTo>
                  <a:pt x="8773" y="10174"/>
                </a:lnTo>
                <a:lnTo>
                  <a:pt x="11675" y="9974"/>
                </a:lnTo>
                <a:close/>
                <a:moveTo>
                  <a:pt x="16745" y="9640"/>
                </a:moveTo>
                <a:lnTo>
                  <a:pt x="16645" y="12309"/>
                </a:lnTo>
                <a:lnTo>
                  <a:pt x="13977" y="12309"/>
                </a:lnTo>
                <a:lnTo>
                  <a:pt x="13877" y="9841"/>
                </a:lnTo>
                <a:lnTo>
                  <a:pt x="16745" y="9640"/>
                </a:lnTo>
                <a:close/>
                <a:moveTo>
                  <a:pt x="21816" y="9274"/>
                </a:moveTo>
                <a:lnTo>
                  <a:pt x="21449" y="12309"/>
                </a:lnTo>
                <a:lnTo>
                  <a:pt x="18847" y="12309"/>
                </a:lnTo>
                <a:lnTo>
                  <a:pt x="18947" y="9474"/>
                </a:lnTo>
                <a:lnTo>
                  <a:pt x="21816" y="9274"/>
                </a:lnTo>
                <a:close/>
                <a:moveTo>
                  <a:pt x="26319" y="8973"/>
                </a:moveTo>
                <a:lnTo>
                  <a:pt x="25885" y="12309"/>
                </a:lnTo>
                <a:lnTo>
                  <a:pt x="23650" y="12309"/>
                </a:lnTo>
                <a:lnTo>
                  <a:pt x="24051" y="9140"/>
                </a:lnTo>
                <a:lnTo>
                  <a:pt x="26319" y="8973"/>
                </a:lnTo>
                <a:close/>
                <a:moveTo>
                  <a:pt x="7105" y="13910"/>
                </a:moveTo>
                <a:lnTo>
                  <a:pt x="7472" y="16612"/>
                </a:lnTo>
                <a:lnTo>
                  <a:pt x="5204" y="16612"/>
                </a:lnTo>
                <a:lnTo>
                  <a:pt x="4537" y="13910"/>
                </a:lnTo>
                <a:close/>
                <a:moveTo>
                  <a:pt x="11842" y="13910"/>
                </a:moveTo>
                <a:lnTo>
                  <a:pt x="11975" y="16612"/>
                </a:lnTo>
                <a:lnTo>
                  <a:pt x="9707" y="16612"/>
                </a:lnTo>
                <a:lnTo>
                  <a:pt x="9307" y="13910"/>
                </a:lnTo>
                <a:close/>
                <a:moveTo>
                  <a:pt x="16579" y="13910"/>
                </a:moveTo>
                <a:lnTo>
                  <a:pt x="16445" y="16612"/>
                </a:lnTo>
                <a:lnTo>
                  <a:pt x="14177" y="16612"/>
                </a:lnTo>
                <a:lnTo>
                  <a:pt x="14043" y="13910"/>
                </a:lnTo>
                <a:close/>
                <a:moveTo>
                  <a:pt x="21249" y="13910"/>
                </a:moveTo>
                <a:lnTo>
                  <a:pt x="20915" y="16612"/>
                </a:lnTo>
                <a:lnTo>
                  <a:pt x="18647" y="16612"/>
                </a:lnTo>
                <a:lnTo>
                  <a:pt x="18780" y="13910"/>
                </a:lnTo>
                <a:close/>
                <a:moveTo>
                  <a:pt x="25652" y="13910"/>
                </a:moveTo>
                <a:lnTo>
                  <a:pt x="25285" y="16612"/>
                </a:lnTo>
                <a:lnTo>
                  <a:pt x="23117" y="16612"/>
                </a:lnTo>
                <a:lnTo>
                  <a:pt x="23450" y="13910"/>
                </a:lnTo>
                <a:close/>
                <a:moveTo>
                  <a:pt x="30155" y="0"/>
                </a:moveTo>
                <a:lnTo>
                  <a:pt x="27920" y="267"/>
                </a:lnTo>
                <a:lnTo>
                  <a:pt x="22783" y="901"/>
                </a:lnTo>
                <a:lnTo>
                  <a:pt x="967" y="3503"/>
                </a:lnTo>
                <a:cubicBezTo>
                  <a:pt x="934" y="3503"/>
                  <a:pt x="934" y="3536"/>
                  <a:pt x="901" y="3536"/>
                </a:cubicBezTo>
                <a:lnTo>
                  <a:pt x="834" y="3536"/>
                </a:lnTo>
                <a:cubicBezTo>
                  <a:pt x="767" y="3569"/>
                  <a:pt x="701" y="3603"/>
                  <a:pt x="667" y="3603"/>
                </a:cubicBezTo>
                <a:cubicBezTo>
                  <a:pt x="601" y="3636"/>
                  <a:pt x="534" y="3670"/>
                  <a:pt x="467" y="3703"/>
                </a:cubicBezTo>
                <a:cubicBezTo>
                  <a:pt x="400" y="3770"/>
                  <a:pt x="334" y="3803"/>
                  <a:pt x="300" y="3903"/>
                </a:cubicBezTo>
                <a:cubicBezTo>
                  <a:pt x="267" y="3936"/>
                  <a:pt x="200" y="3936"/>
                  <a:pt x="200" y="3970"/>
                </a:cubicBezTo>
                <a:cubicBezTo>
                  <a:pt x="167" y="4003"/>
                  <a:pt x="167" y="4003"/>
                  <a:pt x="167" y="4003"/>
                </a:cubicBezTo>
                <a:cubicBezTo>
                  <a:pt x="100" y="4103"/>
                  <a:pt x="67" y="4203"/>
                  <a:pt x="67" y="4303"/>
                </a:cubicBezTo>
                <a:cubicBezTo>
                  <a:pt x="33" y="4337"/>
                  <a:pt x="33" y="4370"/>
                  <a:pt x="0" y="4437"/>
                </a:cubicBezTo>
                <a:cubicBezTo>
                  <a:pt x="0" y="4570"/>
                  <a:pt x="0" y="4737"/>
                  <a:pt x="33" y="4870"/>
                </a:cubicBezTo>
                <a:lnTo>
                  <a:pt x="3302" y="17980"/>
                </a:lnTo>
                <a:lnTo>
                  <a:pt x="3503" y="18780"/>
                </a:lnTo>
                <a:lnTo>
                  <a:pt x="26586" y="18780"/>
                </a:lnTo>
                <a:cubicBezTo>
                  <a:pt x="26586" y="18747"/>
                  <a:pt x="26619" y="18747"/>
                  <a:pt x="26652" y="18747"/>
                </a:cubicBezTo>
                <a:cubicBezTo>
                  <a:pt x="26686" y="18714"/>
                  <a:pt x="26719" y="18680"/>
                  <a:pt x="26786" y="18680"/>
                </a:cubicBezTo>
                <a:cubicBezTo>
                  <a:pt x="26853" y="18647"/>
                  <a:pt x="26919" y="18614"/>
                  <a:pt x="26986" y="18547"/>
                </a:cubicBezTo>
                <a:cubicBezTo>
                  <a:pt x="27019" y="18513"/>
                  <a:pt x="27053" y="18447"/>
                  <a:pt x="27086" y="18413"/>
                </a:cubicBezTo>
                <a:cubicBezTo>
                  <a:pt x="27119" y="18380"/>
                  <a:pt x="27186" y="18313"/>
                  <a:pt x="27220" y="18247"/>
                </a:cubicBezTo>
                <a:cubicBezTo>
                  <a:pt x="27253" y="18180"/>
                  <a:pt x="27253" y="18113"/>
                  <a:pt x="27286" y="18080"/>
                </a:cubicBezTo>
                <a:cubicBezTo>
                  <a:pt x="27320" y="18013"/>
                  <a:pt x="27320" y="17946"/>
                  <a:pt x="27353" y="17880"/>
                </a:cubicBezTo>
                <a:lnTo>
                  <a:pt x="27353" y="17846"/>
                </a:lnTo>
                <a:lnTo>
                  <a:pt x="301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54;p23"/>
          <p:cNvSpPr/>
          <p:nvPr/>
        </p:nvSpPr>
        <p:spPr>
          <a:xfrm>
            <a:off x="5766221" y="4157799"/>
            <a:ext cx="88425" cy="88425"/>
          </a:xfrm>
          <a:custGeom>
            <a:avLst/>
            <a:gdLst/>
            <a:ahLst/>
            <a:cxnLst/>
            <a:rect l="l" t="t" r="r" b="b"/>
            <a:pathLst>
              <a:path w="3537" h="3537" fill="none" extrusionOk="0">
                <a:moveTo>
                  <a:pt x="1" y="1768"/>
                </a:moveTo>
                <a:cubicBezTo>
                  <a:pt x="1" y="2736"/>
                  <a:pt x="801" y="3536"/>
                  <a:pt x="1769" y="3536"/>
                </a:cubicBezTo>
                <a:cubicBezTo>
                  <a:pt x="2736" y="3536"/>
                  <a:pt x="3537" y="2736"/>
                  <a:pt x="3537" y="1768"/>
                </a:cubicBezTo>
                <a:cubicBezTo>
                  <a:pt x="3537" y="801"/>
                  <a:pt x="2770" y="0"/>
                  <a:pt x="1769" y="0"/>
                </a:cubicBezTo>
                <a:cubicBezTo>
                  <a:pt x="801" y="0"/>
                  <a:pt x="1" y="801"/>
                  <a:pt x="1" y="1768"/>
                </a:cubicBezTo>
                <a:close/>
              </a:path>
            </a:pathLst>
          </a:custGeom>
          <a:noFill/>
          <a:ln w="31700" cap="flat" cmpd="sng">
            <a:solidFill>
              <a:srgbClr val="A45AA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55;p23"/>
          <p:cNvSpPr/>
          <p:nvPr/>
        </p:nvSpPr>
        <p:spPr>
          <a:xfrm>
            <a:off x="6124421" y="4157799"/>
            <a:ext cx="88400" cy="88425"/>
          </a:xfrm>
          <a:custGeom>
            <a:avLst/>
            <a:gdLst/>
            <a:ahLst/>
            <a:cxnLst/>
            <a:rect l="l" t="t" r="r" b="b"/>
            <a:pathLst>
              <a:path w="3536" h="3537" fill="none" extrusionOk="0">
                <a:moveTo>
                  <a:pt x="3536" y="1768"/>
                </a:moveTo>
                <a:cubicBezTo>
                  <a:pt x="3536" y="2736"/>
                  <a:pt x="2735" y="3536"/>
                  <a:pt x="1768" y="3536"/>
                </a:cubicBezTo>
                <a:cubicBezTo>
                  <a:pt x="801" y="3536"/>
                  <a:pt x="0" y="2736"/>
                  <a:pt x="0" y="1768"/>
                </a:cubicBezTo>
                <a:cubicBezTo>
                  <a:pt x="0" y="801"/>
                  <a:pt x="801" y="0"/>
                  <a:pt x="1768" y="0"/>
                </a:cubicBezTo>
                <a:cubicBezTo>
                  <a:pt x="2735" y="0"/>
                  <a:pt x="3536" y="801"/>
                  <a:pt x="3536" y="1768"/>
                </a:cubicBezTo>
                <a:close/>
              </a:path>
            </a:pathLst>
          </a:custGeom>
          <a:noFill/>
          <a:ln w="31700" cap="flat" cmpd="sng">
            <a:solidFill>
              <a:srgbClr val="A45AA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456;p23"/>
          <p:cNvGrpSpPr/>
          <p:nvPr/>
        </p:nvGrpSpPr>
        <p:grpSpPr>
          <a:xfrm>
            <a:off x="3193671" y="3370112"/>
            <a:ext cx="693850" cy="823925"/>
            <a:chOff x="2764413" y="1613950"/>
            <a:chExt cx="693850" cy="823925"/>
          </a:xfrm>
        </p:grpSpPr>
        <p:sp>
          <p:nvSpPr>
            <p:cNvPr id="35" name="Google Shape;457;p23"/>
            <p:cNvSpPr/>
            <p:nvPr/>
          </p:nvSpPr>
          <p:spPr>
            <a:xfrm>
              <a:off x="2764413" y="1962525"/>
              <a:ext cx="693850" cy="475350"/>
            </a:xfrm>
            <a:custGeom>
              <a:avLst/>
              <a:gdLst/>
              <a:ahLst/>
              <a:cxnLst/>
              <a:rect l="l" t="t" r="r" b="b"/>
              <a:pathLst>
                <a:path w="27754" h="19014" extrusionOk="0">
                  <a:moveTo>
                    <a:pt x="1702" y="0"/>
                  </a:moveTo>
                  <a:cubicBezTo>
                    <a:pt x="768" y="0"/>
                    <a:pt x="0" y="768"/>
                    <a:pt x="0" y="1702"/>
                  </a:cubicBezTo>
                  <a:lnTo>
                    <a:pt x="0" y="17313"/>
                  </a:lnTo>
                  <a:cubicBezTo>
                    <a:pt x="0" y="18247"/>
                    <a:pt x="768" y="19014"/>
                    <a:pt x="1702" y="19014"/>
                  </a:cubicBezTo>
                  <a:lnTo>
                    <a:pt x="26052" y="19014"/>
                  </a:lnTo>
                  <a:cubicBezTo>
                    <a:pt x="26986" y="19014"/>
                    <a:pt x="27754" y="18247"/>
                    <a:pt x="27754" y="17313"/>
                  </a:cubicBezTo>
                  <a:lnTo>
                    <a:pt x="27754" y="1702"/>
                  </a:lnTo>
                  <a:cubicBezTo>
                    <a:pt x="27754" y="768"/>
                    <a:pt x="26986" y="0"/>
                    <a:pt x="26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8;p23"/>
            <p:cNvSpPr/>
            <p:nvPr/>
          </p:nvSpPr>
          <p:spPr>
            <a:xfrm>
              <a:off x="2764413" y="2038400"/>
              <a:ext cx="693850" cy="103450"/>
            </a:xfrm>
            <a:custGeom>
              <a:avLst/>
              <a:gdLst/>
              <a:ahLst/>
              <a:cxnLst/>
              <a:rect l="l" t="t" r="r" b="b"/>
              <a:pathLst>
                <a:path w="27754" h="4138" extrusionOk="0">
                  <a:moveTo>
                    <a:pt x="0" y="1"/>
                  </a:moveTo>
                  <a:lnTo>
                    <a:pt x="0" y="4137"/>
                  </a:lnTo>
                  <a:lnTo>
                    <a:pt x="27754" y="4137"/>
                  </a:lnTo>
                  <a:lnTo>
                    <a:pt x="27754" y="1"/>
                  </a:lnTo>
                  <a:close/>
                </a:path>
              </a:pathLst>
            </a:custGeom>
            <a:solidFill>
              <a:srgbClr val="20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9;p23"/>
            <p:cNvSpPr/>
            <p:nvPr/>
          </p:nvSpPr>
          <p:spPr>
            <a:xfrm>
              <a:off x="2835288" y="2246050"/>
              <a:ext cx="326100" cy="45900"/>
            </a:xfrm>
            <a:custGeom>
              <a:avLst/>
              <a:gdLst/>
              <a:ahLst/>
              <a:cxnLst/>
              <a:rect l="l" t="t" r="r" b="b"/>
              <a:pathLst>
                <a:path w="13044" h="1836" extrusionOk="0">
                  <a:moveTo>
                    <a:pt x="1" y="1"/>
                  </a:moveTo>
                  <a:lnTo>
                    <a:pt x="1" y="1835"/>
                  </a:lnTo>
                  <a:lnTo>
                    <a:pt x="13043" y="1835"/>
                  </a:lnTo>
                  <a:lnTo>
                    <a:pt x="13043" y="1"/>
                  </a:lnTo>
                  <a:close/>
                </a:path>
              </a:pathLst>
            </a:custGeom>
            <a:solidFill>
              <a:srgbClr val="7A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60;p23"/>
            <p:cNvSpPr/>
            <p:nvPr/>
          </p:nvSpPr>
          <p:spPr>
            <a:xfrm>
              <a:off x="3204713" y="2202700"/>
              <a:ext cx="196000" cy="184325"/>
            </a:xfrm>
            <a:custGeom>
              <a:avLst/>
              <a:gdLst/>
              <a:ahLst/>
              <a:cxnLst/>
              <a:rect l="l" t="t" r="r" b="b"/>
              <a:pathLst>
                <a:path w="7840" h="7373" extrusionOk="0">
                  <a:moveTo>
                    <a:pt x="1" y="0"/>
                  </a:moveTo>
                  <a:lnTo>
                    <a:pt x="1" y="7372"/>
                  </a:lnTo>
                  <a:lnTo>
                    <a:pt x="7840" y="7372"/>
                  </a:lnTo>
                  <a:lnTo>
                    <a:pt x="7840" y="0"/>
                  </a:lnTo>
                  <a:close/>
                </a:path>
              </a:pathLst>
            </a:custGeom>
            <a:solidFill>
              <a:srgbClr val="20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61;p23"/>
            <p:cNvSpPr/>
            <p:nvPr/>
          </p:nvSpPr>
          <p:spPr>
            <a:xfrm>
              <a:off x="3111313" y="1613950"/>
              <a:ext cx="301925" cy="322750"/>
            </a:xfrm>
            <a:custGeom>
              <a:avLst/>
              <a:gdLst/>
              <a:ahLst/>
              <a:cxnLst/>
              <a:rect l="l" t="t" r="r" b="b"/>
              <a:pathLst>
                <a:path w="12077" h="12910" extrusionOk="0">
                  <a:moveTo>
                    <a:pt x="6039" y="0"/>
                  </a:moveTo>
                  <a:cubicBezTo>
                    <a:pt x="2703" y="0"/>
                    <a:pt x="1" y="2702"/>
                    <a:pt x="1" y="6038"/>
                  </a:cubicBezTo>
                  <a:cubicBezTo>
                    <a:pt x="1" y="7739"/>
                    <a:pt x="701" y="9240"/>
                    <a:pt x="1802" y="10341"/>
                  </a:cubicBezTo>
                  <a:lnTo>
                    <a:pt x="1469" y="12909"/>
                  </a:lnTo>
                  <a:lnTo>
                    <a:pt x="3170" y="11341"/>
                  </a:lnTo>
                  <a:cubicBezTo>
                    <a:pt x="4004" y="11808"/>
                    <a:pt x="5005" y="12075"/>
                    <a:pt x="6039" y="12075"/>
                  </a:cubicBezTo>
                  <a:cubicBezTo>
                    <a:pt x="9374" y="12075"/>
                    <a:pt x="12076" y="9373"/>
                    <a:pt x="12076" y="6038"/>
                  </a:cubicBezTo>
                  <a:cubicBezTo>
                    <a:pt x="12076" y="2702"/>
                    <a:pt x="9374" y="0"/>
                    <a:pt x="6039" y="0"/>
                  </a:cubicBezTo>
                  <a:close/>
                </a:path>
              </a:pathLst>
            </a:custGeom>
            <a:solidFill>
              <a:srgbClr val="1769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62;p23"/>
            <p:cNvSpPr/>
            <p:nvPr/>
          </p:nvSpPr>
          <p:spPr>
            <a:xfrm>
              <a:off x="3198063" y="1679450"/>
              <a:ext cx="135950" cy="157250"/>
            </a:xfrm>
            <a:custGeom>
              <a:avLst/>
              <a:gdLst/>
              <a:ahLst/>
              <a:cxnLst/>
              <a:rect l="l" t="t" r="r" b="b"/>
              <a:pathLst>
                <a:path w="5438" h="6290" extrusionOk="0">
                  <a:moveTo>
                    <a:pt x="3306" y="0"/>
                  </a:moveTo>
                  <a:cubicBezTo>
                    <a:pt x="2891" y="0"/>
                    <a:pt x="2491" y="104"/>
                    <a:pt x="2135" y="282"/>
                  </a:cubicBezTo>
                  <a:cubicBezTo>
                    <a:pt x="1601" y="582"/>
                    <a:pt x="1201" y="1049"/>
                    <a:pt x="1001" y="1650"/>
                  </a:cubicBezTo>
                  <a:lnTo>
                    <a:pt x="734" y="1583"/>
                  </a:lnTo>
                  <a:cubicBezTo>
                    <a:pt x="712" y="1579"/>
                    <a:pt x="691" y="1577"/>
                    <a:pt x="670" y="1577"/>
                  </a:cubicBezTo>
                  <a:cubicBezTo>
                    <a:pt x="526" y="1577"/>
                    <a:pt x="396" y="1671"/>
                    <a:pt x="367" y="1817"/>
                  </a:cubicBezTo>
                  <a:cubicBezTo>
                    <a:pt x="334" y="1950"/>
                    <a:pt x="434" y="2117"/>
                    <a:pt x="601" y="2150"/>
                  </a:cubicBezTo>
                  <a:lnTo>
                    <a:pt x="834" y="2217"/>
                  </a:lnTo>
                  <a:lnTo>
                    <a:pt x="667" y="2951"/>
                  </a:lnTo>
                  <a:lnTo>
                    <a:pt x="400" y="2884"/>
                  </a:lnTo>
                  <a:cubicBezTo>
                    <a:pt x="378" y="2880"/>
                    <a:pt x="357" y="2878"/>
                    <a:pt x="335" y="2878"/>
                  </a:cubicBezTo>
                  <a:cubicBezTo>
                    <a:pt x="192" y="2878"/>
                    <a:pt x="62" y="2968"/>
                    <a:pt x="33" y="3084"/>
                  </a:cubicBezTo>
                  <a:cubicBezTo>
                    <a:pt x="0" y="3251"/>
                    <a:pt x="100" y="3418"/>
                    <a:pt x="267" y="3451"/>
                  </a:cubicBezTo>
                  <a:lnTo>
                    <a:pt x="534" y="3551"/>
                  </a:lnTo>
                  <a:cubicBezTo>
                    <a:pt x="467" y="4152"/>
                    <a:pt x="601" y="4752"/>
                    <a:pt x="934" y="5219"/>
                  </a:cubicBezTo>
                  <a:cubicBezTo>
                    <a:pt x="1301" y="5719"/>
                    <a:pt x="1801" y="6086"/>
                    <a:pt x="2402" y="6220"/>
                  </a:cubicBezTo>
                  <a:cubicBezTo>
                    <a:pt x="2590" y="6267"/>
                    <a:pt x="2778" y="6290"/>
                    <a:pt x="2963" y="6290"/>
                  </a:cubicBezTo>
                  <a:cubicBezTo>
                    <a:pt x="3432" y="6290"/>
                    <a:pt x="3877" y="6140"/>
                    <a:pt x="4236" y="5853"/>
                  </a:cubicBezTo>
                  <a:cubicBezTo>
                    <a:pt x="4337" y="5753"/>
                    <a:pt x="4370" y="5653"/>
                    <a:pt x="4403" y="5519"/>
                  </a:cubicBezTo>
                  <a:cubicBezTo>
                    <a:pt x="4437" y="5386"/>
                    <a:pt x="4437" y="5252"/>
                    <a:pt x="4303" y="5119"/>
                  </a:cubicBezTo>
                  <a:cubicBezTo>
                    <a:pt x="4236" y="5019"/>
                    <a:pt x="4170" y="4952"/>
                    <a:pt x="4070" y="4919"/>
                  </a:cubicBezTo>
                  <a:cubicBezTo>
                    <a:pt x="4030" y="4911"/>
                    <a:pt x="3991" y="4907"/>
                    <a:pt x="3952" y="4907"/>
                  </a:cubicBezTo>
                  <a:cubicBezTo>
                    <a:pt x="3826" y="4907"/>
                    <a:pt x="3705" y="4950"/>
                    <a:pt x="3603" y="5052"/>
                  </a:cubicBezTo>
                  <a:cubicBezTo>
                    <a:pt x="3436" y="5152"/>
                    <a:pt x="3269" y="5252"/>
                    <a:pt x="3136" y="5286"/>
                  </a:cubicBezTo>
                  <a:cubicBezTo>
                    <a:pt x="3087" y="5295"/>
                    <a:pt x="3035" y="5300"/>
                    <a:pt x="2981" y="5300"/>
                  </a:cubicBezTo>
                  <a:cubicBezTo>
                    <a:pt x="2852" y="5300"/>
                    <a:pt x="2710" y="5276"/>
                    <a:pt x="2569" y="5252"/>
                  </a:cubicBezTo>
                  <a:cubicBezTo>
                    <a:pt x="2235" y="5152"/>
                    <a:pt x="1968" y="4985"/>
                    <a:pt x="1768" y="4685"/>
                  </a:cubicBezTo>
                  <a:cubicBezTo>
                    <a:pt x="1568" y="4418"/>
                    <a:pt x="1468" y="4118"/>
                    <a:pt x="1501" y="3785"/>
                  </a:cubicBezTo>
                  <a:lnTo>
                    <a:pt x="1501" y="3785"/>
                  </a:lnTo>
                  <a:lnTo>
                    <a:pt x="2302" y="3985"/>
                  </a:lnTo>
                  <a:cubicBezTo>
                    <a:pt x="2330" y="3990"/>
                    <a:pt x="2357" y="3993"/>
                    <a:pt x="2385" y="3993"/>
                  </a:cubicBezTo>
                  <a:cubicBezTo>
                    <a:pt x="2520" y="3993"/>
                    <a:pt x="2641" y="3924"/>
                    <a:pt x="2669" y="3785"/>
                  </a:cubicBezTo>
                  <a:cubicBezTo>
                    <a:pt x="2735" y="3618"/>
                    <a:pt x="2635" y="3451"/>
                    <a:pt x="2469" y="3418"/>
                  </a:cubicBezTo>
                  <a:lnTo>
                    <a:pt x="1601" y="3184"/>
                  </a:lnTo>
                  <a:lnTo>
                    <a:pt x="1801" y="2450"/>
                  </a:lnTo>
                  <a:lnTo>
                    <a:pt x="2635" y="2684"/>
                  </a:lnTo>
                  <a:cubicBezTo>
                    <a:pt x="2663" y="2689"/>
                    <a:pt x="2691" y="2692"/>
                    <a:pt x="2718" y="2692"/>
                  </a:cubicBezTo>
                  <a:cubicBezTo>
                    <a:pt x="2854" y="2692"/>
                    <a:pt x="2974" y="2623"/>
                    <a:pt x="3002" y="2484"/>
                  </a:cubicBezTo>
                  <a:cubicBezTo>
                    <a:pt x="3036" y="2317"/>
                    <a:pt x="2969" y="2150"/>
                    <a:pt x="2802" y="2117"/>
                  </a:cubicBezTo>
                  <a:lnTo>
                    <a:pt x="1935" y="1883"/>
                  </a:lnTo>
                  <a:cubicBezTo>
                    <a:pt x="2068" y="1583"/>
                    <a:pt x="2302" y="1283"/>
                    <a:pt x="2635" y="1149"/>
                  </a:cubicBezTo>
                  <a:cubicBezTo>
                    <a:pt x="2839" y="1036"/>
                    <a:pt x="3059" y="969"/>
                    <a:pt x="3283" y="969"/>
                  </a:cubicBezTo>
                  <a:cubicBezTo>
                    <a:pt x="3389" y="969"/>
                    <a:pt x="3496" y="984"/>
                    <a:pt x="3603" y="1016"/>
                  </a:cubicBezTo>
                  <a:cubicBezTo>
                    <a:pt x="3836" y="1083"/>
                    <a:pt x="4003" y="1149"/>
                    <a:pt x="4136" y="1249"/>
                  </a:cubicBezTo>
                  <a:cubicBezTo>
                    <a:pt x="4236" y="1350"/>
                    <a:pt x="4337" y="1516"/>
                    <a:pt x="4437" y="1683"/>
                  </a:cubicBezTo>
                  <a:cubicBezTo>
                    <a:pt x="4503" y="1850"/>
                    <a:pt x="4637" y="1950"/>
                    <a:pt x="4804" y="2017"/>
                  </a:cubicBezTo>
                  <a:cubicBezTo>
                    <a:pt x="4833" y="2026"/>
                    <a:pt x="4862" y="2030"/>
                    <a:pt x="4891" y="2030"/>
                  </a:cubicBezTo>
                  <a:cubicBezTo>
                    <a:pt x="4962" y="2030"/>
                    <a:pt x="5033" y="2007"/>
                    <a:pt x="5104" y="1983"/>
                  </a:cubicBezTo>
                  <a:cubicBezTo>
                    <a:pt x="5271" y="1917"/>
                    <a:pt x="5371" y="1783"/>
                    <a:pt x="5404" y="1616"/>
                  </a:cubicBezTo>
                  <a:cubicBezTo>
                    <a:pt x="5437" y="1516"/>
                    <a:pt x="5437" y="1383"/>
                    <a:pt x="5371" y="1283"/>
                  </a:cubicBezTo>
                  <a:cubicBezTo>
                    <a:pt x="5137" y="682"/>
                    <a:pt x="4637" y="249"/>
                    <a:pt x="3936" y="82"/>
                  </a:cubicBezTo>
                  <a:cubicBezTo>
                    <a:pt x="3725" y="26"/>
                    <a:pt x="3514" y="0"/>
                    <a:pt x="3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63;p23"/>
          <p:cNvSpPr/>
          <p:nvPr/>
        </p:nvSpPr>
        <p:spPr>
          <a:xfrm>
            <a:off x="7665982" y="3270362"/>
            <a:ext cx="808025" cy="819500"/>
          </a:xfrm>
          <a:custGeom>
            <a:avLst/>
            <a:gdLst/>
            <a:ahLst/>
            <a:cxnLst/>
            <a:rect l="l" t="t" r="r" b="b"/>
            <a:pathLst>
              <a:path w="32321" h="32780" extrusionOk="0">
                <a:moveTo>
                  <a:pt x="9300" y="0"/>
                </a:moveTo>
                <a:cubicBezTo>
                  <a:pt x="9195" y="0"/>
                  <a:pt x="9090" y="13"/>
                  <a:pt x="8987" y="40"/>
                </a:cubicBezTo>
                <a:cubicBezTo>
                  <a:pt x="6452" y="708"/>
                  <a:pt x="3950" y="1375"/>
                  <a:pt x="1448" y="2042"/>
                </a:cubicBezTo>
                <a:cubicBezTo>
                  <a:pt x="0" y="2442"/>
                  <a:pt x="459" y="4522"/>
                  <a:pt x="1772" y="4522"/>
                </a:cubicBezTo>
                <a:cubicBezTo>
                  <a:pt x="1881" y="4522"/>
                  <a:pt x="1996" y="4508"/>
                  <a:pt x="2115" y="4477"/>
                </a:cubicBezTo>
                <a:cubicBezTo>
                  <a:pt x="4184" y="3910"/>
                  <a:pt x="6285" y="3343"/>
                  <a:pt x="8387" y="2809"/>
                </a:cubicBezTo>
                <a:cubicBezTo>
                  <a:pt x="10622" y="12483"/>
                  <a:pt x="12856" y="22156"/>
                  <a:pt x="15091" y="31863"/>
                </a:cubicBezTo>
                <a:cubicBezTo>
                  <a:pt x="15230" y="32391"/>
                  <a:pt x="15785" y="32780"/>
                  <a:pt x="16314" y="32780"/>
                </a:cubicBezTo>
                <a:cubicBezTo>
                  <a:pt x="16420" y="32780"/>
                  <a:pt x="16525" y="32764"/>
                  <a:pt x="16626" y="32731"/>
                </a:cubicBezTo>
                <a:cubicBezTo>
                  <a:pt x="21963" y="30929"/>
                  <a:pt x="25632" y="29595"/>
                  <a:pt x="30936" y="27760"/>
                </a:cubicBezTo>
                <a:cubicBezTo>
                  <a:pt x="32320" y="27309"/>
                  <a:pt x="31913" y="25283"/>
                  <a:pt x="30693" y="25283"/>
                </a:cubicBezTo>
                <a:cubicBezTo>
                  <a:pt x="30561" y="25283"/>
                  <a:pt x="30419" y="25306"/>
                  <a:pt x="30269" y="25359"/>
                </a:cubicBezTo>
                <a:cubicBezTo>
                  <a:pt x="25365" y="27026"/>
                  <a:pt x="22130" y="28227"/>
                  <a:pt x="17226" y="29895"/>
                </a:cubicBezTo>
                <a:cubicBezTo>
                  <a:pt x="14991" y="20255"/>
                  <a:pt x="12756" y="10581"/>
                  <a:pt x="10521" y="908"/>
                </a:cubicBezTo>
                <a:cubicBezTo>
                  <a:pt x="10382" y="349"/>
                  <a:pt x="9844" y="0"/>
                  <a:pt x="93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64;p23"/>
          <p:cNvSpPr/>
          <p:nvPr/>
        </p:nvSpPr>
        <p:spPr>
          <a:xfrm>
            <a:off x="7935682" y="3612737"/>
            <a:ext cx="447850" cy="505425"/>
          </a:xfrm>
          <a:custGeom>
            <a:avLst/>
            <a:gdLst/>
            <a:ahLst/>
            <a:cxnLst/>
            <a:rect l="l" t="t" r="r" b="b"/>
            <a:pathLst>
              <a:path w="17914" h="20217" extrusionOk="0">
                <a:moveTo>
                  <a:pt x="13527" y="0"/>
                </a:moveTo>
                <a:cubicBezTo>
                  <a:pt x="13455" y="0"/>
                  <a:pt x="13383" y="7"/>
                  <a:pt x="13310" y="22"/>
                </a:cubicBezTo>
                <a:lnTo>
                  <a:pt x="1101" y="2457"/>
                </a:lnTo>
                <a:cubicBezTo>
                  <a:pt x="434" y="2590"/>
                  <a:pt x="0" y="3291"/>
                  <a:pt x="167" y="4025"/>
                </a:cubicBezTo>
                <a:lnTo>
                  <a:pt x="3136" y="19069"/>
                </a:lnTo>
                <a:cubicBezTo>
                  <a:pt x="3257" y="19767"/>
                  <a:pt x="3821" y="20216"/>
                  <a:pt x="4424" y="20216"/>
                </a:cubicBezTo>
                <a:cubicBezTo>
                  <a:pt x="4483" y="20216"/>
                  <a:pt x="4543" y="20212"/>
                  <a:pt x="4604" y="20203"/>
                </a:cubicBezTo>
                <a:lnTo>
                  <a:pt x="16812" y="17768"/>
                </a:lnTo>
                <a:cubicBezTo>
                  <a:pt x="17479" y="17635"/>
                  <a:pt x="17913" y="16934"/>
                  <a:pt x="17746" y="16200"/>
                </a:cubicBezTo>
                <a:lnTo>
                  <a:pt x="14778" y="1123"/>
                </a:lnTo>
                <a:cubicBezTo>
                  <a:pt x="14659" y="469"/>
                  <a:pt x="14116" y="0"/>
                  <a:pt x="13527" y="0"/>
                </a:cubicBezTo>
                <a:close/>
              </a:path>
            </a:pathLst>
          </a:custGeom>
          <a:solidFill>
            <a:srgbClr val="C7B9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65;p23"/>
          <p:cNvSpPr/>
          <p:nvPr/>
        </p:nvSpPr>
        <p:spPr>
          <a:xfrm>
            <a:off x="8119132" y="4099462"/>
            <a:ext cx="145975" cy="131775"/>
          </a:xfrm>
          <a:custGeom>
            <a:avLst/>
            <a:gdLst/>
            <a:ahLst/>
            <a:cxnLst/>
            <a:rect l="l" t="t" r="r" b="b"/>
            <a:pathLst>
              <a:path w="5839" h="5271" extrusionOk="0">
                <a:moveTo>
                  <a:pt x="2336" y="0"/>
                </a:moveTo>
                <a:cubicBezTo>
                  <a:pt x="2169" y="367"/>
                  <a:pt x="1969" y="734"/>
                  <a:pt x="1669" y="1034"/>
                </a:cubicBezTo>
                <a:cubicBezTo>
                  <a:pt x="1168" y="1568"/>
                  <a:pt x="601" y="2002"/>
                  <a:pt x="1" y="2335"/>
                </a:cubicBezTo>
                <a:cubicBezTo>
                  <a:pt x="1" y="2369"/>
                  <a:pt x="1" y="2369"/>
                  <a:pt x="1" y="2369"/>
                </a:cubicBezTo>
                <a:cubicBezTo>
                  <a:pt x="1" y="3970"/>
                  <a:pt x="1302" y="5271"/>
                  <a:pt x="2936" y="5271"/>
                </a:cubicBezTo>
                <a:cubicBezTo>
                  <a:pt x="4537" y="5271"/>
                  <a:pt x="5838" y="3970"/>
                  <a:pt x="5838" y="2369"/>
                </a:cubicBezTo>
                <a:cubicBezTo>
                  <a:pt x="5838" y="2168"/>
                  <a:pt x="5805" y="2002"/>
                  <a:pt x="5772" y="1801"/>
                </a:cubicBezTo>
                <a:cubicBezTo>
                  <a:pt x="5071" y="1401"/>
                  <a:pt x="4638" y="734"/>
                  <a:pt x="4437" y="0"/>
                </a:cubicBez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66;p23"/>
          <p:cNvSpPr/>
          <p:nvPr/>
        </p:nvSpPr>
        <p:spPr>
          <a:xfrm>
            <a:off x="8132482" y="4099462"/>
            <a:ext cx="116775" cy="117600"/>
          </a:xfrm>
          <a:custGeom>
            <a:avLst/>
            <a:gdLst/>
            <a:ahLst/>
            <a:cxnLst/>
            <a:rect l="l" t="t" r="r" b="b"/>
            <a:pathLst>
              <a:path w="4671" h="4704" fill="none" extrusionOk="0">
                <a:moveTo>
                  <a:pt x="4671" y="2335"/>
                </a:moveTo>
                <a:cubicBezTo>
                  <a:pt x="4671" y="3636"/>
                  <a:pt x="3637" y="4704"/>
                  <a:pt x="2336" y="4704"/>
                </a:cubicBezTo>
                <a:cubicBezTo>
                  <a:pt x="1035" y="4704"/>
                  <a:pt x="1" y="3636"/>
                  <a:pt x="1" y="2335"/>
                </a:cubicBezTo>
                <a:cubicBezTo>
                  <a:pt x="1" y="1068"/>
                  <a:pt x="1035" y="0"/>
                  <a:pt x="2336" y="0"/>
                </a:cubicBezTo>
                <a:cubicBezTo>
                  <a:pt x="3637" y="0"/>
                  <a:pt x="4671" y="1068"/>
                  <a:pt x="4671" y="2335"/>
                </a:cubicBezTo>
                <a:close/>
              </a:path>
            </a:pathLst>
          </a:custGeom>
          <a:noFill/>
          <a:ln w="31700" cap="flat" cmpd="sng">
            <a:solidFill>
              <a:srgbClr val="50565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67;p23"/>
          <p:cNvSpPr/>
          <p:nvPr/>
        </p:nvSpPr>
        <p:spPr>
          <a:xfrm>
            <a:off x="8116632" y="4083612"/>
            <a:ext cx="148475" cy="149300"/>
          </a:xfrm>
          <a:custGeom>
            <a:avLst/>
            <a:gdLst/>
            <a:ahLst/>
            <a:cxnLst/>
            <a:rect l="l" t="t" r="r" b="b"/>
            <a:pathLst>
              <a:path w="5939" h="5972" extrusionOk="0">
                <a:moveTo>
                  <a:pt x="2970" y="0"/>
                </a:moveTo>
                <a:cubicBezTo>
                  <a:pt x="1335" y="0"/>
                  <a:pt x="1" y="1335"/>
                  <a:pt x="1" y="2969"/>
                </a:cubicBezTo>
                <a:cubicBezTo>
                  <a:pt x="1" y="4637"/>
                  <a:pt x="1335" y="5971"/>
                  <a:pt x="2970" y="5971"/>
                </a:cubicBezTo>
                <a:cubicBezTo>
                  <a:pt x="3904" y="5971"/>
                  <a:pt x="4738" y="5538"/>
                  <a:pt x="5271" y="4871"/>
                </a:cubicBezTo>
                <a:cubicBezTo>
                  <a:pt x="5338" y="4804"/>
                  <a:pt x="5405" y="4704"/>
                  <a:pt x="5438" y="4637"/>
                </a:cubicBezTo>
                <a:cubicBezTo>
                  <a:pt x="5505" y="4570"/>
                  <a:pt x="5538" y="4470"/>
                  <a:pt x="5605" y="4404"/>
                </a:cubicBezTo>
                <a:cubicBezTo>
                  <a:pt x="5805" y="3970"/>
                  <a:pt x="5938" y="3503"/>
                  <a:pt x="5938" y="2969"/>
                </a:cubicBezTo>
                <a:cubicBezTo>
                  <a:pt x="5938" y="1335"/>
                  <a:pt x="4604" y="0"/>
                  <a:pt x="2970" y="0"/>
                </a:cubicBezTo>
                <a:close/>
              </a:path>
            </a:pathLst>
          </a:custGeom>
          <a:solidFill>
            <a:srgbClr val="5948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8;p23"/>
          <p:cNvSpPr/>
          <p:nvPr/>
        </p:nvSpPr>
        <p:spPr>
          <a:xfrm>
            <a:off x="7605107" y="3367087"/>
            <a:ext cx="849875" cy="819525"/>
          </a:xfrm>
          <a:custGeom>
            <a:avLst/>
            <a:gdLst/>
            <a:ahLst/>
            <a:cxnLst/>
            <a:rect l="l" t="t" r="r" b="b"/>
            <a:pathLst>
              <a:path w="33995" h="32781" extrusionOk="0">
                <a:moveTo>
                  <a:pt x="9300" y="1"/>
                </a:moveTo>
                <a:cubicBezTo>
                  <a:pt x="9195" y="1"/>
                  <a:pt x="9090" y="14"/>
                  <a:pt x="8987" y="41"/>
                </a:cubicBezTo>
                <a:cubicBezTo>
                  <a:pt x="6485" y="708"/>
                  <a:pt x="3950" y="1375"/>
                  <a:pt x="1448" y="2042"/>
                </a:cubicBezTo>
                <a:cubicBezTo>
                  <a:pt x="0" y="2443"/>
                  <a:pt x="459" y="4522"/>
                  <a:pt x="1772" y="4522"/>
                </a:cubicBezTo>
                <a:cubicBezTo>
                  <a:pt x="1881" y="4522"/>
                  <a:pt x="1996" y="4508"/>
                  <a:pt x="2115" y="4477"/>
                </a:cubicBezTo>
                <a:cubicBezTo>
                  <a:pt x="4217" y="3910"/>
                  <a:pt x="6285" y="3343"/>
                  <a:pt x="8387" y="2810"/>
                </a:cubicBezTo>
                <a:cubicBezTo>
                  <a:pt x="10621" y="12483"/>
                  <a:pt x="12856" y="22157"/>
                  <a:pt x="15125" y="31864"/>
                </a:cubicBezTo>
                <a:cubicBezTo>
                  <a:pt x="15236" y="32391"/>
                  <a:pt x="15786" y="32780"/>
                  <a:pt x="16333" y="32780"/>
                </a:cubicBezTo>
                <a:cubicBezTo>
                  <a:pt x="16443" y="32780"/>
                  <a:pt x="16553" y="32764"/>
                  <a:pt x="16659" y="32731"/>
                </a:cubicBezTo>
                <a:cubicBezTo>
                  <a:pt x="21963" y="30930"/>
                  <a:pt x="27300" y="29128"/>
                  <a:pt x="32604" y="27327"/>
                </a:cubicBezTo>
                <a:cubicBezTo>
                  <a:pt x="33995" y="26843"/>
                  <a:pt x="33576" y="24824"/>
                  <a:pt x="32343" y="24824"/>
                </a:cubicBezTo>
                <a:cubicBezTo>
                  <a:pt x="32216" y="24824"/>
                  <a:pt x="32080" y="24845"/>
                  <a:pt x="31937" y="24892"/>
                </a:cubicBezTo>
                <a:cubicBezTo>
                  <a:pt x="27033" y="26560"/>
                  <a:pt x="22130" y="28228"/>
                  <a:pt x="17226" y="29896"/>
                </a:cubicBezTo>
                <a:cubicBezTo>
                  <a:pt x="14991" y="20222"/>
                  <a:pt x="12756" y="10582"/>
                  <a:pt x="10521" y="908"/>
                </a:cubicBezTo>
                <a:cubicBezTo>
                  <a:pt x="10382" y="349"/>
                  <a:pt x="9844" y="1"/>
                  <a:pt x="930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69;p23"/>
          <p:cNvSpPr/>
          <p:nvPr/>
        </p:nvSpPr>
        <p:spPr>
          <a:xfrm>
            <a:off x="8067432" y="4155337"/>
            <a:ext cx="145975" cy="131775"/>
          </a:xfrm>
          <a:custGeom>
            <a:avLst/>
            <a:gdLst/>
            <a:ahLst/>
            <a:cxnLst/>
            <a:rect l="l" t="t" r="r" b="b"/>
            <a:pathLst>
              <a:path w="5839" h="5271" extrusionOk="0">
                <a:moveTo>
                  <a:pt x="2336" y="0"/>
                </a:moveTo>
                <a:cubicBezTo>
                  <a:pt x="2202" y="367"/>
                  <a:pt x="1969" y="734"/>
                  <a:pt x="1669" y="1034"/>
                </a:cubicBezTo>
                <a:cubicBezTo>
                  <a:pt x="1202" y="1568"/>
                  <a:pt x="635" y="2002"/>
                  <a:pt x="34" y="2335"/>
                </a:cubicBezTo>
                <a:cubicBezTo>
                  <a:pt x="34" y="2335"/>
                  <a:pt x="1" y="2368"/>
                  <a:pt x="1" y="2368"/>
                </a:cubicBezTo>
                <a:cubicBezTo>
                  <a:pt x="1" y="3970"/>
                  <a:pt x="1335" y="5271"/>
                  <a:pt x="2936" y="5271"/>
                </a:cubicBezTo>
                <a:cubicBezTo>
                  <a:pt x="4537" y="5271"/>
                  <a:pt x="5838" y="3970"/>
                  <a:pt x="5838" y="2368"/>
                </a:cubicBezTo>
                <a:cubicBezTo>
                  <a:pt x="5838" y="2168"/>
                  <a:pt x="5838" y="2002"/>
                  <a:pt x="5805" y="1801"/>
                </a:cubicBezTo>
                <a:cubicBezTo>
                  <a:pt x="5104" y="1401"/>
                  <a:pt x="4671" y="734"/>
                  <a:pt x="44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70;p23"/>
          <p:cNvSpPr/>
          <p:nvPr/>
        </p:nvSpPr>
        <p:spPr>
          <a:xfrm>
            <a:off x="8080782" y="4155337"/>
            <a:ext cx="117600" cy="117600"/>
          </a:xfrm>
          <a:custGeom>
            <a:avLst/>
            <a:gdLst/>
            <a:ahLst/>
            <a:cxnLst/>
            <a:rect l="l" t="t" r="r" b="b"/>
            <a:pathLst>
              <a:path w="4704" h="4704" fill="none" extrusionOk="0">
                <a:moveTo>
                  <a:pt x="0" y="2335"/>
                </a:moveTo>
                <a:cubicBezTo>
                  <a:pt x="0" y="3636"/>
                  <a:pt x="1068" y="4703"/>
                  <a:pt x="2335" y="4703"/>
                </a:cubicBezTo>
                <a:cubicBezTo>
                  <a:pt x="3636" y="4703"/>
                  <a:pt x="4704" y="3636"/>
                  <a:pt x="4704" y="2335"/>
                </a:cubicBezTo>
                <a:cubicBezTo>
                  <a:pt x="4704" y="1034"/>
                  <a:pt x="3636" y="0"/>
                  <a:pt x="2335" y="0"/>
                </a:cubicBezTo>
                <a:cubicBezTo>
                  <a:pt x="1068" y="0"/>
                  <a:pt x="0" y="1034"/>
                  <a:pt x="0" y="2335"/>
                </a:cubicBezTo>
                <a:close/>
              </a:path>
            </a:pathLst>
          </a:custGeom>
          <a:solidFill>
            <a:srgbClr val="B3A1E0"/>
          </a:solidFill>
          <a:ln w="31700" cap="flat" cmpd="sng">
            <a:solidFill>
              <a:srgbClr val="B3A1E0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13;p16"/>
          <p:cNvSpPr txBox="1">
            <a:spLocks noGrp="1"/>
          </p:cNvSpPr>
          <p:nvPr>
            <p:ph type="title"/>
          </p:nvPr>
        </p:nvSpPr>
        <p:spPr>
          <a:xfrm>
            <a:off x="2057374" y="1476375"/>
            <a:ext cx="4775225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 smtClean="0"/>
              <a:t>Biểu</a:t>
            </a:r>
            <a:r>
              <a:rPr lang="en-US" sz="4800" dirty="0" smtClean="0"/>
              <a:t> </a:t>
            </a:r>
            <a:r>
              <a:rPr lang="en-US" sz="4800" dirty="0" err="1" smtClean="0"/>
              <a:t>đồ</a:t>
            </a:r>
            <a:r>
              <a:rPr lang="en-US" sz="4800" dirty="0" smtClean="0"/>
              <a:t> lớp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9824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113;p16"/>
          <p:cNvSpPr txBox="1">
            <a:spLocks noGrp="1"/>
          </p:cNvSpPr>
          <p:nvPr>
            <p:ph type="title"/>
          </p:nvPr>
        </p:nvSpPr>
        <p:spPr>
          <a:xfrm>
            <a:off x="1999008" y="289600"/>
            <a:ext cx="4775225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/>
              <a:t>Biểu</a:t>
            </a:r>
            <a:r>
              <a:rPr lang="en-US" sz="3600" dirty="0" smtClean="0"/>
              <a:t> </a:t>
            </a:r>
            <a:r>
              <a:rPr lang="en-US" sz="3600" dirty="0" err="1" smtClean="0"/>
              <a:t>đồ</a:t>
            </a:r>
            <a:r>
              <a:rPr lang="en-US" sz="3600" dirty="0" smtClean="0"/>
              <a:t> lớp</a:t>
            </a:r>
            <a:endParaRPr sz="36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60" y="787332"/>
            <a:ext cx="7309120" cy="43561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6821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5;p23"/>
          <p:cNvSpPr/>
          <p:nvPr/>
        </p:nvSpPr>
        <p:spPr>
          <a:xfrm>
            <a:off x="977183" y="3405149"/>
            <a:ext cx="640475" cy="35875"/>
          </a:xfrm>
          <a:custGeom>
            <a:avLst/>
            <a:gdLst/>
            <a:ahLst/>
            <a:cxnLst/>
            <a:rect l="l" t="t" r="r" b="b"/>
            <a:pathLst>
              <a:path w="25619" h="1435" extrusionOk="0">
                <a:moveTo>
                  <a:pt x="0" y="0"/>
                </a:moveTo>
                <a:lnTo>
                  <a:pt x="0" y="1434"/>
                </a:lnTo>
                <a:lnTo>
                  <a:pt x="25618" y="1434"/>
                </a:lnTo>
                <a:lnTo>
                  <a:pt x="2561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426;p23"/>
          <p:cNvGrpSpPr/>
          <p:nvPr/>
        </p:nvGrpSpPr>
        <p:grpSpPr>
          <a:xfrm>
            <a:off x="837921" y="3405149"/>
            <a:ext cx="919000" cy="930400"/>
            <a:chOff x="779606" y="2781075"/>
            <a:chExt cx="919000" cy="930400"/>
          </a:xfrm>
        </p:grpSpPr>
        <p:sp>
          <p:nvSpPr>
            <p:cNvPr id="5" name="Google Shape;427;p23"/>
            <p:cNvSpPr/>
            <p:nvPr/>
          </p:nvSpPr>
          <p:spPr>
            <a:xfrm>
              <a:off x="926381" y="2781075"/>
              <a:ext cx="640475" cy="393625"/>
            </a:xfrm>
            <a:custGeom>
              <a:avLst/>
              <a:gdLst/>
              <a:ahLst/>
              <a:cxnLst/>
              <a:rect l="l" t="t" r="r" b="b"/>
              <a:pathLst>
                <a:path w="25619" h="15745" extrusionOk="0">
                  <a:moveTo>
                    <a:pt x="0" y="0"/>
                  </a:moveTo>
                  <a:lnTo>
                    <a:pt x="0" y="15745"/>
                  </a:lnTo>
                  <a:lnTo>
                    <a:pt x="25618" y="15745"/>
                  </a:lnTo>
                  <a:lnTo>
                    <a:pt x="25618" y="0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rgbClr val="979A5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8;p23"/>
            <p:cNvSpPr/>
            <p:nvPr/>
          </p:nvSpPr>
          <p:spPr>
            <a:xfrm>
              <a:off x="779606" y="2958700"/>
              <a:ext cx="441175" cy="318575"/>
            </a:xfrm>
            <a:custGeom>
              <a:avLst/>
              <a:gdLst/>
              <a:ahLst/>
              <a:cxnLst/>
              <a:rect l="l" t="t" r="r" b="b"/>
              <a:pathLst>
                <a:path w="17647" h="12743" extrusionOk="0">
                  <a:moveTo>
                    <a:pt x="0" y="0"/>
                  </a:moveTo>
                  <a:lnTo>
                    <a:pt x="0" y="12743"/>
                  </a:lnTo>
                  <a:lnTo>
                    <a:pt x="17646" y="12743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9;p23"/>
            <p:cNvSpPr/>
            <p:nvPr/>
          </p:nvSpPr>
          <p:spPr>
            <a:xfrm>
              <a:off x="779606" y="2958700"/>
              <a:ext cx="441175" cy="29200"/>
            </a:xfrm>
            <a:custGeom>
              <a:avLst/>
              <a:gdLst/>
              <a:ahLst/>
              <a:cxnLst/>
              <a:rect l="l" t="t" r="r" b="b"/>
              <a:pathLst>
                <a:path w="17647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17646" y="1168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979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0;p23"/>
            <p:cNvSpPr/>
            <p:nvPr/>
          </p:nvSpPr>
          <p:spPr>
            <a:xfrm>
              <a:off x="932206" y="3394825"/>
              <a:ext cx="316925" cy="228525"/>
            </a:xfrm>
            <a:custGeom>
              <a:avLst/>
              <a:gdLst/>
              <a:ahLst/>
              <a:cxnLst/>
              <a:rect l="l" t="t" r="r" b="b"/>
              <a:pathLst>
                <a:path w="12677" h="9141" extrusionOk="0">
                  <a:moveTo>
                    <a:pt x="1" y="1"/>
                  </a:moveTo>
                  <a:lnTo>
                    <a:pt x="1" y="9141"/>
                  </a:lnTo>
                  <a:lnTo>
                    <a:pt x="12676" y="9141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1;p23"/>
            <p:cNvSpPr/>
            <p:nvPr/>
          </p:nvSpPr>
          <p:spPr>
            <a:xfrm>
              <a:off x="932206" y="3395675"/>
              <a:ext cx="316925" cy="30050"/>
            </a:xfrm>
            <a:custGeom>
              <a:avLst/>
              <a:gdLst/>
              <a:ahLst/>
              <a:cxnLst/>
              <a:rect l="l" t="t" r="r" b="b"/>
              <a:pathLst>
                <a:path w="12677" h="1202" extrusionOk="0">
                  <a:moveTo>
                    <a:pt x="1" y="0"/>
                  </a:moveTo>
                  <a:lnTo>
                    <a:pt x="1" y="1201"/>
                  </a:lnTo>
                  <a:lnTo>
                    <a:pt x="12676" y="12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rgbClr val="979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2;p23"/>
            <p:cNvSpPr/>
            <p:nvPr/>
          </p:nvSpPr>
          <p:spPr>
            <a:xfrm>
              <a:off x="1482606" y="3248075"/>
              <a:ext cx="216000" cy="155950"/>
            </a:xfrm>
            <a:custGeom>
              <a:avLst/>
              <a:gdLst/>
              <a:ahLst/>
              <a:cxnLst/>
              <a:rect l="l" t="t" r="r" b="b"/>
              <a:pathLst>
                <a:path w="8640" h="6238" extrusionOk="0">
                  <a:moveTo>
                    <a:pt x="0" y="0"/>
                  </a:moveTo>
                  <a:lnTo>
                    <a:pt x="0" y="6238"/>
                  </a:lnTo>
                  <a:lnTo>
                    <a:pt x="8640" y="6238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3;p23"/>
            <p:cNvSpPr/>
            <p:nvPr/>
          </p:nvSpPr>
          <p:spPr>
            <a:xfrm>
              <a:off x="1482606" y="3248900"/>
              <a:ext cx="216000" cy="20875"/>
            </a:xfrm>
            <a:custGeom>
              <a:avLst/>
              <a:gdLst/>
              <a:ahLst/>
              <a:cxnLst/>
              <a:rect l="l" t="t" r="r" b="b"/>
              <a:pathLst>
                <a:path w="8640" h="835" extrusionOk="0">
                  <a:moveTo>
                    <a:pt x="0" y="0"/>
                  </a:moveTo>
                  <a:lnTo>
                    <a:pt x="0" y="834"/>
                  </a:lnTo>
                  <a:lnTo>
                    <a:pt x="8640" y="834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4;p23"/>
            <p:cNvSpPr/>
            <p:nvPr/>
          </p:nvSpPr>
          <p:spPr>
            <a:xfrm>
              <a:off x="1294131" y="3287800"/>
              <a:ext cx="113450" cy="182025"/>
            </a:xfrm>
            <a:custGeom>
              <a:avLst/>
              <a:gdLst/>
              <a:ahLst/>
              <a:cxnLst/>
              <a:rect l="l" t="t" r="r" b="b"/>
              <a:pathLst>
                <a:path w="4538" h="7281" extrusionOk="0">
                  <a:moveTo>
                    <a:pt x="984" y="0"/>
                  </a:moveTo>
                  <a:cubicBezTo>
                    <a:pt x="869" y="0"/>
                    <a:pt x="751" y="25"/>
                    <a:pt x="634" y="79"/>
                  </a:cubicBezTo>
                  <a:lnTo>
                    <a:pt x="601" y="112"/>
                  </a:lnTo>
                  <a:cubicBezTo>
                    <a:pt x="201" y="279"/>
                    <a:pt x="1" y="779"/>
                    <a:pt x="201" y="1180"/>
                  </a:cubicBezTo>
                  <a:lnTo>
                    <a:pt x="2803" y="6784"/>
                  </a:lnTo>
                  <a:cubicBezTo>
                    <a:pt x="2951" y="7106"/>
                    <a:pt x="3266" y="7281"/>
                    <a:pt x="3582" y="7281"/>
                  </a:cubicBezTo>
                  <a:cubicBezTo>
                    <a:pt x="3691" y="7281"/>
                    <a:pt x="3801" y="7260"/>
                    <a:pt x="3903" y="7217"/>
                  </a:cubicBezTo>
                  <a:lnTo>
                    <a:pt x="3937" y="7184"/>
                  </a:lnTo>
                  <a:cubicBezTo>
                    <a:pt x="4370" y="6984"/>
                    <a:pt x="4537" y="6517"/>
                    <a:pt x="4337" y="6083"/>
                  </a:cubicBezTo>
                  <a:lnTo>
                    <a:pt x="1735" y="479"/>
                  </a:lnTo>
                  <a:cubicBezTo>
                    <a:pt x="1589" y="186"/>
                    <a:pt x="1299" y="0"/>
                    <a:pt x="984" y="0"/>
                  </a:cubicBez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5;p23"/>
            <p:cNvSpPr/>
            <p:nvPr/>
          </p:nvSpPr>
          <p:spPr>
            <a:xfrm>
              <a:off x="1342506" y="3411100"/>
              <a:ext cx="186825" cy="300375"/>
            </a:xfrm>
            <a:custGeom>
              <a:avLst/>
              <a:gdLst/>
              <a:ahLst/>
              <a:cxnLst/>
              <a:rect l="l" t="t" r="r" b="b"/>
              <a:pathLst>
                <a:path w="7473" h="12015" extrusionOk="0">
                  <a:moveTo>
                    <a:pt x="1599" y="1"/>
                  </a:moveTo>
                  <a:cubicBezTo>
                    <a:pt x="1411" y="1"/>
                    <a:pt x="1219" y="38"/>
                    <a:pt x="1034" y="117"/>
                  </a:cubicBezTo>
                  <a:lnTo>
                    <a:pt x="968" y="150"/>
                  </a:lnTo>
                  <a:cubicBezTo>
                    <a:pt x="301" y="484"/>
                    <a:pt x="0" y="1285"/>
                    <a:pt x="301" y="1985"/>
                  </a:cubicBezTo>
                  <a:lnTo>
                    <a:pt x="4604" y="11225"/>
                  </a:lnTo>
                  <a:cubicBezTo>
                    <a:pt x="4846" y="11734"/>
                    <a:pt x="5335" y="12014"/>
                    <a:pt x="5853" y="12014"/>
                  </a:cubicBezTo>
                  <a:cubicBezTo>
                    <a:pt x="6048" y="12014"/>
                    <a:pt x="6247" y="11974"/>
                    <a:pt x="6438" y="11892"/>
                  </a:cubicBezTo>
                  <a:lnTo>
                    <a:pt x="6505" y="11859"/>
                  </a:lnTo>
                  <a:cubicBezTo>
                    <a:pt x="7172" y="11525"/>
                    <a:pt x="7472" y="10725"/>
                    <a:pt x="7172" y="10058"/>
                  </a:cubicBezTo>
                  <a:lnTo>
                    <a:pt x="2869" y="784"/>
                  </a:lnTo>
                  <a:cubicBezTo>
                    <a:pt x="2623" y="293"/>
                    <a:pt x="2124" y="1"/>
                    <a:pt x="1599" y="1"/>
                  </a:cubicBezTo>
                  <a:close/>
                </a:path>
              </a:pathLst>
            </a:custGeom>
            <a:solidFill>
              <a:srgbClr val="777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6;p23"/>
            <p:cNvSpPr/>
            <p:nvPr/>
          </p:nvSpPr>
          <p:spPr>
            <a:xfrm>
              <a:off x="1071481" y="3017875"/>
              <a:ext cx="381125" cy="337825"/>
            </a:xfrm>
            <a:custGeom>
              <a:avLst/>
              <a:gdLst/>
              <a:ahLst/>
              <a:cxnLst/>
              <a:rect l="l" t="t" r="r" b="b"/>
              <a:pathLst>
                <a:path w="15245" h="13513" extrusionOk="0">
                  <a:moveTo>
                    <a:pt x="7627" y="0"/>
                  </a:moveTo>
                  <a:cubicBezTo>
                    <a:pt x="4861" y="0"/>
                    <a:pt x="2263" y="1722"/>
                    <a:pt x="1268" y="4471"/>
                  </a:cubicBezTo>
                  <a:cubicBezTo>
                    <a:pt x="0" y="7974"/>
                    <a:pt x="1835" y="11843"/>
                    <a:pt x="5337" y="13111"/>
                  </a:cubicBezTo>
                  <a:cubicBezTo>
                    <a:pt x="6090" y="13383"/>
                    <a:pt x="6860" y="13512"/>
                    <a:pt x="7618" y="13512"/>
                  </a:cubicBezTo>
                  <a:cubicBezTo>
                    <a:pt x="10383" y="13512"/>
                    <a:pt x="12982" y="11791"/>
                    <a:pt x="13977" y="9041"/>
                  </a:cubicBezTo>
                  <a:cubicBezTo>
                    <a:pt x="15244" y="5539"/>
                    <a:pt x="13410" y="1669"/>
                    <a:pt x="9907" y="402"/>
                  </a:cubicBezTo>
                  <a:cubicBezTo>
                    <a:pt x="9154" y="129"/>
                    <a:pt x="8384" y="0"/>
                    <a:pt x="7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7;p23"/>
            <p:cNvSpPr/>
            <p:nvPr/>
          </p:nvSpPr>
          <p:spPr>
            <a:xfrm>
              <a:off x="1053131" y="3002575"/>
              <a:ext cx="417825" cy="367600"/>
            </a:xfrm>
            <a:custGeom>
              <a:avLst/>
              <a:gdLst/>
              <a:ahLst/>
              <a:cxnLst/>
              <a:rect l="l" t="t" r="r" b="b"/>
              <a:pathLst>
                <a:path w="16713" h="14704" extrusionOk="0">
                  <a:moveTo>
                    <a:pt x="8361" y="1204"/>
                  </a:moveTo>
                  <a:cubicBezTo>
                    <a:pt x="10677" y="1204"/>
                    <a:pt x="12901" y="2519"/>
                    <a:pt x="13944" y="4750"/>
                  </a:cubicBezTo>
                  <a:cubicBezTo>
                    <a:pt x="15378" y="7852"/>
                    <a:pt x="14010" y="11521"/>
                    <a:pt x="10942" y="12922"/>
                  </a:cubicBezTo>
                  <a:cubicBezTo>
                    <a:pt x="10104" y="13314"/>
                    <a:pt x="9222" y="13499"/>
                    <a:pt x="8352" y="13499"/>
                  </a:cubicBezTo>
                  <a:cubicBezTo>
                    <a:pt x="6036" y="13499"/>
                    <a:pt x="3812" y="12185"/>
                    <a:pt x="2769" y="9953"/>
                  </a:cubicBezTo>
                  <a:cubicBezTo>
                    <a:pt x="1335" y="6885"/>
                    <a:pt x="2669" y="3215"/>
                    <a:pt x="5771" y="1781"/>
                  </a:cubicBezTo>
                  <a:cubicBezTo>
                    <a:pt x="6609" y="1389"/>
                    <a:pt x="7491" y="1204"/>
                    <a:pt x="8361" y="1204"/>
                  </a:cubicBezTo>
                  <a:close/>
                  <a:moveTo>
                    <a:pt x="8345" y="0"/>
                  </a:moveTo>
                  <a:cubicBezTo>
                    <a:pt x="7314" y="0"/>
                    <a:pt x="6266" y="219"/>
                    <a:pt x="5271" y="680"/>
                  </a:cubicBezTo>
                  <a:cubicBezTo>
                    <a:pt x="1602" y="2415"/>
                    <a:pt x="0" y="6785"/>
                    <a:pt x="1702" y="10454"/>
                  </a:cubicBezTo>
                  <a:cubicBezTo>
                    <a:pt x="2941" y="13128"/>
                    <a:pt x="5598" y="14703"/>
                    <a:pt x="8368" y="14703"/>
                  </a:cubicBezTo>
                  <a:cubicBezTo>
                    <a:pt x="9399" y="14703"/>
                    <a:pt x="10446" y="14485"/>
                    <a:pt x="11442" y="14023"/>
                  </a:cubicBezTo>
                  <a:cubicBezTo>
                    <a:pt x="15111" y="12322"/>
                    <a:pt x="16712" y="7919"/>
                    <a:pt x="15011" y="4249"/>
                  </a:cubicBezTo>
                  <a:cubicBezTo>
                    <a:pt x="13772" y="1576"/>
                    <a:pt x="11115" y="0"/>
                    <a:pt x="8345" y="0"/>
                  </a:cubicBez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438;p23"/>
          <p:cNvSpPr/>
          <p:nvPr/>
        </p:nvSpPr>
        <p:spPr>
          <a:xfrm>
            <a:off x="5743127" y="3565699"/>
            <a:ext cx="387537" cy="452025"/>
          </a:xfrm>
          <a:custGeom>
            <a:avLst/>
            <a:gdLst/>
            <a:ahLst/>
            <a:cxnLst/>
            <a:rect l="l" t="t" r="r" b="b"/>
            <a:pathLst>
              <a:path w="14911" h="18081" extrusionOk="0">
                <a:moveTo>
                  <a:pt x="1235" y="1"/>
                </a:moveTo>
                <a:cubicBezTo>
                  <a:pt x="567" y="1"/>
                  <a:pt x="0" y="601"/>
                  <a:pt x="0" y="1368"/>
                </a:cubicBezTo>
                <a:lnTo>
                  <a:pt x="0" y="16713"/>
                </a:lnTo>
                <a:cubicBezTo>
                  <a:pt x="0" y="17480"/>
                  <a:pt x="567" y="18080"/>
                  <a:pt x="1235" y="18080"/>
                </a:cubicBezTo>
                <a:lnTo>
                  <a:pt x="13677" y="18080"/>
                </a:lnTo>
                <a:cubicBezTo>
                  <a:pt x="14377" y="18080"/>
                  <a:pt x="14911" y="17480"/>
                  <a:pt x="14911" y="16713"/>
                </a:cubicBezTo>
                <a:lnTo>
                  <a:pt x="14911" y="1368"/>
                </a:lnTo>
                <a:cubicBezTo>
                  <a:pt x="14911" y="601"/>
                  <a:pt x="14344" y="1"/>
                  <a:pt x="13677" y="1"/>
                </a:cubicBezTo>
                <a:close/>
              </a:path>
            </a:pathLst>
          </a:custGeom>
          <a:solidFill>
            <a:srgbClr val="EDBB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9;p23"/>
          <p:cNvSpPr/>
          <p:nvPr/>
        </p:nvSpPr>
        <p:spPr>
          <a:xfrm>
            <a:off x="5943846" y="3565699"/>
            <a:ext cx="186825" cy="452025"/>
          </a:xfrm>
          <a:custGeom>
            <a:avLst/>
            <a:gdLst/>
            <a:ahLst/>
            <a:cxnLst/>
            <a:rect l="l" t="t" r="r" b="b"/>
            <a:pathLst>
              <a:path w="7473" h="18081" extrusionOk="0">
                <a:moveTo>
                  <a:pt x="1" y="1"/>
                </a:moveTo>
                <a:lnTo>
                  <a:pt x="1" y="18080"/>
                </a:lnTo>
                <a:lnTo>
                  <a:pt x="6239" y="18080"/>
                </a:lnTo>
                <a:cubicBezTo>
                  <a:pt x="6906" y="18080"/>
                  <a:pt x="7473" y="17480"/>
                  <a:pt x="7473" y="16713"/>
                </a:cubicBezTo>
                <a:lnTo>
                  <a:pt x="7473" y="1368"/>
                </a:lnTo>
                <a:cubicBezTo>
                  <a:pt x="7473" y="601"/>
                  <a:pt x="6906" y="1"/>
                  <a:pt x="6239" y="1"/>
                </a:cubicBezTo>
                <a:close/>
              </a:path>
            </a:pathLst>
          </a:custGeom>
          <a:solidFill>
            <a:srgbClr val="8347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40;p23"/>
          <p:cNvSpPr/>
          <p:nvPr/>
        </p:nvSpPr>
        <p:spPr>
          <a:xfrm>
            <a:off x="5551921" y="3464074"/>
            <a:ext cx="878150" cy="792975"/>
          </a:xfrm>
          <a:custGeom>
            <a:avLst/>
            <a:gdLst/>
            <a:ahLst/>
            <a:cxnLst/>
            <a:rect l="l" t="t" r="r" b="b"/>
            <a:pathLst>
              <a:path w="35126" h="31719" extrusionOk="0">
                <a:moveTo>
                  <a:pt x="27186" y="7802"/>
                </a:moveTo>
                <a:lnTo>
                  <a:pt x="26519" y="12605"/>
                </a:lnTo>
                <a:lnTo>
                  <a:pt x="24251" y="12739"/>
                </a:lnTo>
                <a:lnTo>
                  <a:pt x="24251" y="12739"/>
                </a:lnTo>
                <a:lnTo>
                  <a:pt x="24851" y="8069"/>
                </a:lnTo>
                <a:lnTo>
                  <a:pt x="27186" y="7802"/>
                </a:lnTo>
                <a:close/>
                <a:moveTo>
                  <a:pt x="22616" y="8369"/>
                </a:moveTo>
                <a:lnTo>
                  <a:pt x="22049" y="12905"/>
                </a:lnTo>
                <a:lnTo>
                  <a:pt x="19014" y="13106"/>
                </a:lnTo>
                <a:lnTo>
                  <a:pt x="19214" y="8769"/>
                </a:lnTo>
                <a:lnTo>
                  <a:pt x="22616" y="8369"/>
                </a:lnTo>
                <a:close/>
                <a:moveTo>
                  <a:pt x="17012" y="9036"/>
                </a:moveTo>
                <a:lnTo>
                  <a:pt x="16845" y="13272"/>
                </a:lnTo>
                <a:lnTo>
                  <a:pt x="13777" y="13472"/>
                </a:lnTo>
                <a:lnTo>
                  <a:pt x="13610" y="9436"/>
                </a:lnTo>
                <a:lnTo>
                  <a:pt x="17012" y="9036"/>
                </a:lnTo>
                <a:close/>
                <a:moveTo>
                  <a:pt x="11408" y="9703"/>
                </a:moveTo>
                <a:lnTo>
                  <a:pt x="11608" y="13639"/>
                </a:lnTo>
                <a:lnTo>
                  <a:pt x="8540" y="13839"/>
                </a:lnTo>
                <a:lnTo>
                  <a:pt x="8006" y="10103"/>
                </a:lnTo>
                <a:lnTo>
                  <a:pt x="11408" y="9703"/>
                </a:lnTo>
                <a:close/>
                <a:moveTo>
                  <a:pt x="5838" y="10370"/>
                </a:moveTo>
                <a:lnTo>
                  <a:pt x="6371" y="13973"/>
                </a:lnTo>
                <a:lnTo>
                  <a:pt x="3302" y="14206"/>
                </a:lnTo>
                <a:lnTo>
                  <a:pt x="2435" y="10771"/>
                </a:lnTo>
                <a:lnTo>
                  <a:pt x="5838" y="10370"/>
                </a:lnTo>
                <a:close/>
                <a:moveTo>
                  <a:pt x="6571" y="15574"/>
                </a:moveTo>
                <a:lnTo>
                  <a:pt x="6872" y="17542"/>
                </a:lnTo>
                <a:lnTo>
                  <a:pt x="4136" y="17542"/>
                </a:lnTo>
                <a:lnTo>
                  <a:pt x="3703" y="15774"/>
                </a:lnTo>
                <a:lnTo>
                  <a:pt x="6571" y="15574"/>
                </a:lnTo>
                <a:close/>
                <a:moveTo>
                  <a:pt x="11675" y="15207"/>
                </a:moveTo>
                <a:lnTo>
                  <a:pt x="11775" y="17542"/>
                </a:lnTo>
                <a:lnTo>
                  <a:pt x="9073" y="17542"/>
                </a:lnTo>
                <a:lnTo>
                  <a:pt x="8773" y="15407"/>
                </a:lnTo>
                <a:lnTo>
                  <a:pt x="11675" y="15207"/>
                </a:lnTo>
                <a:close/>
                <a:moveTo>
                  <a:pt x="16745" y="14873"/>
                </a:moveTo>
                <a:lnTo>
                  <a:pt x="16645" y="17542"/>
                </a:lnTo>
                <a:lnTo>
                  <a:pt x="13977" y="17542"/>
                </a:lnTo>
                <a:lnTo>
                  <a:pt x="13877" y="15074"/>
                </a:lnTo>
                <a:lnTo>
                  <a:pt x="16745" y="14873"/>
                </a:lnTo>
                <a:close/>
                <a:moveTo>
                  <a:pt x="21816" y="14507"/>
                </a:moveTo>
                <a:lnTo>
                  <a:pt x="21449" y="17542"/>
                </a:lnTo>
                <a:lnTo>
                  <a:pt x="18814" y="17542"/>
                </a:lnTo>
                <a:lnTo>
                  <a:pt x="18947" y="14707"/>
                </a:lnTo>
                <a:lnTo>
                  <a:pt x="21816" y="14507"/>
                </a:lnTo>
                <a:close/>
                <a:moveTo>
                  <a:pt x="26319" y="14206"/>
                </a:moveTo>
                <a:lnTo>
                  <a:pt x="25885" y="17542"/>
                </a:lnTo>
                <a:lnTo>
                  <a:pt x="23650" y="17542"/>
                </a:lnTo>
                <a:lnTo>
                  <a:pt x="24051" y="14373"/>
                </a:lnTo>
                <a:lnTo>
                  <a:pt x="26319" y="14206"/>
                </a:lnTo>
                <a:close/>
                <a:moveTo>
                  <a:pt x="7105" y="19143"/>
                </a:moveTo>
                <a:lnTo>
                  <a:pt x="7472" y="21845"/>
                </a:lnTo>
                <a:lnTo>
                  <a:pt x="5204" y="21845"/>
                </a:lnTo>
                <a:lnTo>
                  <a:pt x="4537" y="19143"/>
                </a:lnTo>
                <a:close/>
                <a:moveTo>
                  <a:pt x="11842" y="19143"/>
                </a:moveTo>
                <a:lnTo>
                  <a:pt x="11975" y="21845"/>
                </a:lnTo>
                <a:lnTo>
                  <a:pt x="9707" y="21845"/>
                </a:lnTo>
                <a:lnTo>
                  <a:pt x="9307" y="19143"/>
                </a:lnTo>
                <a:close/>
                <a:moveTo>
                  <a:pt x="16579" y="19143"/>
                </a:moveTo>
                <a:lnTo>
                  <a:pt x="16445" y="21845"/>
                </a:lnTo>
                <a:lnTo>
                  <a:pt x="14177" y="21845"/>
                </a:lnTo>
                <a:lnTo>
                  <a:pt x="14043" y="19143"/>
                </a:lnTo>
                <a:close/>
                <a:moveTo>
                  <a:pt x="21249" y="19143"/>
                </a:moveTo>
                <a:lnTo>
                  <a:pt x="20915" y="21845"/>
                </a:lnTo>
                <a:lnTo>
                  <a:pt x="18647" y="21845"/>
                </a:lnTo>
                <a:lnTo>
                  <a:pt x="18747" y="19143"/>
                </a:lnTo>
                <a:close/>
                <a:moveTo>
                  <a:pt x="25652" y="19143"/>
                </a:moveTo>
                <a:lnTo>
                  <a:pt x="25285" y="21845"/>
                </a:lnTo>
                <a:lnTo>
                  <a:pt x="23117" y="21845"/>
                </a:lnTo>
                <a:lnTo>
                  <a:pt x="23450" y="19143"/>
                </a:lnTo>
                <a:close/>
                <a:moveTo>
                  <a:pt x="33909" y="0"/>
                </a:moveTo>
                <a:cubicBezTo>
                  <a:pt x="33826" y="0"/>
                  <a:pt x="33741" y="10"/>
                  <a:pt x="33657" y="29"/>
                </a:cubicBezTo>
                <a:lnTo>
                  <a:pt x="29288" y="1130"/>
                </a:lnTo>
                <a:cubicBezTo>
                  <a:pt x="28854" y="1230"/>
                  <a:pt x="28520" y="1564"/>
                  <a:pt x="28454" y="1998"/>
                </a:cubicBezTo>
                <a:lnTo>
                  <a:pt x="27887" y="5533"/>
                </a:lnTo>
                <a:lnTo>
                  <a:pt x="967" y="8736"/>
                </a:lnTo>
                <a:cubicBezTo>
                  <a:pt x="934" y="8736"/>
                  <a:pt x="934" y="8769"/>
                  <a:pt x="901" y="8769"/>
                </a:cubicBezTo>
                <a:lnTo>
                  <a:pt x="834" y="8769"/>
                </a:lnTo>
                <a:cubicBezTo>
                  <a:pt x="767" y="8802"/>
                  <a:pt x="701" y="8836"/>
                  <a:pt x="667" y="8836"/>
                </a:cubicBezTo>
                <a:cubicBezTo>
                  <a:pt x="601" y="8869"/>
                  <a:pt x="534" y="8903"/>
                  <a:pt x="467" y="8936"/>
                </a:cubicBezTo>
                <a:cubicBezTo>
                  <a:pt x="400" y="9003"/>
                  <a:pt x="334" y="9036"/>
                  <a:pt x="300" y="9136"/>
                </a:cubicBezTo>
                <a:cubicBezTo>
                  <a:pt x="267" y="9169"/>
                  <a:pt x="200" y="9169"/>
                  <a:pt x="200" y="9203"/>
                </a:cubicBezTo>
                <a:cubicBezTo>
                  <a:pt x="167" y="9236"/>
                  <a:pt x="167" y="9236"/>
                  <a:pt x="167" y="9236"/>
                </a:cubicBezTo>
                <a:cubicBezTo>
                  <a:pt x="100" y="9336"/>
                  <a:pt x="67" y="9436"/>
                  <a:pt x="67" y="9536"/>
                </a:cubicBezTo>
                <a:cubicBezTo>
                  <a:pt x="33" y="9570"/>
                  <a:pt x="33" y="9603"/>
                  <a:pt x="0" y="9670"/>
                </a:cubicBezTo>
                <a:cubicBezTo>
                  <a:pt x="0" y="9803"/>
                  <a:pt x="0" y="9970"/>
                  <a:pt x="33" y="10103"/>
                </a:cubicBezTo>
                <a:lnTo>
                  <a:pt x="3302" y="23213"/>
                </a:lnTo>
                <a:lnTo>
                  <a:pt x="4403" y="27583"/>
                </a:lnTo>
                <a:cubicBezTo>
                  <a:pt x="4403" y="27616"/>
                  <a:pt x="4437" y="27649"/>
                  <a:pt x="4437" y="27683"/>
                </a:cubicBezTo>
                <a:cubicBezTo>
                  <a:pt x="4470" y="27716"/>
                  <a:pt x="4503" y="27783"/>
                  <a:pt x="4503" y="27816"/>
                </a:cubicBezTo>
                <a:cubicBezTo>
                  <a:pt x="4537" y="27916"/>
                  <a:pt x="4603" y="27983"/>
                  <a:pt x="4637" y="28016"/>
                </a:cubicBezTo>
                <a:cubicBezTo>
                  <a:pt x="4670" y="28083"/>
                  <a:pt x="4703" y="28116"/>
                  <a:pt x="4737" y="28150"/>
                </a:cubicBezTo>
                <a:cubicBezTo>
                  <a:pt x="4804" y="28183"/>
                  <a:pt x="4870" y="28250"/>
                  <a:pt x="4970" y="28283"/>
                </a:cubicBezTo>
                <a:cubicBezTo>
                  <a:pt x="5004" y="28316"/>
                  <a:pt x="5037" y="28316"/>
                  <a:pt x="5070" y="28350"/>
                </a:cubicBezTo>
                <a:cubicBezTo>
                  <a:pt x="5204" y="28383"/>
                  <a:pt x="5337" y="28416"/>
                  <a:pt x="5471" y="28416"/>
                </a:cubicBezTo>
                <a:lnTo>
                  <a:pt x="8506" y="28416"/>
                </a:lnTo>
                <a:cubicBezTo>
                  <a:pt x="8339" y="28750"/>
                  <a:pt x="8206" y="29117"/>
                  <a:pt x="8206" y="29551"/>
                </a:cubicBezTo>
                <a:cubicBezTo>
                  <a:pt x="8206" y="30751"/>
                  <a:pt x="9173" y="31719"/>
                  <a:pt x="10408" y="31719"/>
                </a:cubicBezTo>
                <a:cubicBezTo>
                  <a:pt x="11608" y="31719"/>
                  <a:pt x="12576" y="30751"/>
                  <a:pt x="12576" y="29551"/>
                </a:cubicBezTo>
                <a:cubicBezTo>
                  <a:pt x="12576" y="29117"/>
                  <a:pt x="12476" y="28750"/>
                  <a:pt x="12276" y="28416"/>
                </a:cubicBezTo>
                <a:lnTo>
                  <a:pt x="22750" y="28416"/>
                </a:lnTo>
                <a:cubicBezTo>
                  <a:pt x="22550" y="28750"/>
                  <a:pt x="22449" y="29117"/>
                  <a:pt x="22449" y="29551"/>
                </a:cubicBezTo>
                <a:cubicBezTo>
                  <a:pt x="22449" y="30751"/>
                  <a:pt x="23417" y="31719"/>
                  <a:pt x="24618" y="31719"/>
                </a:cubicBezTo>
                <a:cubicBezTo>
                  <a:pt x="25819" y="31719"/>
                  <a:pt x="26819" y="30751"/>
                  <a:pt x="26819" y="29551"/>
                </a:cubicBezTo>
                <a:cubicBezTo>
                  <a:pt x="26819" y="29117"/>
                  <a:pt x="26686" y="28750"/>
                  <a:pt x="26486" y="28416"/>
                </a:cubicBezTo>
                <a:lnTo>
                  <a:pt x="28454" y="28416"/>
                </a:lnTo>
                <a:cubicBezTo>
                  <a:pt x="29054" y="28416"/>
                  <a:pt x="29555" y="27916"/>
                  <a:pt x="29555" y="27316"/>
                </a:cubicBezTo>
                <a:cubicBezTo>
                  <a:pt x="29555" y="26715"/>
                  <a:pt x="29054" y="26248"/>
                  <a:pt x="28454" y="26248"/>
                </a:cubicBezTo>
                <a:lnTo>
                  <a:pt x="6305" y="26248"/>
                </a:lnTo>
                <a:lnTo>
                  <a:pt x="5771" y="24047"/>
                </a:lnTo>
                <a:lnTo>
                  <a:pt x="26252" y="24047"/>
                </a:lnTo>
                <a:cubicBezTo>
                  <a:pt x="26386" y="24047"/>
                  <a:pt x="26519" y="24013"/>
                  <a:pt x="26652" y="23980"/>
                </a:cubicBezTo>
                <a:cubicBezTo>
                  <a:pt x="26686" y="23947"/>
                  <a:pt x="26719" y="23913"/>
                  <a:pt x="26786" y="23913"/>
                </a:cubicBezTo>
                <a:cubicBezTo>
                  <a:pt x="26853" y="23880"/>
                  <a:pt x="26919" y="23847"/>
                  <a:pt x="26986" y="23780"/>
                </a:cubicBezTo>
                <a:cubicBezTo>
                  <a:pt x="27019" y="23746"/>
                  <a:pt x="27053" y="23713"/>
                  <a:pt x="27086" y="23646"/>
                </a:cubicBezTo>
                <a:cubicBezTo>
                  <a:pt x="27119" y="23613"/>
                  <a:pt x="27186" y="23546"/>
                  <a:pt x="27220" y="23480"/>
                </a:cubicBezTo>
                <a:cubicBezTo>
                  <a:pt x="27253" y="23446"/>
                  <a:pt x="27253" y="23380"/>
                  <a:pt x="27286" y="23313"/>
                </a:cubicBezTo>
                <a:cubicBezTo>
                  <a:pt x="27286" y="23246"/>
                  <a:pt x="27320" y="23179"/>
                  <a:pt x="27353" y="23146"/>
                </a:cubicBezTo>
                <a:lnTo>
                  <a:pt x="27353" y="23113"/>
                </a:lnTo>
                <a:lnTo>
                  <a:pt x="27353" y="23079"/>
                </a:lnTo>
                <a:lnTo>
                  <a:pt x="30522" y="3065"/>
                </a:lnTo>
                <a:lnTo>
                  <a:pt x="34191" y="2164"/>
                </a:lnTo>
                <a:cubicBezTo>
                  <a:pt x="34758" y="1998"/>
                  <a:pt x="35125" y="1397"/>
                  <a:pt x="34992" y="830"/>
                </a:cubicBezTo>
                <a:cubicBezTo>
                  <a:pt x="34850" y="318"/>
                  <a:pt x="34392" y="0"/>
                  <a:pt x="33909" y="0"/>
                </a:cubicBezTo>
                <a:close/>
              </a:path>
            </a:pathLst>
          </a:custGeom>
          <a:solidFill>
            <a:srgbClr val="E19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41;p23"/>
          <p:cNvSpPr/>
          <p:nvPr/>
        </p:nvSpPr>
        <p:spPr>
          <a:xfrm>
            <a:off x="6019746" y="3656599"/>
            <a:ext cx="89250" cy="118450"/>
          </a:xfrm>
          <a:custGeom>
            <a:avLst/>
            <a:gdLst/>
            <a:ahLst/>
            <a:cxnLst/>
            <a:rect l="l" t="t" r="r" b="b"/>
            <a:pathLst>
              <a:path w="3570" h="4738" extrusionOk="0">
                <a:moveTo>
                  <a:pt x="3570" y="1"/>
                </a:moveTo>
                <a:lnTo>
                  <a:pt x="167" y="401"/>
                </a:lnTo>
                <a:lnTo>
                  <a:pt x="0" y="4737"/>
                </a:lnTo>
                <a:lnTo>
                  <a:pt x="334" y="4737"/>
                </a:lnTo>
                <a:lnTo>
                  <a:pt x="501" y="1068"/>
                </a:lnTo>
                <a:lnTo>
                  <a:pt x="3470" y="701"/>
                </a:lnTo>
                <a:lnTo>
                  <a:pt x="3570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42;p23"/>
          <p:cNvSpPr/>
          <p:nvPr/>
        </p:nvSpPr>
        <p:spPr>
          <a:xfrm>
            <a:off x="6009746" y="3925974"/>
            <a:ext cx="65075" cy="67550"/>
          </a:xfrm>
          <a:custGeom>
            <a:avLst/>
            <a:gdLst/>
            <a:ahLst/>
            <a:cxnLst/>
            <a:rect l="l" t="t" r="r" b="b"/>
            <a:pathLst>
              <a:path w="2603" h="2702" extrusionOk="0">
                <a:moveTo>
                  <a:pt x="134" y="0"/>
                </a:moveTo>
                <a:lnTo>
                  <a:pt x="0" y="2702"/>
                </a:lnTo>
                <a:lnTo>
                  <a:pt x="367" y="2702"/>
                </a:lnTo>
                <a:lnTo>
                  <a:pt x="434" y="667"/>
                </a:lnTo>
                <a:lnTo>
                  <a:pt x="2535" y="667"/>
                </a:lnTo>
                <a:lnTo>
                  <a:pt x="26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43;p23"/>
          <p:cNvSpPr/>
          <p:nvPr/>
        </p:nvSpPr>
        <p:spPr>
          <a:xfrm>
            <a:off x="6014746" y="3810049"/>
            <a:ext cx="75075" cy="75900"/>
          </a:xfrm>
          <a:custGeom>
            <a:avLst/>
            <a:gdLst/>
            <a:ahLst/>
            <a:cxnLst/>
            <a:rect l="l" t="t" r="r" b="b"/>
            <a:pathLst>
              <a:path w="3003" h="3036" extrusionOk="0">
                <a:moveTo>
                  <a:pt x="3002" y="0"/>
                </a:moveTo>
                <a:lnTo>
                  <a:pt x="100" y="201"/>
                </a:lnTo>
                <a:lnTo>
                  <a:pt x="0" y="3036"/>
                </a:lnTo>
                <a:lnTo>
                  <a:pt x="334" y="3036"/>
                </a:lnTo>
                <a:lnTo>
                  <a:pt x="434" y="868"/>
                </a:lnTo>
                <a:lnTo>
                  <a:pt x="2902" y="701"/>
                </a:lnTo>
                <a:lnTo>
                  <a:pt x="30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44;p23"/>
          <p:cNvSpPr/>
          <p:nvPr/>
        </p:nvSpPr>
        <p:spPr>
          <a:xfrm>
            <a:off x="5890496" y="3819224"/>
            <a:ext cx="72575" cy="66725"/>
          </a:xfrm>
          <a:custGeom>
            <a:avLst/>
            <a:gdLst/>
            <a:ahLst/>
            <a:cxnLst/>
            <a:rect l="l" t="t" r="r" b="b"/>
            <a:pathLst>
              <a:path w="2903" h="2669" extrusionOk="0">
                <a:moveTo>
                  <a:pt x="2902" y="0"/>
                </a:moveTo>
                <a:lnTo>
                  <a:pt x="0" y="200"/>
                </a:lnTo>
                <a:lnTo>
                  <a:pt x="100" y="2669"/>
                </a:lnTo>
                <a:lnTo>
                  <a:pt x="400" y="2669"/>
                </a:lnTo>
                <a:lnTo>
                  <a:pt x="334" y="868"/>
                </a:lnTo>
                <a:lnTo>
                  <a:pt x="2869" y="701"/>
                </a:lnTo>
                <a:lnTo>
                  <a:pt x="29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45;p23"/>
          <p:cNvSpPr/>
          <p:nvPr/>
        </p:nvSpPr>
        <p:spPr>
          <a:xfrm>
            <a:off x="5883821" y="3673274"/>
            <a:ext cx="85075" cy="110950"/>
          </a:xfrm>
          <a:custGeom>
            <a:avLst/>
            <a:gdLst/>
            <a:ahLst/>
            <a:cxnLst/>
            <a:rect l="l" t="t" r="r" b="b"/>
            <a:pathLst>
              <a:path w="3403" h="4438" extrusionOk="0">
                <a:moveTo>
                  <a:pt x="3403" y="1"/>
                </a:moveTo>
                <a:lnTo>
                  <a:pt x="0" y="401"/>
                </a:lnTo>
                <a:lnTo>
                  <a:pt x="200" y="4437"/>
                </a:lnTo>
                <a:lnTo>
                  <a:pt x="467" y="4437"/>
                </a:lnTo>
                <a:lnTo>
                  <a:pt x="334" y="1068"/>
                </a:lnTo>
                <a:lnTo>
                  <a:pt x="3369" y="701"/>
                </a:lnTo>
                <a:lnTo>
                  <a:pt x="3403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46;p23"/>
          <p:cNvSpPr/>
          <p:nvPr/>
        </p:nvSpPr>
        <p:spPr>
          <a:xfrm>
            <a:off x="5636146" y="3836724"/>
            <a:ext cx="75075" cy="49225"/>
          </a:xfrm>
          <a:custGeom>
            <a:avLst/>
            <a:gdLst/>
            <a:ahLst/>
            <a:cxnLst/>
            <a:rect l="l" t="t" r="r" b="b"/>
            <a:pathLst>
              <a:path w="3003" h="1969" extrusionOk="0">
                <a:moveTo>
                  <a:pt x="2902" y="1"/>
                </a:moveTo>
                <a:lnTo>
                  <a:pt x="0" y="201"/>
                </a:lnTo>
                <a:lnTo>
                  <a:pt x="434" y="1969"/>
                </a:lnTo>
                <a:lnTo>
                  <a:pt x="601" y="1969"/>
                </a:lnTo>
                <a:lnTo>
                  <a:pt x="334" y="868"/>
                </a:lnTo>
                <a:lnTo>
                  <a:pt x="3002" y="668"/>
                </a:lnTo>
                <a:lnTo>
                  <a:pt x="2902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47;p23"/>
          <p:cNvSpPr/>
          <p:nvPr/>
        </p:nvSpPr>
        <p:spPr>
          <a:xfrm>
            <a:off x="5656996" y="3925974"/>
            <a:ext cx="66725" cy="67550"/>
          </a:xfrm>
          <a:custGeom>
            <a:avLst/>
            <a:gdLst/>
            <a:ahLst/>
            <a:cxnLst/>
            <a:rect l="l" t="t" r="r" b="b"/>
            <a:pathLst>
              <a:path w="2669" h="2702" extrusionOk="0">
                <a:moveTo>
                  <a:pt x="0" y="0"/>
                </a:moveTo>
                <a:lnTo>
                  <a:pt x="701" y="2702"/>
                </a:lnTo>
                <a:lnTo>
                  <a:pt x="867" y="2702"/>
                </a:lnTo>
                <a:lnTo>
                  <a:pt x="334" y="667"/>
                </a:lnTo>
                <a:lnTo>
                  <a:pt x="2669" y="667"/>
                </a:lnTo>
                <a:lnTo>
                  <a:pt x="2569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48;p23"/>
          <p:cNvSpPr/>
          <p:nvPr/>
        </p:nvSpPr>
        <p:spPr>
          <a:xfrm>
            <a:off x="5605271" y="3706649"/>
            <a:ext cx="86775" cy="95925"/>
          </a:xfrm>
          <a:custGeom>
            <a:avLst/>
            <a:gdLst/>
            <a:ahLst/>
            <a:cxnLst/>
            <a:rect l="l" t="t" r="r" b="b"/>
            <a:pathLst>
              <a:path w="3471" h="3837" extrusionOk="0">
                <a:moveTo>
                  <a:pt x="3370" y="0"/>
                </a:moveTo>
                <a:lnTo>
                  <a:pt x="1" y="400"/>
                </a:lnTo>
                <a:lnTo>
                  <a:pt x="835" y="3836"/>
                </a:lnTo>
                <a:lnTo>
                  <a:pt x="1002" y="3836"/>
                </a:lnTo>
                <a:lnTo>
                  <a:pt x="301" y="1068"/>
                </a:lnTo>
                <a:lnTo>
                  <a:pt x="3470" y="701"/>
                </a:lnTo>
                <a:lnTo>
                  <a:pt x="3370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49;p23"/>
          <p:cNvSpPr/>
          <p:nvPr/>
        </p:nvSpPr>
        <p:spPr>
          <a:xfrm>
            <a:off x="5776246" y="3925974"/>
            <a:ext cx="65075" cy="67550"/>
          </a:xfrm>
          <a:custGeom>
            <a:avLst/>
            <a:gdLst/>
            <a:ahLst/>
            <a:cxnLst/>
            <a:rect l="l" t="t" r="r" b="b"/>
            <a:pathLst>
              <a:path w="2603" h="2702" extrusionOk="0">
                <a:moveTo>
                  <a:pt x="0" y="0"/>
                </a:moveTo>
                <a:lnTo>
                  <a:pt x="400" y="2702"/>
                </a:lnTo>
                <a:lnTo>
                  <a:pt x="634" y="2702"/>
                </a:lnTo>
                <a:lnTo>
                  <a:pt x="334" y="667"/>
                </a:lnTo>
                <a:lnTo>
                  <a:pt x="2602" y="667"/>
                </a:lnTo>
                <a:lnTo>
                  <a:pt x="2569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50;p23"/>
          <p:cNvSpPr/>
          <p:nvPr/>
        </p:nvSpPr>
        <p:spPr>
          <a:xfrm>
            <a:off x="5743721" y="3689949"/>
            <a:ext cx="86750" cy="103450"/>
          </a:xfrm>
          <a:custGeom>
            <a:avLst/>
            <a:gdLst/>
            <a:ahLst/>
            <a:cxnLst/>
            <a:rect l="l" t="t" r="r" b="b"/>
            <a:pathLst>
              <a:path w="3470" h="4138" extrusionOk="0">
                <a:moveTo>
                  <a:pt x="3436" y="1"/>
                </a:moveTo>
                <a:lnTo>
                  <a:pt x="0" y="401"/>
                </a:lnTo>
                <a:lnTo>
                  <a:pt x="534" y="4137"/>
                </a:lnTo>
                <a:lnTo>
                  <a:pt x="767" y="4137"/>
                </a:lnTo>
                <a:lnTo>
                  <a:pt x="334" y="1068"/>
                </a:lnTo>
                <a:lnTo>
                  <a:pt x="3469" y="701"/>
                </a:lnTo>
                <a:lnTo>
                  <a:pt x="3436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51;p23"/>
          <p:cNvSpPr/>
          <p:nvPr/>
        </p:nvSpPr>
        <p:spPr>
          <a:xfrm>
            <a:off x="5894646" y="3925974"/>
            <a:ext cx="63425" cy="67550"/>
          </a:xfrm>
          <a:custGeom>
            <a:avLst/>
            <a:gdLst/>
            <a:ahLst/>
            <a:cxnLst/>
            <a:rect l="l" t="t" r="r" b="b"/>
            <a:pathLst>
              <a:path w="2537" h="2702" extrusionOk="0">
                <a:moveTo>
                  <a:pt x="1" y="0"/>
                </a:moveTo>
                <a:lnTo>
                  <a:pt x="134" y="2702"/>
                </a:lnTo>
                <a:lnTo>
                  <a:pt x="435" y="2702"/>
                </a:lnTo>
                <a:lnTo>
                  <a:pt x="334" y="667"/>
                </a:lnTo>
                <a:lnTo>
                  <a:pt x="2503" y="667"/>
                </a:lnTo>
                <a:lnTo>
                  <a:pt x="2536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52;p23"/>
          <p:cNvSpPr/>
          <p:nvPr/>
        </p:nvSpPr>
        <p:spPr>
          <a:xfrm>
            <a:off x="5762896" y="3828399"/>
            <a:ext cx="73400" cy="57550"/>
          </a:xfrm>
          <a:custGeom>
            <a:avLst/>
            <a:gdLst/>
            <a:ahLst/>
            <a:cxnLst/>
            <a:rect l="l" t="t" r="r" b="b"/>
            <a:pathLst>
              <a:path w="2936" h="2302" extrusionOk="0">
                <a:moveTo>
                  <a:pt x="2903" y="0"/>
                </a:moveTo>
                <a:lnTo>
                  <a:pt x="0" y="200"/>
                </a:lnTo>
                <a:lnTo>
                  <a:pt x="301" y="2302"/>
                </a:lnTo>
                <a:lnTo>
                  <a:pt x="534" y="2302"/>
                </a:lnTo>
                <a:lnTo>
                  <a:pt x="334" y="834"/>
                </a:lnTo>
                <a:lnTo>
                  <a:pt x="2936" y="667"/>
                </a:lnTo>
                <a:lnTo>
                  <a:pt x="2903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53;p23"/>
          <p:cNvSpPr/>
          <p:nvPr/>
        </p:nvSpPr>
        <p:spPr>
          <a:xfrm>
            <a:off x="5551921" y="3594899"/>
            <a:ext cx="753875" cy="469525"/>
          </a:xfrm>
          <a:custGeom>
            <a:avLst/>
            <a:gdLst/>
            <a:ahLst/>
            <a:cxnLst/>
            <a:rect l="l" t="t" r="r" b="b"/>
            <a:pathLst>
              <a:path w="30155" h="18781" extrusionOk="0">
                <a:moveTo>
                  <a:pt x="27186" y="2569"/>
                </a:moveTo>
                <a:lnTo>
                  <a:pt x="26519" y="7372"/>
                </a:lnTo>
                <a:lnTo>
                  <a:pt x="24251" y="7506"/>
                </a:lnTo>
                <a:lnTo>
                  <a:pt x="24251" y="7506"/>
                </a:lnTo>
                <a:lnTo>
                  <a:pt x="24851" y="2836"/>
                </a:lnTo>
                <a:lnTo>
                  <a:pt x="27186" y="2569"/>
                </a:lnTo>
                <a:close/>
                <a:moveTo>
                  <a:pt x="22583" y="3136"/>
                </a:moveTo>
                <a:lnTo>
                  <a:pt x="22049" y="7672"/>
                </a:lnTo>
                <a:lnTo>
                  <a:pt x="19014" y="7873"/>
                </a:lnTo>
                <a:lnTo>
                  <a:pt x="19214" y="3536"/>
                </a:lnTo>
                <a:lnTo>
                  <a:pt x="22583" y="3136"/>
                </a:lnTo>
                <a:close/>
                <a:moveTo>
                  <a:pt x="17012" y="3770"/>
                </a:moveTo>
                <a:lnTo>
                  <a:pt x="16812" y="8039"/>
                </a:lnTo>
                <a:lnTo>
                  <a:pt x="13777" y="8239"/>
                </a:lnTo>
                <a:lnTo>
                  <a:pt x="13610" y="4203"/>
                </a:lnTo>
                <a:lnTo>
                  <a:pt x="17012" y="3770"/>
                </a:lnTo>
                <a:close/>
                <a:moveTo>
                  <a:pt x="11408" y="4470"/>
                </a:moveTo>
                <a:lnTo>
                  <a:pt x="11608" y="8406"/>
                </a:lnTo>
                <a:lnTo>
                  <a:pt x="8540" y="8606"/>
                </a:lnTo>
                <a:lnTo>
                  <a:pt x="8006" y="4870"/>
                </a:lnTo>
                <a:lnTo>
                  <a:pt x="11408" y="4470"/>
                </a:lnTo>
                <a:close/>
                <a:moveTo>
                  <a:pt x="5838" y="5137"/>
                </a:moveTo>
                <a:lnTo>
                  <a:pt x="6371" y="8740"/>
                </a:lnTo>
                <a:lnTo>
                  <a:pt x="3302" y="8973"/>
                </a:lnTo>
                <a:lnTo>
                  <a:pt x="2435" y="5538"/>
                </a:lnTo>
                <a:lnTo>
                  <a:pt x="5838" y="5137"/>
                </a:lnTo>
                <a:close/>
                <a:moveTo>
                  <a:pt x="6571" y="10341"/>
                </a:moveTo>
                <a:lnTo>
                  <a:pt x="6872" y="12309"/>
                </a:lnTo>
                <a:lnTo>
                  <a:pt x="4136" y="12309"/>
                </a:lnTo>
                <a:lnTo>
                  <a:pt x="3703" y="10541"/>
                </a:lnTo>
                <a:lnTo>
                  <a:pt x="6571" y="10341"/>
                </a:lnTo>
                <a:close/>
                <a:moveTo>
                  <a:pt x="11675" y="9974"/>
                </a:moveTo>
                <a:lnTo>
                  <a:pt x="11775" y="12309"/>
                </a:lnTo>
                <a:lnTo>
                  <a:pt x="9073" y="12309"/>
                </a:lnTo>
                <a:lnTo>
                  <a:pt x="8773" y="10174"/>
                </a:lnTo>
                <a:lnTo>
                  <a:pt x="11675" y="9974"/>
                </a:lnTo>
                <a:close/>
                <a:moveTo>
                  <a:pt x="16745" y="9640"/>
                </a:moveTo>
                <a:lnTo>
                  <a:pt x="16645" y="12309"/>
                </a:lnTo>
                <a:lnTo>
                  <a:pt x="13977" y="12309"/>
                </a:lnTo>
                <a:lnTo>
                  <a:pt x="13877" y="9841"/>
                </a:lnTo>
                <a:lnTo>
                  <a:pt x="16745" y="9640"/>
                </a:lnTo>
                <a:close/>
                <a:moveTo>
                  <a:pt x="21816" y="9274"/>
                </a:moveTo>
                <a:lnTo>
                  <a:pt x="21449" y="12309"/>
                </a:lnTo>
                <a:lnTo>
                  <a:pt x="18847" y="12309"/>
                </a:lnTo>
                <a:lnTo>
                  <a:pt x="18947" y="9474"/>
                </a:lnTo>
                <a:lnTo>
                  <a:pt x="21816" y="9274"/>
                </a:lnTo>
                <a:close/>
                <a:moveTo>
                  <a:pt x="26319" y="8973"/>
                </a:moveTo>
                <a:lnTo>
                  <a:pt x="25885" y="12309"/>
                </a:lnTo>
                <a:lnTo>
                  <a:pt x="23650" y="12309"/>
                </a:lnTo>
                <a:lnTo>
                  <a:pt x="24051" y="9140"/>
                </a:lnTo>
                <a:lnTo>
                  <a:pt x="26319" y="8973"/>
                </a:lnTo>
                <a:close/>
                <a:moveTo>
                  <a:pt x="7105" y="13910"/>
                </a:moveTo>
                <a:lnTo>
                  <a:pt x="7472" y="16612"/>
                </a:lnTo>
                <a:lnTo>
                  <a:pt x="5204" y="16612"/>
                </a:lnTo>
                <a:lnTo>
                  <a:pt x="4537" y="13910"/>
                </a:lnTo>
                <a:close/>
                <a:moveTo>
                  <a:pt x="11842" y="13910"/>
                </a:moveTo>
                <a:lnTo>
                  <a:pt x="11975" y="16612"/>
                </a:lnTo>
                <a:lnTo>
                  <a:pt x="9707" y="16612"/>
                </a:lnTo>
                <a:lnTo>
                  <a:pt x="9307" y="13910"/>
                </a:lnTo>
                <a:close/>
                <a:moveTo>
                  <a:pt x="16579" y="13910"/>
                </a:moveTo>
                <a:lnTo>
                  <a:pt x="16445" y="16612"/>
                </a:lnTo>
                <a:lnTo>
                  <a:pt x="14177" y="16612"/>
                </a:lnTo>
                <a:lnTo>
                  <a:pt x="14043" y="13910"/>
                </a:lnTo>
                <a:close/>
                <a:moveTo>
                  <a:pt x="21249" y="13910"/>
                </a:moveTo>
                <a:lnTo>
                  <a:pt x="20915" y="16612"/>
                </a:lnTo>
                <a:lnTo>
                  <a:pt x="18647" y="16612"/>
                </a:lnTo>
                <a:lnTo>
                  <a:pt x="18780" y="13910"/>
                </a:lnTo>
                <a:close/>
                <a:moveTo>
                  <a:pt x="25652" y="13910"/>
                </a:moveTo>
                <a:lnTo>
                  <a:pt x="25285" y="16612"/>
                </a:lnTo>
                <a:lnTo>
                  <a:pt x="23117" y="16612"/>
                </a:lnTo>
                <a:lnTo>
                  <a:pt x="23450" y="13910"/>
                </a:lnTo>
                <a:close/>
                <a:moveTo>
                  <a:pt x="30155" y="0"/>
                </a:moveTo>
                <a:lnTo>
                  <a:pt x="27920" y="267"/>
                </a:lnTo>
                <a:lnTo>
                  <a:pt x="22783" y="901"/>
                </a:lnTo>
                <a:lnTo>
                  <a:pt x="967" y="3503"/>
                </a:lnTo>
                <a:cubicBezTo>
                  <a:pt x="934" y="3503"/>
                  <a:pt x="934" y="3536"/>
                  <a:pt x="901" y="3536"/>
                </a:cubicBezTo>
                <a:lnTo>
                  <a:pt x="834" y="3536"/>
                </a:lnTo>
                <a:cubicBezTo>
                  <a:pt x="767" y="3569"/>
                  <a:pt x="701" y="3603"/>
                  <a:pt x="667" y="3603"/>
                </a:cubicBezTo>
                <a:cubicBezTo>
                  <a:pt x="601" y="3636"/>
                  <a:pt x="534" y="3670"/>
                  <a:pt x="467" y="3703"/>
                </a:cubicBezTo>
                <a:cubicBezTo>
                  <a:pt x="400" y="3770"/>
                  <a:pt x="334" y="3803"/>
                  <a:pt x="300" y="3903"/>
                </a:cubicBezTo>
                <a:cubicBezTo>
                  <a:pt x="267" y="3936"/>
                  <a:pt x="200" y="3936"/>
                  <a:pt x="200" y="3970"/>
                </a:cubicBezTo>
                <a:cubicBezTo>
                  <a:pt x="167" y="4003"/>
                  <a:pt x="167" y="4003"/>
                  <a:pt x="167" y="4003"/>
                </a:cubicBezTo>
                <a:cubicBezTo>
                  <a:pt x="100" y="4103"/>
                  <a:pt x="67" y="4203"/>
                  <a:pt x="67" y="4303"/>
                </a:cubicBezTo>
                <a:cubicBezTo>
                  <a:pt x="33" y="4337"/>
                  <a:pt x="33" y="4370"/>
                  <a:pt x="0" y="4437"/>
                </a:cubicBezTo>
                <a:cubicBezTo>
                  <a:pt x="0" y="4570"/>
                  <a:pt x="0" y="4737"/>
                  <a:pt x="33" y="4870"/>
                </a:cubicBezTo>
                <a:lnTo>
                  <a:pt x="3302" y="17980"/>
                </a:lnTo>
                <a:lnTo>
                  <a:pt x="3503" y="18780"/>
                </a:lnTo>
                <a:lnTo>
                  <a:pt x="26586" y="18780"/>
                </a:lnTo>
                <a:cubicBezTo>
                  <a:pt x="26586" y="18747"/>
                  <a:pt x="26619" y="18747"/>
                  <a:pt x="26652" y="18747"/>
                </a:cubicBezTo>
                <a:cubicBezTo>
                  <a:pt x="26686" y="18714"/>
                  <a:pt x="26719" y="18680"/>
                  <a:pt x="26786" y="18680"/>
                </a:cubicBezTo>
                <a:cubicBezTo>
                  <a:pt x="26853" y="18647"/>
                  <a:pt x="26919" y="18614"/>
                  <a:pt x="26986" y="18547"/>
                </a:cubicBezTo>
                <a:cubicBezTo>
                  <a:pt x="27019" y="18513"/>
                  <a:pt x="27053" y="18447"/>
                  <a:pt x="27086" y="18413"/>
                </a:cubicBezTo>
                <a:cubicBezTo>
                  <a:pt x="27119" y="18380"/>
                  <a:pt x="27186" y="18313"/>
                  <a:pt x="27220" y="18247"/>
                </a:cubicBezTo>
                <a:cubicBezTo>
                  <a:pt x="27253" y="18180"/>
                  <a:pt x="27253" y="18113"/>
                  <a:pt x="27286" y="18080"/>
                </a:cubicBezTo>
                <a:cubicBezTo>
                  <a:pt x="27320" y="18013"/>
                  <a:pt x="27320" y="17946"/>
                  <a:pt x="27353" y="17880"/>
                </a:cubicBezTo>
                <a:lnTo>
                  <a:pt x="27353" y="17846"/>
                </a:lnTo>
                <a:lnTo>
                  <a:pt x="301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54;p23"/>
          <p:cNvSpPr/>
          <p:nvPr/>
        </p:nvSpPr>
        <p:spPr>
          <a:xfrm>
            <a:off x="5766221" y="4157799"/>
            <a:ext cx="88425" cy="88425"/>
          </a:xfrm>
          <a:custGeom>
            <a:avLst/>
            <a:gdLst/>
            <a:ahLst/>
            <a:cxnLst/>
            <a:rect l="l" t="t" r="r" b="b"/>
            <a:pathLst>
              <a:path w="3537" h="3537" fill="none" extrusionOk="0">
                <a:moveTo>
                  <a:pt x="1" y="1768"/>
                </a:moveTo>
                <a:cubicBezTo>
                  <a:pt x="1" y="2736"/>
                  <a:pt x="801" y="3536"/>
                  <a:pt x="1769" y="3536"/>
                </a:cubicBezTo>
                <a:cubicBezTo>
                  <a:pt x="2736" y="3536"/>
                  <a:pt x="3537" y="2736"/>
                  <a:pt x="3537" y="1768"/>
                </a:cubicBezTo>
                <a:cubicBezTo>
                  <a:pt x="3537" y="801"/>
                  <a:pt x="2770" y="0"/>
                  <a:pt x="1769" y="0"/>
                </a:cubicBezTo>
                <a:cubicBezTo>
                  <a:pt x="801" y="0"/>
                  <a:pt x="1" y="801"/>
                  <a:pt x="1" y="1768"/>
                </a:cubicBezTo>
                <a:close/>
              </a:path>
            </a:pathLst>
          </a:custGeom>
          <a:noFill/>
          <a:ln w="31700" cap="flat" cmpd="sng">
            <a:solidFill>
              <a:srgbClr val="A45AA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55;p23"/>
          <p:cNvSpPr/>
          <p:nvPr/>
        </p:nvSpPr>
        <p:spPr>
          <a:xfrm>
            <a:off x="6124421" y="4157799"/>
            <a:ext cx="88400" cy="88425"/>
          </a:xfrm>
          <a:custGeom>
            <a:avLst/>
            <a:gdLst/>
            <a:ahLst/>
            <a:cxnLst/>
            <a:rect l="l" t="t" r="r" b="b"/>
            <a:pathLst>
              <a:path w="3536" h="3537" fill="none" extrusionOk="0">
                <a:moveTo>
                  <a:pt x="3536" y="1768"/>
                </a:moveTo>
                <a:cubicBezTo>
                  <a:pt x="3536" y="2736"/>
                  <a:pt x="2735" y="3536"/>
                  <a:pt x="1768" y="3536"/>
                </a:cubicBezTo>
                <a:cubicBezTo>
                  <a:pt x="801" y="3536"/>
                  <a:pt x="0" y="2736"/>
                  <a:pt x="0" y="1768"/>
                </a:cubicBezTo>
                <a:cubicBezTo>
                  <a:pt x="0" y="801"/>
                  <a:pt x="801" y="0"/>
                  <a:pt x="1768" y="0"/>
                </a:cubicBezTo>
                <a:cubicBezTo>
                  <a:pt x="2735" y="0"/>
                  <a:pt x="3536" y="801"/>
                  <a:pt x="3536" y="1768"/>
                </a:cubicBezTo>
                <a:close/>
              </a:path>
            </a:pathLst>
          </a:custGeom>
          <a:noFill/>
          <a:ln w="31700" cap="flat" cmpd="sng">
            <a:solidFill>
              <a:srgbClr val="A45AA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456;p23"/>
          <p:cNvGrpSpPr/>
          <p:nvPr/>
        </p:nvGrpSpPr>
        <p:grpSpPr>
          <a:xfrm>
            <a:off x="3193671" y="3370112"/>
            <a:ext cx="693850" cy="823925"/>
            <a:chOff x="2764413" y="1613950"/>
            <a:chExt cx="693850" cy="823925"/>
          </a:xfrm>
        </p:grpSpPr>
        <p:sp>
          <p:nvSpPr>
            <p:cNvPr id="35" name="Google Shape;457;p23"/>
            <p:cNvSpPr/>
            <p:nvPr/>
          </p:nvSpPr>
          <p:spPr>
            <a:xfrm>
              <a:off x="2764413" y="1962525"/>
              <a:ext cx="693850" cy="475350"/>
            </a:xfrm>
            <a:custGeom>
              <a:avLst/>
              <a:gdLst/>
              <a:ahLst/>
              <a:cxnLst/>
              <a:rect l="l" t="t" r="r" b="b"/>
              <a:pathLst>
                <a:path w="27754" h="19014" extrusionOk="0">
                  <a:moveTo>
                    <a:pt x="1702" y="0"/>
                  </a:moveTo>
                  <a:cubicBezTo>
                    <a:pt x="768" y="0"/>
                    <a:pt x="0" y="768"/>
                    <a:pt x="0" y="1702"/>
                  </a:cubicBezTo>
                  <a:lnTo>
                    <a:pt x="0" y="17313"/>
                  </a:lnTo>
                  <a:cubicBezTo>
                    <a:pt x="0" y="18247"/>
                    <a:pt x="768" y="19014"/>
                    <a:pt x="1702" y="19014"/>
                  </a:cubicBezTo>
                  <a:lnTo>
                    <a:pt x="26052" y="19014"/>
                  </a:lnTo>
                  <a:cubicBezTo>
                    <a:pt x="26986" y="19014"/>
                    <a:pt x="27754" y="18247"/>
                    <a:pt x="27754" y="17313"/>
                  </a:cubicBezTo>
                  <a:lnTo>
                    <a:pt x="27754" y="1702"/>
                  </a:lnTo>
                  <a:cubicBezTo>
                    <a:pt x="27754" y="768"/>
                    <a:pt x="26986" y="0"/>
                    <a:pt x="26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8;p23"/>
            <p:cNvSpPr/>
            <p:nvPr/>
          </p:nvSpPr>
          <p:spPr>
            <a:xfrm>
              <a:off x="2764413" y="2038400"/>
              <a:ext cx="693850" cy="103450"/>
            </a:xfrm>
            <a:custGeom>
              <a:avLst/>
              <a:gdLst/>
              <a:ahLst/>
              <a:cxnLst/>
              <a:rect l="l" t="t" r="r" b="b"/>
              <a:pathLst>
                <a:path w="27754" h="4138" extrusionOk="0">
                  <a:moveTo>
                    <a:pt x="0" y="1"/>
                  </a:moveTo>
                  <a:lnTo>
                    <a:pt x="0" y="4137"/>
                  </a:lnTo>
                  <a:lnTo>
                    <a:pt x="27754" y="4137"/>
                  </a:lnTo>
                  <a:lnTo>
                    <a:pt x="27754" y="1"/>
                  </a:lnTo>
                  <a:close/>
                </a:path>
              </a:pathLst>
            </a:custGeom>
            <a:solidFill>
              <a:srgbClr val="20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9;p23"/>
            <p:cNvSpPr/>
            <p:nvPr/>
          </p:nvSpPr>
          <p:spPr>
            <a:xfrm>
              <a:off x="2835288" y="2246050"/>
              <a:ext cx="326100" cy="45900"/>
            </a:xfrm>
            <a:custGeom>
              <a:avLst/>
              <a:gdLst/>
              <a:ahLst/>
              <a:cxnLst/>
              <a:rect l="l" t="t" r="r" b="b"/>
              <a:pathLst>
                <a:path w="13044" h="1836" extrusionOk="0">
                  <a:moveTo>
                    <a:pt x="1" y="1"/>
                  </a:moveTo>
                  <a:lnTo>
                    <a:pt x="1" y="1835"/>
                  </a:lnTo>
                  <a:lnTo>
                    <a:pt x="13043" y="1835"/>
                  </a:lnTo>
                  <a:lnTo>
                    <a:pt x="13043" y="1"/>
                  </a:lnTo>
                  <a:close/>
                </a:path>
              </a:pathLst>
            </a:custGeom>
            <a:solidFill>
              <a:srgbClr val="7A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60;p23"/>
            <p:cNvSpPr/>
            <p:nvPr/>
          </p:nvSpPr>
          <p:spPr>
            <a:xfrm>
              <a:off x="3204713" y="2202700"/>
              <a:ext cx="196000" cy="184325"/>
            </a:xfrm>
            <a:custGeom>
              <a:avLst/>
              <a:gdLst/>
              <a:ahLst/>
              <a:cxnLst/>
              <a:rect l="l" t="t" r="r" b="b"/>
              <a:pathLst>
                <a:path w="7840" h="7373" extrusionOk="0">
                  <a:moveTo>
                    <a:pt x="1" y="0"/>
                  </a:moveTo>
                  <a:lnTo>
                    <a:pt x="1" y="7372"/>
                  </a:lnTo>
                  <a:lnTo>
                    <a:pt x="7840" y="7372"/>
                  </a:lnTo>
                  <a:lnTo>
                    <a:pt x="7840" y="0"/>
                  </a:lnTo>
                  <a:close/>
                </a:path>
              </a:pathLst>
            </a:custGeom>
            <a:solidFill>
              <a:srgbClr val="20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61;p23"/>
            <p:cNvSpPr/>
            <p:nvPr/>
          </p:nvSpPr>
          <p:spPr>
            <a:xfrm>
              <a:off x="3111313" y="1613950"/>
              <a:ext cx="301925" cy="322750"/>
            </a:xfrm>
            <a:custGeom>
              <a:avLst/>
              <a:gdLst/>
              <a:ahLst/>
              <a:cxnLst/>
              <a:rect l="l" t="t" r="r" b="b"/>
              <a:pathLst>
                <a:path w="12077" h="12910" extrusionOk="0">
                  <a:moveTo>
                    <a:pt x="6039" y="0"/>
                  </a:moveTo>
                  <a:cubicBezTo>
                    <a:pt x="2703" y="0"/>
                    <a:pt x="1" y="2702"/>
                    <a:pt x="1" y="6038"/>
                  </a:cubicBezTo>
                  <a:cubicBezTo>
                    <a:pt x="1" y="7739"/>
                    <a:pt x="701" y="9240"/>
                    <a:pt x="1802" y="10341"/>
                  </a:cubicBezTo>
                  <a:lnTo>
                    <a:pt x="1469" y="12909"/>
                  </a:lnTo>
                  <a:lnTo>
                    <a:pt x="3170" y="11341"/>
                  </a:lnTo>
                  <a:cubicBezTo>
                    <a:pt x="4004" y="11808"/>
                    <a:pt x="5005" y="12075"/>
                    <a:pt x="6039" y="12075"/>
                  </a:cubicBezTo>
                  <a:cubicBezTo>
                    <a:pt x="9374" y="12075"/>
                    <a:pt x="12076" y="9373"/>
                    <a:pt x="12076" y="6038"/>
                  </a:cubicBezTo>
                  <a:cubicBezTo>
                    <a:pt x="12076" y="2702"/>
                    <a:pt x="9374" y="0"/>
                    <a:pt x="6039" y="0"/>
                  </a:cubicBezTo>
                  <a:close/>
                </a:path>
              </a:pathLst>
            </a:custGeom>
            <a:solidFill>
              <a:srgbClr val="1769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62;p23"/>
            <p:cNvSpPr/>
            <p:nvPr/>
          </p:nvSpPr>
          <p:spPr>
            <a:xfrm>
              <a:off x="3198063" y="1679450"/>
              <a:ext cx="135950" cy="157250"/>
            </a:xfrm>
            <a:custGeom>
              <a:avLst/>
              <a:gdLst/>
              <a:ahLst/>
              <a:cxnLst/>
              <a:rect l="l" t="t" r="r" b="b"/>
              <a:pathLst>
                <a:path w="5438" h="6290" extrusionOk="0">
                  <a:moveTo>
                    <a:pt x="3306" y="0"/>
                  </a:moveTo>
                  <a:cubicBezTo>
                    <a:pt x="2891" y="0"/>
                    <a:pt x="2491" y="104"/>
                    <a:pt x="2135" y="282"/>
                  </a:cubicBezTo>
                  <a:cubicBezTo>
                    <a:pt x="1601" y="582"/>
                    <a:pt x="1201" y="1049"/>
                    <a:pt x="1001" y="1650"/>
                  </a:cubicBezTo>
                  <a:lnTo>
                    <a:pt x="734" y="1583"/>
                  </a:lnTo>
                  <a:cubicBezTo>
                    <a:pt x="712" y="1579"/>
                    <a:pt x="691" y="1577"/>
                    <a:pt x="670" y="1577"/>
                  </a:cubicBezTo>
                  <a:cubicBezTo>
                    <a:pt x="526" y="1577"/>
                    <a:pt x="396" y="1671"/>
                    <a:pt x="367" y="1817"/>
                  </a:cubicBezTo>
                  <a:cubicBezTo>
                    <a:pt x="334" y="1950"/>
                    <a:pt x="434" y="2117"/>
                    <a:pt x="601" y="2150"/>
                  </a:cubicBezTo>
                  <a:lnTo>
                    <a:pt x="834" y="2217"/>
                  </a:lnTo>
                  <a:lnTo>
                    <a:pt x="667" y="2951"/>
                  </a:lnTo>
                  <a:lnTo>
                    <a:pt x="400" y="2884"/>
                  </a:lnTo>
                  <a:cubicBezTo>
                    <a:pt x="378" y="2880"/>
                    <a:pt x="357" y="2878"/>
                    <a:pt x="335" y="2878"/>
                  </a:cubicBezTo>
                  <a:cubicBezTo>
                    <a:pt x="192" y="2878"/>
                    <a:pt x="62" y="2968"/>
                    <a:pt x="33" y="3084"/>
                  </a:cubicBezTo>
                  <a:cubicBezTo>
                    <a:pt x="0" y="3251"/>
                    <a:pt x="100" y="3418"/>
                    <a:pt x="267" y="3451"/>
                  </a:cubicBezTo>
                  <a:lnTo>
                    <a:pt x="534" y="3551"/>
                  </a:lnTo>
                  <a:cubicBezTo>
                    <a:pt x="467" y="4152"/>
                    <a:pt x="601" y="4752"/>
                    <a:pt x="934" y="5219"/>
                  </a:cubicBezTo>
                  <a:cubicBezTo>
                    <a:pt x="1301" y="5719"/>
                    <a:pt x="1801" y="6086"/>
                    <a:pt x="2402" y="6220"/>
                  </a:cubicBezTo>
                  <a:cubicBezTo>
                    <a:pt x="2590" y="6267"/>
                    <a:pt x="2778" y="6290"/>
                    <a:pt x="2963" y="6290"/>
                  </a:cubicBezTo>
                  <a:cubicBezTo>
                    <a:pt x="3432" y="6290"/>
                    <a:pt x="3877" y="6140"/>
                    <a:pt x="4236" y="5853"/>
                  </a:cubicBezTo>
                  <a:cubicBezTo>
                    <a:pt x="4337" y="5753"/>
                    <a:pt x="4370" y="5653"/>
                    <a:pt x="4403" y="5519"/>
                  </a:cubicBezTo>
                  <a:cubicBezTo>
                    <a:pt x="4437" y="5386"/>
                    <a:pt x="4437" y="5252"/>
                    <a:pt x="4303" y="5119"/>
                  </a:cubicBezTo>
                  <a:cubicBezTo>
                    <a:pt x="4236" y="5019"/>
                    <a:pt x="4170" y="4952"/>
                    <a:pt x="4070" y="4919"/>
                  </a:cubicBezTo>
                  <a:cubicBezTo>
                    <a:pt x="4030" y="4911"/>
                    <a:pt x="3991" y="4907"/>
                    <a:pt x="3952" y="4907"/>
                  </a:cubicBezTo>
                  <a:cubicBezTo>
                    <a:pt x="3826" y="4907"/>
                    <a:pt x="3705" y="4950"/>
                    <a:pt x="3603" y="5052"/>
                  </a:cubicBezTo>
                  <a:cubicBezTo>
                    <a:pt x="3436" y="5152"/>
                    <a:pt x="3269" y="5252"/>
                    <a:pt x="3136" y="5286"/>
                  </a:cubicBezTo>
                  <a:cubicBezTo>
                    <a:pt x="3087" y="5295"/>
                    <a:pt x="3035" y="5300"/>
                    <a:pt x="2981" y="5300"/>
                  </a:cubicBezTo>
                  <a:cubicBezTo>
                    <a:pt x="2852" y="5300"/>
                    <a:pt x="2710" y="5276"/>
                    <a:pt x="2569" y="5252"/>
                  </a:cubicBezTo>
                  <a:cubicBezTo>
                    <a:pt x="2235" y="5152"/>
                    <a:pt x="1968" y="4985"/>
                    <a:pt x="1768" y="4685"/>
                  </a:cubicBezTo>
                  <a:cubicBezTo>
                    <a:pt x="1568" y="4418"/>
                    <a:pt x="1468" y="4118"/>
                    <a:pt x="1501" y="3785"/>
                  </a:cubicBezTo>
                  <a:lnTo>
                    <a:pt x="1501" y="3785"/>
                  </a:lnTo>
                  <a:lnTo>
                    <a:pt x="2302" y="3985"/>
                  </a:lnTo>
                  <a:cubicBezTo>
                    <a:pt x="2330" y="3990"/>
                    <a:pt x="2357" y="3993"/>
                    <a:pt x="2385" y="3993"/>
                  </a:cubicBezTo>
                  <a:cubicBezTo>
                    <a:pt x="2520" y="3993"/>
                    <a:pt x="2641" y="3924"/>
                    <a:pt x="2669" y="3785"/>
                  </a:cubicBezTo>
                  <a:cubicBezTo>
                    <a:pt x="2735" y="3618"/>
                    <a:pt x="2635" y="3451"/>
                    <a:pt x="2469" y="3418"/>
                  </a:cubicBezTo>
                  <a:lnTo>
                    <a:pt x="1601" y="3184"/>
                  </a:lnTo>
                  <a:lnTo>
                    <a:pt x="1801" y="2450"/>
                  </a:lnTo>
                  <a:lnTo>
                    <a:pt x="2635" y="2684"/>
                  </a:lnTo>
                  <a:cubicBezTo>
                    <a:pt x="2663" y="2689"/>
                    <a:pt x="2691" y="2692"/>
                    <a:pt x="2718" y="2692"/>
                  </a:cubicBezTo>
                  <a:cubicBezTo>
                    <a:pt x="2854" y="2692"/>
                    <a:pt x="2974" y="2623"/>
                    <a:pt x="3002" y="2484"/>
                  </a:cubicBezTo>
                  <a:cubicBezTo>
                    <a:pt x="3036" y="2317"/>
                    <a:pt x="2969" y="2150"/>
                    <a:pt x="2802" y="2117"/>
                  </a:cubicBezTo>
                  <a:lnTo>
                    <a:pt x="1935" y="1883"/>
                  </a:lnTo>
                  <a:cubicBezTo>
                    <a:pt x="2068" y="1583"/>
                    <a:pt x="2302" y="1283"/>
                    <a:pt x="2635" y="1149"/>
                  </a:cubicBezTo>
                  <a:cubicBezTo>
                    <a:pt x="2839" y="1036"/>
                    <a:pt x="3059" y="969"/>
                    <a:pt x="3283" y="969"/>
                  </a:cubicBezTo>
                  <a:cubicBezTo>
                    <a:pt x="3389" y="969"/>
                    <a:pt x="3496" y="984"/>
                    <a:pt x="3603" y="1016"/>
                  </a:cubicBezTo>
                  <a:cubicBezTo>
                    <a:pt x="3836" y="1083"/>
                    <a:pt x="4003" y="1149"/>
                    <a:pt x="4136" y="1249"/>
                  </a:cubicBezTo>
                  <a:cubicBezTo>
                    <a:pt x="4236" y="1350"/>
                    <a:pt x="4337" y="1516"/>
                    <a:pt x="4437" y="1683"/>
                  </a:cubicBezTo>
                  <a:cubicBezTo>
                    <a:pt x="4503" y="1850"/>
                    <a:pt x="4637" y="1950"/>
                    <a:pt x="4804" y="2017"/>
                  </a:cubicBezTo>
                  <a:cubicBezTo>
                    <a:pt x="4833" y="2026"/>
                    <a:pt x="4862" y="2030"/>
                    <a:pt x="4891" y="2030"/>
                  </a:cubicBezTo>
                  <a:cubicBezTo>
                    <a:pt x="4962" y="2030"/>
                    <a:pt x="5033" y="2007"/>
                    <a:pt x="5104" y="1983"/>
                  </a:cubicBezTo>
                  <a:cubicBezTo>
                    <a:pt x="5271" y="1917"/>
                    <a:pt x="5371" y="1783"/>
                    <a:pt x="5404" y="1616"/>
                  </a:cubicBezTo>
                  <a:cubicBezTo>
                    <a:pt x="5437" y="1516"/>
                    <a:pt x="5437" y="1383"/>
                    <a:pt x="5371" y="1283"/>
                  </a:cubicBezTo>
                  <a:cubicBezTo>
                    <a:pt x="5137" y="682"/>
                    <a:pt x="4637" y="249"/>
                    <a:pt x="3936" y="82"/>
                  </a:cubicBezTo>
                  <a:cubicBezTo>
                    <a:pt x="3725" y="26"/>
                    <a:pt x="3514" y="0"/>
                    <a:pt x="3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63;p23"/>
          <p:cNvSpPr/>
          <p:nvPr/>
        </p:nvSpPr>
        <p:spPr>
          <a:xfrm>
            <a:off x="7665982" y="3270362"/>
            <a:ext cx="808025" cy="819500"/>
          </a:xfrm>
          <a:custGeom>
            <a:avLst/>
            <a:gdLst/>
            <a:ahLst/>
            <a:cxnLst/>
            <a:rect l="l" t="t" r="r" b="b"/>
            <a:pathLst>
              <a:path w="32321" h="32780" extrusionOk="0">
                <a:moveTo>
                  <a:pt x="9300" y="0"/>
                </a:moveTo>
                <a:cubicBezTo>
                  <a:pt x="9195" y="0"/>
                  <a:pt x="9090" y="13"/>
                  <a:pt x="8987" y="40"/>
                </a:cubicBezTo>
                <a:cubicBezTo>
                  <a:pt x="6452" y="708"/>
                  <a:pt x="3950" y="1375"/>
                  <a:pt x="1448" y="2042"/>
                </a:cubicBezTo>
                <a:cubicBezTo>
                  <a:pt x="0" y="2442"/>
                  <a:pt x="459" y="4522"/>
                  <a:pt x="1772" y="4522"/>
                </a:cubicBezTo>
                <a:cubicBezTo>
                  <a:pt x="1881" y="4522"/>
                  <a:pt x="1996" y="4508"/>
                  <a:pt x="2115" y="4477"/>
                </a:cubicBezTo>
                <a:cubicBezTo>
                  <a:pt x="4184" y="3910"/>
                  <a:pt x="6285" y="3343"/>
                  <a:pt x="8387" y="2809"/>
                </a:cubicBezTo>
                <a:cubicBezTo>
                  <a:pt x="10622" y="12483"/>
                  <a:pt x="12856" y="22156"/>
                  <a:pt x="15091" y="31863"/>
                </a:cubicBezTo>
                <a:cubicBezTo>
                  <a:pt x="15230" y="32391"/>
                  <a:pt x="15785" y="32780"/>
                  <a:pt x="16314" y="32780"/>
                </a:cubicBezTo>
                <a:cubicBezTo>
                  <a:pt x="16420" y="32780"/>
                  <a:pt x="16525" y="32764"/>
                  <a:pt x="16626" y="32731"/>
                </a:cubicBezTo>
                <a:cubicBezTo>
                  <a:pt x="21963" y="30929"/>
                  <a:pt x="25632" y="29595"/>
                  <a:pt x="30936" y="27760"/>
                </a:cubicBezTo>
                <a:cubicBezTo>
                  <a:pt x="32320" y="27309"/>
                  <a:pt x="31913" y="25283"/>
                  <a:pt x="30693" y="25283"/>
                </a:cubicBezTo>
                <a:cubicBezTo>
                  <a:pt x="30561" y="25283"/>
                  <a:pt x="30419" y="25306"/>
                  <a:pt x="30269" y="25359"/>
                </a:cubicBezTo>
                <a:cubicBezTo>
                  <a:pt x="25365" y="27026"/>
                  <a:pt x="22130" y="28227"/>
                  <a:pt x="17226" y="29895"/>
                </a:cubicBezTo>
                <a:cubicBezTo>
                  <a:pt x="14991" y="20255"/>
                  <a:pt x="12756" y="10581"/>
                  <a:pt x="10521" y="908"/>
                </a:cubicBezTo>
                <a:cubicBezTo>
                  <a:pt x="10382" y="349"/>
                  <a:pt x="9844" y="0"/>
                  <a:pt x="93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64;p23"/>
          <p:cNvSpPr/>
          <p:nvPr/>
        </p:nvSpPr>
        <p:spPr>
          <a:xfrm>
            <a:off x="7935682" y="3612737"/>
            <a:ext cx="447850" cy="505425"/>
          </a:xfrm>
          <a:custGeom>
            <a:avLst/>
            <a:gdLst/>
            <a:ahLst/>
            <a:cxnLst/>
            <a:rect l="l" t="t" r="r" b="b"/>
            <a:pathLst>
              <a:path w="17914" h="20217" extrusionOk="0">
                <a:moveTo>
                  <a:pt x="13527" y="0"/>
                </a:moveTo>
                <a:cubicBezTo>
                  <a:pt x="13455" y="0"/>
                  <a:pt x="13383" y="7"/>
                  <a:pt x="13310" y="22"/>
                </a:cubicBezTo>
                <a:lnTo>
                  <a:pt x="1101" y="2457"/>
                </a:lnTo>
                <a:cubicBezTo>
                  <a:pt x="434" y="2590"/>
                  <a:pt x="0" y="3291"/>
                  <a:pt x="167" y="4025"/>
                </a:cubicBezTo>
                <a:lnTo>
                  <a:pt x="3136" y="19069"/>
                </a:lnTo>
                <a:cubicBezTo>
                  <a:pt x="3257" y="19767"/>
                  <a:pt x="3821" y="20216"/>
                  <a:pt x="4424" y="20216"/>
                </a:cubicBezTo>
                <a:cubicBezTo>
                  <a:pt x="4483" y="20216"/>
                  <a:pt x="4543" y="20212"/>
                  <a:pt x="4604" y="20203"/>
                </a:cubicBezTo>
                <a:lnTo>
                  <a:pt x="16812" y="17768"/>
                </a:lnTo>
                <a:cubicBezTo>
                  <a:pt x="17479" y="17635"/>
                  <a:pt x="17913" y="16934"/>
                  <a:pt x="17746" y="16200"/>
                </a:cubicBezTo>
                <a:lnTo>
                  <a:pt x="14778" y="1123"/>
                </a:lnTo>
                <a:cubicBezTo>
                  <a:pt x="14659" y="469"/>
                  <a:pt x="14116" y="0"/>
                  <a:pt x="13527" y="0"/>
                </a:cubicBezTo>
                <a:close/>
              </a:path>
            </a:pathLst>
          </a:custGeom>
          <a:solidFill>
            <a:srgbClr val="C7B9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65;p23"/>
          <p:cNvSpPr/>
          <p:nvPr/>
        </p:nvSpPr>
        <p:spPr>
          <a:xfrm>
            <a:off x="8119132" y="4099462"/>
            <a:ext cx="145975" cy="131775"/>
          </a:xfrm>
          <a:custGeom>
            <a:avLst/>
            <a:gdLst/>
            <a:ahLst/>
            <a:cxnLst/>
            <a:rect l="l" t="t" r="r" b="b"/>
            <a:pathLst>
              <a:path w="5839" h="5271" extrusionOk="0">
                <a:moveTo>
                  <a:pt x="2336" y="0"/>
                </a:moveTo>
                <a:cubicBezTo>
                  <a:pt x="2169" y="367"/>
                  <a:pt x="1969" y="734"/>
                  <a:pt x="1669" y="1034"/>
                </a:cubicBezTo>
                <a:cubicBezTo>
                  <a:pt x="1168" y="1568"/>
                  <a:pt x="601" y="2002"/>
                  <a:pt x="1" y="2335"/>
                </a:cubicBezTo>
                <a:cubicBezTo>
                  <a:pt x="1" y="2369"/>
                  <a:pt x="1" y="2369"/>
                  <a:pt x="1" y="2369"/>
                </a:cubicBezTo>
                <a:cubicBezTo>
                  <a:pt x="1" y="3970"/>
                  <a:pt x="1302" y="5271"/>
                  <a:pt x="2936" y="5271"/>
                </a:cubicBezTo>
                <a:cubicBezTo>
                  <a:pt x="4537" y="5271"/>
                  <a:pt x="5838" y="3970"/>
                  <a:pt x="5838" y="2369"/>
                </a:cubicBezTo>
                <a:cubicBezTo>
                  <a:pt x="5838" y="2168"/>
                  <a:pt x="5805" y="2002"/>
                  <a:pt x="5772" y="1801"/>
                </a:cubicBezTo>
                <a:cubicBezTo>
                  <a:pt x="5071" y="1401"/>
                  <a:pt x="4638" y="734"/>
                  <a:pt x="4437" y="0"/>
                </a:cubicBez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66;p23"/>
          <p:cNvSpPr/>
          <p:nvPr/>
        </p:nvSpPr>
        <p:spPr>
          <a:xfrm>
            <a:off x="8132482" y="4099462"/>
            <a:ext cx="116775" cy="117600"/>
          </a:xfrm>
          <a:custGeom>
            <a:avLst/>
            <a:gdLst/>
            <a:ahLst/>
            <a:cxnLst/>
            <a:rect l="l" t="t" r="r" b="b"/>
            <a:pathLst>
              <a:path w="4671" h="4704" fill="none" extrusionOk="0">
                <a:moveTo>
                  <a:pt x="4671" y="2335"/>
                </a:moveTo>
                <a:cubicBezTo>
                  <a:pt x="4671" y="3636"/>
                  <a:pt x="3637" y="4704"/>
                  <a:pt x="2336" y="4704"/>
                </a:cubicBezTo>
                <a:cubicBezTo>
                  <a:pt x="1035" y="4704"/>
                  <a:pt x="1" y="3636"/>
                  <a:pt x="1" y="2335"/>
                </a:cubicBezTo>
                <a:cubicBezTo>
                  <a:pt x="1" y="1068"/>
                  <a:pt x="1035" y="0"/>
                  <a:pt x="2336" y="0"/>
                </a:cubicBezTo>
                <a:cubicBezTo>
                  <a:pt x="3637" y="0"/>
                  <a:pt x="4671" y="1068"/>
                  <a:pt x="4671" y="2335"/>
                </a:cubicBezTo>
                <a:close/>
              </a:path>
            </a:pathLst>
          </a:custGeom>
          <a:noFill/>
          <a:ln w="31700" cap="flat" cmpd="sng">
            <a:solidFill>
              <a:srgbClr val="50565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67;p23"/>
          <p:cNvSpPr/>
          <p:nvPr/>
        </p:nvSpPr>
        <p:spPr>
          <a:xfrm>
            <a:off x="8116632" y="4083612"/>
            <a:ext cx="148475" cy="149300"/>
          </a:xfrm>
          <a:custGeom>
            <a:avLst/>
            <a:gdLst/>
            <a:ahLst/>
            <a:cxnLst/>
            <a:rect l="l" t="t" r="r" b="b"/>
            <a:pathLst>
              <a:path w="5939" h="5972" extrusionOk="0">
                <a:moveTo>
                  <a:pt x="2970" y="0"/>
                </a:moveTo>
                <a:cubicBezTo>
                  <a:pt x="1335" y="0"/>
                  <a:pt x="1" y="1335"/>
                  <a:pt x="1" y="2969"/>
                </a:cubicBezTo>
                <a:cubicBezTo>
                  <a:pt x="1" y="4637"/>
                  <a:pt x="1335" y="5971"/>
                  <a:pt x="2970" y="5971"/>
                </a:cubicBezTo>
                <a:cubicBezTo>
                  <a:pt x="3904" y="5971"/>
                  <a:pt x="4738" y="5538"/>
                  <a:pt x="5271" y="4871"/>
                </a:cubicBezTo>
                <a:cubicBezTo>
                  <a:pt x="5338" y="4804"/>
                  <a:pt x="5405" y="4704"/>
                  <a:pt x="5438" y="4637"/>
                </a:cubicBezTo>
                <a:cubicBezTo>
                  <a:pt x="5505" y="4570"/>
                  <a:pt x="5538" y="4470"/>
                  <a:pt x="5605" y="4404"/>
                </a:cubicBezTo>
                <a:cubicBezTo>
                  <a:pt x="5805" y="3970"/>
                  <a:pt x="5938" y="3503"/>
                  <a:pt x="5938" y="2969"/>
                </a:cubicBezTo>
                <a:cubicBezTo>
                  <a:pt x="5938" y="1335"/>
                  <a:pt x="4604" y="0"/>
                  <a:pt x="2970" y="0"/>
                </a:cubicBezTo>
                <a:close/>
              </a:path>
            </a:pathLst>
          </a:custGeom>
          <a:solidFill>
            <a:srgbClr val="5948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8;p23"/>
          <p:cNvSpPr/>
          <p:nvPr/>
        </p:nvSpPr>
        <p:spPr>
          <a:xfrm>
            <a:off x="7605107" y="3367087"/>
            <a:ext cx="849875" cy="819525"/>
          </a:xfrm>
          <a:custGeom>
            <a:avLst/>
            <a:gdLst/>
            <a:ahLst/>
            <a:cxnLst/>
            <a:rect l="l" t="t" r="r" b="b"/>
            <a:pathLst>
              <a:path w="33995" h="32781" extrusionOk="0">
                <a:moveTo>
                  <a:pt x="9300" y="1"/>
                </a:moveTo>
                <a:cubicBezTo>
                  <a:pt x="9195" y="1"/>
                  <a:pt x="9090" y="14"/>
                  <a:pt x="8987" y="41"/>
                </a:cubicBezTo>
                <a:cubicBezTo>
                  <a:pt x="6485" y="708"/>
                  <a:pt x="3950" y="1375"/>
                  <a:pt x="1448" y="2042"/>
                </a:cubicBezTo>
                <a:cubicBezTo>
                  <a:pt x="0" y="2443"/>
                  <a:pt x="459" y="4522"/>
                  <a:pt x="1772" y="4522"/>
                </a:cubicBezTo>
                <a:cubicBezTo>
                  <a:pt x="1881" y="4522"/>
                  <a:pt x="1996" y="4508"/>
                  <a:pt x="2115" y="4477"/>
                </a:cubicBezTo>
                <a:cubicBezTo>
                  <a:pt x="4217" y="3910"/>
                  <a:pt x="6285" y="3343"/>
                  <a:pt x="8387" y="2810"/>
                </a:cubicBezTo>
                <a:cubicBezTo>
                  <a:pt x="10621" y="12483"/>
                  <a:pt x="12856" y="22157"/>
                  <a:pt x="15125" y="31864"/>
                </a:cubicBezTo>
                <a:cubicBezTo>
                  <a:pt x="15236" y="32391"/>
                  <a:pt x="15786" y="32780"/>
                  <a:pt x="16333" y="32780"/>
                </a:cubicBezTo>
                <a:cubicBezTo>
                  <a:pt x="16443" y="32780"/>
                  <a:pt x="16553" y="32764"/>
                  <a:pt x="16659" y="32731"/>
                </a:cubicBezTo>
                <a:cubicBezTo>
                  <a:pt x="21963" y="30930"/>
                  <a:pt x="27300" y="29128"/>
                  <a:pt x="32604" y="27327"/>
                </a:cubicBezTo>
                <a:cubicBezTo>
                  <a:pt x="33995" y="26843"/>
                  <a:pt x="33576" y="24824"/>
                  <a:pt x="32343" y="24824"/>
                </a:cubicBezTo>
                <a:cubicBezTo>
                  <a:pt x="32216" y="24824"/>
                  <a:pt x="32080" y="24845"/>
                  <a:pt x="31937" y="24892"/>
                </a:cubicBezTo>
                <a:cubicBezTo>
                  <a:pt x="27033" y="26560"/>
                  <a:pt x="22130" y="28228"/>
                  <a:pt x="17226" y="29896"/>
                </a:cubicBezTo>
                <a:cubicBezTo>
                  <a:pt x="14991" y="20222"/>
                  <a:pt x="12756" y="10582"/>
                  <a:pt x="10521" y="908"/>
                </a:cubicBezTo>
                <a:cubicBezTo>
                  <a:pt x="10382" y="349"/>
                  <a:pt x="9844" y="1"/>
                  <a:pt x="930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69;p23"/>
          <p:cNvSpPr/>
          <p:nvPr/>
        </p:nvSpPr>
        <p:spPr>
          <a:xfrm>
            <a:off x="8067432" y="4155337"/>
            <a:ext cx="145975" cy="131775"/>
          </a:xfrm>
          <a:custGeom>
            <a:avLst/>
            <a:gdLst/>
            <a:ahLst/>
            <a:cxnLst/>
            <a:rect l="l" t="t" r="r" b="b"/>
            <a:pathLst>
              <a:path w="5839" h="5271" extrusionOk="0">
                <a:moveTo>
                  <a:pt x="2336" y="0"/>
                </a:moveTo>
                <a:cubicBezTo>
                  <a:pt x="2202" y="367"/>
                  <a:pt x="1969" y="734"/>
                  <a:pt x="1669" y="1034"/>
                </a:cubicBezTo>
                <a:cubicBezTo>
                  <a:pt x="1202" y="1568"/>
                  <a:pt x="635" y="2002"/>
                  <a:pt x="34" y="2335"/>
                </a:cubicBezTo>
                <a:cubicBezTo>
                  <a:pt x="34" y="2335"/>
                  <a:pt x="1" y="2368"/>
                  <a:pt x="1" y="2368"/>
                </a:cubicBezTo>
                <a:cubicBezTo>
                  <a:pt x="1" y="3970"/>
                  <a:pt x="1335" y="5271"/>
                  <a:pt x="2936" y="5271"/>
                </a:cubicBezTo>
                <a:cubicBezTo>
                  <a:pt x="4537" y="5271"/>
                  <a:pt x="5838" y="3970"/>
                  <a:pt x="5838" y="2368"/>
                </a:cubicBezTo>
                <a:cubicBezTo>
                  <a:pt x="5838" y="2168"/>
                  <a:pt x="5838" y="2002"/>
                  <a:pt x="5805" y="1801"/>
                </a:cubicBezTo>
                <a:cubicBezTo>
                  <a:pt x="5104" y="1401"/>
                  <a:pt x="4671" y="734"/>
                  <a:pt x="44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70;p23"/>
          <p:cNvSpPr/>
          <p:nvPr/>
        </p:nvSpPr>
        <p:spPr>
          <a:xfrm>
            <a:off x="8080782" y="4155337"/>
            <a:ext cx="117600" cy="117600"/>
          </a:xfrm>
          <a:custGeom>
            <a:avLst/>
            <a:gdLst/>
            <a:ahLst/>
            <a:cxnLst/>
            <a:rect l="l" t="t" r="r" b="b"/>
            <a:pathLst>
              <a:path w="4704" h="4704" fill="none" extrusionOk="0">
                <a:moveTo>
                  <a:pt x="0" y="2335"/>
                </a:moveTo>
                <a:cubicBezTo>
                  <a:pt x="0" y="3636"/>
                  <a:pt x="1068" y="4703"/>
                  <a:pt x="2335" y="4703"/>
                </a:cubicBezTo>
                <a:cubicBezTo>
                  <a:pt x="3636" y="4703"/>
                  <a:pt x="4704" y="3636"/>
                  <a:pt x="4704" y="2335"/>
                </a:cubicBezTo>
                <a:cubicBezTo>
                  <a:pt x="4704" y="1034"/>
                  <a:pt x="3636" y="0"/>
                  <a:pt x="2335" y="0"/>
                </a:cubicBezTo>
                <a:cubicBezTo>
                  <a:pt x="1068" y="0"/>
                  <a:pt x="0" y="1034"/>
                  <a:pt x="0" y="2335"/>
                </a:cubicBezTo>
                <a:close/>
              </a:path>
            </a:pathLst>
          </a:custGeom>
          <a:solidFill>
            <a:srgbClr val="B3A1E0"/>
          </a:solidFill>
          <a:ln w="31700" cap="flat" cmpd="sng">
            <a:solidFill>
              <a:srgbClr val="B3A1E0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13;p16"/>
          <p:cNvSpPr txBox="1">
            <a:spLocks noGrp="1"/>
          </p:cNvSpPr>
          <p:nvPr>
            <p:ph type="title"/>
          </p:nvPr>
        </p:nvSpPr>
        <p:spPr>
          <a:xfrm>
            <a:off x="2057374" y="1476375"/>
            <a:ext cx="5102183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 smtClean="0"/>
              <a:t>Kĩ</a:t>
            </a:r>
            <a:r>
              <a:rPr lang="en-US" sz="4800" dirty="0" smtClean="0"/>
              <a:t> </a:t>
            </a:r>
            <a:r>
              <a:rPr lang="en-US" sz="4800" dirty="0" err="1" smtClean="0"/>
              <a:t>thuật</a:t>
            </a:r>
            <a:r>
              <a:rPr lang="en-US" sz="4800" dirty="0" smtClean="0"/>
              <a:t> </a:t>
            </a:r>
            <a:r>
              <a:rPr lang="en-US" sz="4800" dirty="0" err="1" smtClean="0"/>
              <a:t>cần</a:t>
            </a:r>
            <a:r>
              <a:rPr lang="en-US" sz="4800" dirty="0" smtClean="0"/>
              <a:t> tìm hiểu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62187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113;p16"/>
          <p:cNvSpPr txBox="1">
            <a:spLocks noGrp="1"/>
          </p:cNvSpPr>
          <p:nvPr>
            <p:ph type="title"/>
          </p:nvPr>
        </p:nvSpPr>
        <p:spPr>
          <a:xfrm>
            <a:off x="2067102" y="172868"/>
            <a:ext cx="5102183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 smtClean="0"/>
              <a:t>Kĩ</a:t>
            </a:r>
            <a:r>
              <a:rPr lang="en-US" sz="4000" dirty="0" smtClean="0"/>
              <a:t> </a:t>
            </a:r>
            <a:r>
              <a:rPr lang="en-US" sz="4000" dirty="0" err="1" smtClean="0"/>
              <a:t>thuật</a:t>
            </a:r>
            <a:r>
              <a:rPr lang="en-US" sz="4000" dirty="0" smtClean="0"/>
              <a:t> </a:t>
            </a:r>
            <a:r>
              <a:rPr lang="en-US" sz="4000" dirty="0" err="1" smtClean="0"/>
              <a:t>cần</a:t>
            </a:r>
            <a:r>
              <a:rPr lang="en-US" sz="4000" dirty="0" smtClean="0"/>
              <a:t> tìm hiểu</a:t>
            </a:r>
            <a:endParaRPr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43" y="652702"/>
            <a:ext cx="7885714" cy="3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5;p23"/>
          <p:cNvSpPr/>
          <p:nvPr/>
        </p:nvSpPr>
        <p:spPr>
          <a:xfrm>
            <a:off x="977183" y="3405149"/>
            <a:ext cx="640475" cy="35875"/>
          </a:xfrm>
          <a:custGeom>
            <a:avLst/>
            <a:gdLst/>
            <a:ahLst/>
            <a:cxnLst/>
            <a:rect l="l" t="t" r="r" b="b"/>
            <a:pathLst>
              <a:path w="25619" h="1435" extrusionOk="0">
                <a:moveTo>
                  <a:pt x="0" y="0"/>
                </a:moveTo>
                <a:lnTo>
                  <a:pt x="0" y="1434"/>
                </a:lnTo>
                <a:lnTo>
                  <a:pt x="25618" y="1434"/>
                </a:lnTo>
                <a:lnTo>
                  <a:pt x="2561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426;p23"/>
          <p:cNvGrpSpPr/>
          <p:nvPr/>
        </p:nvGrpSpPr>
        <p:grpSpPr>
          <a:xfrm>
            <a:off x="837921" y="3405149"/>
            <a:ext cx="919000" cy="930400"/>
            <a:chOff x="779606" y="2781075"/>
            <a:chExt cx="919000" cy="930400"/>
          </a:xfrm>
        </p:grpSpPr>
        <p:sp>
          <p:nvSpPr>
            <p:cNvPr id="5" name="Google Shape;427;p23"/>
            <p:cNvSpPr/>
            <p:nvPr/>
          </p:nvSpPr>
          <p:spPr>
            <a:xfrm>
              <a:off x="926381" y="2781075"/>
              <a:ext cx="640475" cy="393625"/>
            </a:xfrm>
            <a:custGeom>
              <a:avLst/>
              <a:gdLst/>
              <a:ahLst/>
              <a:cxnLst/>
              <a:rect l="l" t="t" r="r" b="b"/>
              <a:pathLst>
                <a:path w="25619" h="15745" extrusionOk="0">
                  <a:moveTo>
                    <a:pt x="0" y="0"/>
                  </a:moveTo>
                  <a:lnTo>
                    <a:pt x="0" y="15745"/>
                  </a:lnTo>
                  <a:lnTo>
                    <a:pt x="25618" y="15745"/>
                  </a:lnTo>
                  <a:lnTo>
                    <a:pt x="25618" y="0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rgbClr val="979A5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8;p23"/>
            <p:cNvSpPr/>
            <p:nvPr/>
          </p:nvSpPr>
          <p:spPr>
            <a:xfrm>
              <a:off x="779606" y="2958700"/>
              <a:ext cx="441175" cy="318575"/>
            </a:xfrm>
            <a:custGeom>
              <a:avLst/>
              <a:gdLst/>
              <a:ahLst/>
              <a:cxnLst/>
              <a:rect l="l" t="t" r="r" b="b"/>
              <a:pathLst>
                <a:path w="17647" h="12743" extrusionOk="0">
                  <a:moveTo>
                    <a:pt x="0" y="0"/>
                  </a:moveTo>
                  <a:lnTo>
                    <a:pt x="0" y="12743"/>
                  </a:lnTo>
                  <a:lnTo>
                    <a:pt x="17646" y="12743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9;p23"/>
            <p:cNvSpPr/>
            <p:nvPr/>
          </p:nvSpPr>
          <p:spPr>
            <a:xfrm>
              <a:off x="779606" y="2958700"/>
              <a:ext cx="441175" cy="29200"/>
            </a:xfrm>
            <a:custGeom>
              <a:avLst/>
              <a:gdLst/>
              <a:ahLst/>
              <a:cxnLst/>
              <a:rect l="l" t="t" r="r" b="b"/>
              <a:pathLst>
                <a:path w="17647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17646" y="1168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979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0;p23"/>
            <p:cNvSpPr/>
            <p:nvPr/>
          </p:nvSpPr>
          <p:spPr>
            <a:xfrm>
              <a:off x="932206" y="3394825"/>
              <a:ext cx="316925" cy="228525"/>
            </a:xfrm>
            <a:custGeom>
              <a:avLst/>
              <a:gdLst/>
              <a:ahLst/>
              <a:cxnLst/>
              <a:rect l="l" t="t" r="r" b="b"/>
              <a:pathLst>
                <a:path w="12677" h="9141" extrusionOk="0">
                  <a:moveTo>
                    <a:pt x="1" y="1"/>
                  </a:moveTo>
                  <a:lnTo>
                    <a:pt x="1" y="9141"/>
                  </a:lnTo>
                  <a:lnTo>
                    <a:pt x="12676" y="9141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1;p23"/>
            <p:cNvSpPr/>
            <p:nvPr/>
          </p:nvSpPr>
          <p:spPr>
            <a:xfrm>
              <a:off x="932206" y="3395675"/>
              <a:ext cx="316925" cy="30050"/>
            </a:xfrm>
            <a:custGeom>
              <a:avLst/>
              <a:gdLst/>
              <a:ahLst/>
              <a:cxnLst/>
              <a:rect l="l" t="t" r="r" b="b"/>
              <a:pathLst>
                <a:path w="12677" h="1202" extrusionOk="0">
                  <a:moveTo>
                    <a:pt x="1" y="0"/>
                  </a:moveTo>
                  <a:lnTo>
                    <a:pt x="1" y="1201"/>
                  </a:lnTo>
                  <a:lnTo>
                    <a:pt x="12676" y="12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rgbClr val="979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2;p23"/>
            <p:cNvSpPr/>
            <p:nvPr/>
          </p:nvSpPr>
          <p:spPr>
            <a:xfrm>
              <a:off x="1482606" y="3248075"/>
              <a:ext cx="216000" cy="155950"/>
            </a:xfrm>
            <a:custGeom>
              <a:avLst/>
              <a:gdLst/>
              <a:ahLst/>
              <a:cxnLst/>
              <a:rect l="l" t="t" r="r" b="b"/>
              <a:pathLst>
                <a:path w="8640" h="6238" extrusionOk="0">
                  <a:moveTo>
                    <a:pt x="0" y="0"/>
                  </a:moveTo>
                  <a:lnTo>
                    <a:pt x="0" y="6238"/>
                  </a:lnTo>
                  <a:lnTo>
                    <a:pt x="8640" y="6238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3;p23"/>
            <p:cNvSpPr/>
            <p:nvPr/>
          </p:nvSpPr>
          <p:spPr>
            <a:xfrm>
              <a:off x="1482606" y="3248900"/>
              <a:ext cx="216000" cy="20875"/>
            </a:xfrm>
            <a:custGeom>
              <a:avLst/>
              <a:gdLst/>
              <a:ahLst/>
              <a:cxnLst/>
              <a:rect l="l" t="t" r="r" b="b"/>
              <a:pathLst>
                <a:path w="8640" h="835" extrusionOk="0">
                  <a:moveTo>
                    <a:pt x="0" y="0"/>
                  </a:moveTo>
                  <a:lnTo>
                    <a:pt x="0" y="834"/>
                  </a:lnTo>
                  <a:lnTo>
                    <a:pt x="8640" y="834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4;p23"/>
            <p:cNvSpPr/>
            <p:nvPr/>
          </p:nvSpPr>
          <p:spPr>
            <a:xfrm>
              <a:off x="1294131" y="3287800"/>
              <a:ext cx="113450" cy="182025"/>
            </a:xfrm>
            <a:custGeom>
              <a:avLst/>
              <a:gdLst/>
              <a:ahLst/>
              <a:cxnLst/>
              <a:rect l="l" t="t" r="r" b="b"/>
              <a:pathLst>
                <a:path w="4538" h="7281" extrusionOk="0">
                  <a:moveTo>
                    <a:pt x="984" y="0"/>
                  </a:moveTo>
                  <a:cubicBezTo>
                    <a:pt x="869" y="0"/>
                    <a:pt x="751" y="25"/>
                    <a:pt x="634" y="79"/>
                  </a:cubicBezTo>
                  <a:lnTo>
                    <a:pt x="601" y="112"/>
                  </a:lnTo>
                  <a:cubicBezTo>
                    <a:pt x="201" y="279"/>
                    <a:pt x="1" y="779"/>
                    <a:pt x="201" y="1180"/>
                  </a:cubicBezTo>
                  <a:lnTo>
                    <a:pt x="2803" y="6784"/>
                  </a:lnTo>
                  <a:cubicBezTo>
                    <a:pt x="2951" y="7106"/>
                    <a:pt x="3266" y="7281"/>
                    <a:pt x="3582" y="7281"/>
                  </a:cubicBezTo>
                  <a:cubicBezTo>
                    <a:pt x="3691" y="7281"/>
                    <a:pt x="3801" y="7260"/>
                    <a:pt x="3903" y="7217"/>
                  </a:cubicBezTo>
                  <a:lnTo>
                    <a:pt x="3937" y="7184"/>
                  </a:lnTo>
                  <a:cubicBezTo>
                    <a:pt x="4370" y="6984"/>
                    <a:pt x="4537" y="6517"/>
                    <a:pt x="4337" y="6083"/>
                  </a:cubicBezTo>
                  <a:lnTo>
                    <a:pt x="1735" y="479"/>
                  </a:lnTo>
                  <a:cubicBezTo>
                    <a:pt x="1589" y="186"/>
                    <a:pt x="1299" y="0"/>
                    <a:pt x="984" y="0"/>
                  </a:cubicBez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5;p23"/>
            <p:cNvSpPr/>
            <p:nvPr/>
          </p:nvSpPr>
          <p:spPr>
            <a:xfrm>
              <a:off x="1342506" y="3411100"/>
              <a:ext cx="186825" cy="300375"/>
            </a:xfrm>
            <a:custGeom>
              <a:avLst/>
              <a:gdLst/>
              <a:ahLst/>
              <a:cxnLst/>
              <a:rect l="l" t="t" r="r" b="b"/>
              <a:pathLst>
                <a:path w="7473" h="12015" extrusionOk="0">
                  <a:moveTo>
                    <a:pt x="1599" y="1"/>
                  </a:moveTo>
                  <a:cubicBezTo>
                    <a:pt x="1411" y="1"/>
                    <a:pt x="1219" y="38"/>
                    <a:pt x="1034" y="117"/>
                  </a:cubicBezTo>
                  <a:lnTo>
                    <a:pt x="968" y="150"/>
                  </a:lnTo>
                  <a:cubicBezTo>
                    <a:pt x="301" y="484"/>
                    <a:pt x="0" y="1285"/>
                    <a:pt x="301" y="1985"/>
                  </a:cubicBezTo>
                  <a:lnTo>
                    <a:pt x="4604" y="11225"/>
                  </a:lnTo>
                  <a:cubicBezTo>
                    <a:pt x="4846" y="11734"/>
                    <a:pt x="5335" y="12014"/>
                    <a:pt x="5853" y="12014"/>
                  </a:cubicBezTo>
                  <a:cubicBezTo>
                    <a:pt x="6048" y="12014"/>
                    <a:pt x="6247" y="11974"/>
                    <a:pt x="6438" y="11892"/>
                  </a:cubicBezTo>
                  <a:lnTo>
                    <a:pt x="6505" y="11859"/>
                  </a:lnTo>
                  <a:cubicBezTo>
                    <a:pt x="7172" y="11525"/>
                    <a:pt x="7472" y="10725"/>
                    <a:pt x="7172" y="10058"/>
                  </a:cubicBezTo>
                  <a:lnTo>
                    <a:pt x="2869" y="784"/>
                  </a:lnTo>
                  <a:cubicBezTo>
                    <a:pt x="2623" y="293"/>
                    <a:pt x="2124" y="1"/>
                    <a:pt x="1599" y="1"/>
                  </a:cubicBezTo>
                  <a:close/>
                </a:path>
              </a:pathLst>
            </a:custGeom>
            <a:solidFill>
              <a:srgbClr val="777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6;p23"/>
            <p:cNvSpPr/>
            <p:nvPr/>
          </p:nvSpPr>
          <p:spPr>
            <a:xfrm>
              <a:off x="1071481" y="3017875"/>
              <a:ext cx="381125" cy="337825"/>
            </a:xfrm>
            <a:custGeom>
              <a:avLst/>
              <a:gdLst/>
              <a:ahLst/>
              <a:cxnLst/>
              <a:rect l="l" t="t" r="r" b="b"/>
              <a:pathLst>
                <a:path w="15245" h="13513" extrusionOk="0">
                  <a:moveTo>
                    <a:pt x="7627" y="0"/>
                  </a:moveTo>
                  <a:cubicBezTo>
                    <a:pt x="4861" y="0"/>
                    <a:pt x="2263" y="1722"/>
                    <a:pt x="1268" y="4471"/>
                  </a:cubicBezTo>
                  <a:cubicBezTo>
                    <a:pt x="0" y="7974"/>
                    <a:pt x="1835" y="11843"/>
                    <a:pt x="5337" y="13111"/>
                  </a:cubicBezTo>
                  <a:cubicBezTo>
                    <a:pt x="6090" y="13383"/>
                    <a:pt x="6860" y="13512"/>
                    <a:pt x="7618" y="13512"/>
                  </a:cubicBezTo>
                  <a:cubicBezTo>
                    <a:pt x="10383" y="13512"/>
                    <a:pt x="12982" y="11791"/>
                    <a:pt x="13977" y="9041"/>
                  </a:cubicBezTo>
                  <a:cubicBezTo>
                    <a:pt x="15244" y="5539"/>
                    <a:pt x="13410" y="1669"/>
                    <a:pt x="9907" y="402"/>
                  </a:cubicBezTo>
                  <a:cubicBezTo>
                    <a:pt x="9154" y="129"/>
                    <a:pt x="8384" y="0"/>
                    <a:pt x="7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7;p23"/>
            <p:cNvSpPr/>
            <p:nvPr/>
          </p:nvSpPr>
          <p:spPr>
            <a:xfrm>
              <a:off x="1053131" y="3002575"/>
              <a:ext cx="417825" cy="367600"/>
            </a:xfrm>
            <a:custGeom>
              <a:avLst/>
              <a:gdLst/>
              <a:ahLst/>
              <a:cxnLst/>
              <a:rect l="l" t="t" r="r" b="b"/>
              <a:pathLst>
                <a:path w="16713" h="14704" extrusionOk="0">
                  <a:moveTo>
                    <a:pt x="8361" y="1204"/>
                  </a:moveTo>
                  <a:cubicBezTo>
                    <a:pt x="10677" y="1204"/>
                    <a:pt x="12901" y="2519"/>
                    <a:pt x="13944" y="4750"/>
                  </a:cubicBezTo>
                  <a:cubicBezTo>
                    <a:pt x="15378" y="7852"/>
                    <a:pt x="14010" y="11521"/>
                    <a:pt x="10942" y="12922"/>
                  </a:cubicBezTo>
                  <a:cubicBezTo>
                    <a:pt x="10104" y="13314"/>
                    <a:pt x="9222" y="13499"/>
                    <a:pt x="8352" y="13499"/>
                  </a:cubicBezTo>
                  <a:cubicBezTo>
                    <a:pt x="6036" y="13499"/>
                    <a:pt x="3812" y="12185"/>
                    <a:pt x="2769" y="9953"/>
                  </a:cubicBezTo>
                  <a:cubicBezTo>
                    <a:pt x="1335" y="6885"/>
                    <a:pt x="2669" y="3215"/>
                    <a:pt x="5771" y="1781"/>
                  </a:cubicBezTo>
                  <a:cubicBezTo>
                    <a:pt x="6609" y="1389"/>
                    <a:pt x="7491" y="1204"/>
                    <a:pt x="8361" y="1204"/>
                  </a:cubicBezTo>
                  <a:close/>
                  <a:moveTo>
                    <a:pt x="8345" y="0"/>
                  </a:moveTo>
                  <a:cubicBezTo>
                    <a:pt x="7314" y="0"/>
                    <a:pt x="6266" y="219"/>
                    <a:pt x="5271" y="680"/>
                  </a:cubicBezTo>
                  <a:cubicBezTo>
                    <a:pt x="1602" y="2415"/>
                    <a:pt x="0" y="6785"/>
                    <a:pt x="1702" y="10454"/>
                  </a:cubicBezTo>
                  <a:cubicBezTo>
                    <a:pt x="2941" y="13128"/>
                    <a:pt x="5598" y="14703"/>
                    <a:pt x="8368" y="14703"/>
                  </a:cubicBezTo>
                  <a:cubicBezTo>
                    <a:pt x="9399" y="14703"/>
                    <a:pt x="10446" y="14485"/>
                    <a:pt x="11442" y="14023"/>
                  </a:cubicBezTo>
                  <a:cubicBezTo>
                    <a:pt x="15111" y="12322"/>
                    <a:pt x="16712" y="7919"/>
                    <a:pt x="15011" y="4249"/>
                  </a:cubicBezTo>
                  <a:cubicBezTo>
                    <a:pt x="13772" y="1576"/>
                    <a:pt x="11115" y="0"/>
                    <a:pt x="8345" y="0"/>
                  </a:cubicBez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438;p23"/>
          <p:cNvSpPr/>
          <p:nvPr/>
        </p:nvSpPr>
        <p:spPr>
          <a:xfrm>
            <a:off x="5743127" y="3565699"/>
            <a:ext cx="387537" cy="452025"/>
          </a:xfrm>
          <a:custGeom>
            <a:avLst/>
            <a:gdLst/>
            <a:ahLst/>
            <a:cxnLst/>
            <a:rect l="l" t="t" r="r" b="b"/>
            <a:pathLst>
              <a:path w="14911" h="18081" extrusionOk="0">
                <a:moveTo>
                  <a:pt x="1235" y="1"/>
                </a:moveTo>
                <a:cubicBezTo>
                  <a:pt x="567" y="1"/>
                  <a:pt x="0" y="601"/>
                  <a:pt x="0" y="1368"/>
                </a:cubicBezTo>
                <a:lnTo>
                  <a:pt x="0" y="16713"/>
                </a:lnTo>
                <a:cubicBezTo>
                  <a:pt x="0" y="17480"/>
                  <a:pt x="567" y="18080"/>
                  <a:pt x="1235" y="18080"/>
                </a:cubicBezTo>
                <a:lnTo>
                  <a:pt x="13677" y="18080"/>
                </a:lnTo>
                <a:cubicBezTo>
                  <a:pt x="14377" y="18080"/>
                  <a:pt x="14911" y="17480"/>
                  <a:pt x="14911" y="16713"/>
                </a:cubicBezTo>
                <a:lnTo>
                  <a:pt x="14911" y="1368"/>
                </a:lnTo>
                <a:cubicBezTo>
                  <a:pt x="14911" y="601"/>
                  <a:pt x="14344" y="1"/>
                  <a:pt x="13677" y="1"/>
                </a:cubicBezTo>
                <a:close/>
              </a:path>
            </a:pathLst>
          </a:custGeom>
          <a:solidFill>
            <a:srgbClr val="EDBB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9;p23"/>
          <p:cNvSpPr/>
          <p:nvPr/>
        </p:nvSpPr>
        <p:spPr>
          <a:xfrm>
            <a:off x="5943846" y="3565699"/>
            <a:ext cx="186825" cy="452025"/>
          </a:xfrm>
          <a:custGeom>
            <a:avLst/>
            <a:gdLst/>
            <a:ahLst/>
            <a:cxnLst/>
            <a:rect l="l" t="t" r="r" b="b"/>
            <a:pathLst>
              <a:path w="7473" h="18081" extrusionOk="0">
                <a:moveTo>
                  <a:pt x="1" y="1"/>
                </a:moveTo>
                <a:lnTo>
                  <a:pt x="1" y="18080"/>
                </a:lnTo>
                <a:lnTo>
                  <a:pt x="6239" y="18080"/>
                </a:lnTo>
                <a:cubicBezTo>
                  <a:pt x="6906" y="18080"/>
                  <a:pt x="7473" y="17480"/>
                  <a:pt x="7473" y="16713"/>
                </a:cubicBezTo>
                <a:lnTo>
                  <a:pt x="7473" y="1368"/>
                </a:lnTo>
                <a:cubicBezTo>
                  <a:pt x="7473" y="601"/>
                  <a:pt x="6906" y="1"/>
                  <a:pt x="6239" y="1"/>
                </a:cubicBezTo>
                <a:close/>
              </a:path>
            </a:pathLst>
          </a:custGeom>
          <a:solidFill>
            <a:srgbClr val="8347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40;p23"/>
          <p:cNvSpPr/>
          <p:nvPr/>
        </p:nvSpPr>
        <p:spPr>
          <a:xfrm>
            <a:off x="5551921" y="3464074"/>
            <a:ext cx="878150" cy="792975"/>
          </a:xfrm>
          <a:custGeom>
            <a:avLst/>
            <a:gdLst/>
            <a:ahLst/>
            <a:cxnLst/>
            <a:rect l="l" t="t" r="r" b="b"/>
            <a:pathLst>
              <a:path w="35126" h="31719" extrusionOk="0">
                <a:moveTo>
                  <a:pt x="27186" y="7802"/>
                </a:moveTo>
                <a:lnTo>
                  <a:pt x="26519" y="12605"/>
                </a:lnTo>
                <a:lnTo>
                  <a:pt x="24251" y="12739"/>
                </a:lnTo>
                <a:lnTo>
                  <a:pt x="24251" y="12739"/>
                </a:lnTo>
                <a:lnTo>
                  <a:pt x="24851" y="8069"/>
                </a:lnTo>
                <a:lnTo>
                  <a:pt x="27186" y="7802"/>
                </a:lnTo>
                <a:close/>
                <a:moveTo>
                  <a:pt x="22616" y="8369"/>
                </a:moveTo>
                <a:lnTo>
                  <a:pt x="22049" y="12905"/>
                </a:lnTo>
                <a:lnTo>
                  <a:pt x="19014" y="13106"/>
                </a:lnTo>
                <a:lnTo>
                  <a:pt x="19214" y="8769"/>
                </a:lnTo>
                <a:lnTo>
                  <a:pt x="22616" y="8369"/>
                </a:lnTo>
                <a:close/>
                <a:moveTo>
                  <a:pt x="17012" y="9036"/>
                </a:moveTo>
                <a:lnTo>
                  <a:pt x="16845" y="13272"/>
                </a:lnTo>
                <a:lnTo>
                  <a:pt x="13777" y="13472"/>
                </a:lnTo>
                <a:lnTo>
                  <a:pt x="13610" y="9436"/>
                </a:lnTo>
                <a:lnTo>
                  <a:pt x="17012" y="9036"/>
                </a:lnTo>
                <a:close/>
                <a:moveTo>
                  <a:pt x="11408" y="9703"/>
                </a:moveTo>
                <a:lnTo>
                  <a:pt x="11608" y="13639"/>
                </a:lnTo>
                <a:lnTo>
                  <a:pt x="8540" y="13839"/>
                </a:lnTo>
                <a:lnTo>
                  <a:pt x="8006" y="10103"/>
                </a:lnTo>
                <a:lnTo>
                  <a:pt x="11408" y="9703"/>
                </a:lnTo>
                <a:close/>
                <a:moveTo>
                  <a:pt x="5838" y="10370"/>
                </a:moveTo>
                <a:lnTo>
                  <a:pt x="6371" y="13973"/>
                </a:lnTo>
                <a:lnTo>
                  <a:pt x="3302" y="14206"/>
                </a:lnTo>
                <a:lnTo>
                  <a:pt x="2435" y="10771"/>
                </a:lnTo>
                <a:lnTo>
                  <a:pt x="5838" y="10370"/>
                </a:lnTo>
                <a:close/>
                <a:moveTo>
                  <a:pt x="6571" y="15574"/>
                </a:moveTo>
                <a:lnTo>
                  <a:pt x="6872" y="17542"/>
                </a:lnTo>
                <a:lnTo>
                  <a:pt x="4136" y="17542"/>
                </a:lnTo>
                <a:lnTo>
                  <a:pt x="3703" y="15774"/>
                </a:lnTo>
                <a:lnTo>
                  <a:pt x="6571" y="15574"/>
                </a:lnTo>
                <a:close/>
                <a:moveTo>
                  <a:pt x="11675" y="15207"/>
                </a:moveTo>
                <a:lnTo>
                  <a:pt x="11775" y="17542"/>
                </a:lnTo>
                <a:lnTo>
                  <a:pt x="9073" y="17542"/>
                </a:lnTo>
                <a:lnTo>
                  <a:pt x="8773" y="15407"/>
                </a:lnTo>
                <a:lnTo>
                  <a:pt x="11675" y="15207"/>
                </a:lnTo>
                <a:close/>
                <a:moveTo>
                  <a:pt x="16745" y="14873"/>
                </a:moveTo>
                <a:lnTo>
                  <a:pt x="16645" y="17542"/>
                </a:lnTo>
                <a:lnTo>
                  <a:pt x="13977" y="17542"/>
                </a:lnTo>
                <a:lnTo>
                  <a:pt x="13877" y="15074"/>
                </a:lnTo>
                <a:lnTo>
                  <a:pt x="16745" y="14873"/>
                </a:lnTo>
                <a:close/>
                <a:moveTo>
                  <a:pt x="21816" y="14507"/>
                </a:moveTo>
                <a:lnTo>
                  <a:pt x="21449" y="17542"/>
                </a:lnTo>
                <a:lnTo>
                  <a:pt x="18814" y="17542"/>
                </a:lnTo>
                <a:lnTo>
                  <a:pt x="18947" y="14707"/>
                </a:lnTo>
                <a:lnTo>
                  <a:pt x="21816" y="14507"/>
                </a:lnTo>
                <a:close/>
                <a:moveTo>
                  <a:pt x="26319" y="14206"/>
                </a:moveTo>
                <a:lnTo>
                  <a:pt x="25885" y="17542"/>
                </a:lnTo>
                <a:lnTo>
                  <a:pt x="23650" y="17542"/>
                </a:lnTo>
                <a:lnTo>
                  <a:pt x="24051" y="14373"/>
                </a:lnTo>
                <a:lnTo>
                  <a:pt x="26319" y="14206"/>
                </a:lnTo>
                <a:close/>
                <a:moveTo>
                  <a:pt x="7105" y="19143"/>
                </a:moveTo>
                <a:lnTo>
                  <a:pt x="7472" y="21845"/>
                </a:lnTo>
                <a:lnTo>
                  <a:pt x="5204" y="21845"/>
                </a:lnTo>
                <a:lnTo>
                  <a:pt x="4537" y="19143"/>
                </a:lnTo>
                <a:close/>
                <a:moveTo>
                  <a:pt x="11842" y="19143"/>
                </a:moveTo>
                <a:lnTo>
                  <a:pt x="11975" y="21845"/>
                </a:lnTo>
                <a:lnTo>
                  <a:pt x="9707" y="21845"/>
                </a:lnTo>
                <a:lnTo>
                  <a:pt x="9307" y="19143"/>
                </a:lnTo>
                <a:close/>
                <a:moveTo>
                  <a:pt x="16579" y="19143"/>
                </a:moveTo>
                <a:lnTo>
                  <a:pt x="16445" y="21845"/>
                </a:lnTo>
                <a:lnTo>
                  <a:pt x="14177" y="21845"/>
                </a:lnTo>
                <a:lnTo>
                  <a:pt x="14043" y="19143"/>
                </a:lnTo>
                <a:close/>
                <a:moveTo>
                  <a:pt x="21249" y="19143"/>
                </a:moveTo>
                <a:lnTo>
                  <a:pt x="20915" y="21845"/>
                </a:lnTo>
                <a:lnTo>
                  <a:pt x="18647" y="21845"/>
                </a:lnTo>
                <a:lnTo>
                  <a:pt x="18747" y="19143"/>
                </a:lnTo>
                <a:close/>
                <a:moveTo>
                  <a:pt x="25652" y="19143"/>
                </a:moveTo>
                <a:lnTo>
                  <a:pt x="25285" y="21845"/>
                </a:lnTo>
                <a:lnTo>
                  <a:pt x="23117" y="21845"/>
                </a:lnTo>
                <a:lnTo>
                  <a:pt x="23450" y="19143"/>
                </a:lnTo>
                <a:close/>
                <a:moveTo>
                  <a:pt x="33909" y="0"/>
                </a:moveTo>
                <a:cubicBezTo>
                  <a:pt x="33826" y="0"/>
                  <a:pt x="33741" y="10"/>
                  <a:pt x="33657" y="29"/>
                </a:cubicBezTo>
                <a:lnTo>
                  <a:pt x="29288" y="1130"/>
                </a:lnTo>
                <a:cubicBezTo>
                  <a:pt x="28854" y="1230"/>
                  <a:pt x="28520" y="1564"/>
                  <a:pt x="28454" y="1998"/>
                </a:cubicBezTo>
                <a:lnTo>
                  <a:pt x="27887" y="5533"/>
                </a:lnTo>
                <a:lnTo>
                  <a:pt x="967" y="8736"/>
                </a:lnTo>
                <a:cubicBezTo>
                  <a:pt x="934" y="8736"/>
                  <a:pt x="934" y="8769"/>
                  <a:pt x="901" y="8769"/>
                </a:cubicBezTo>
                <a:lnTo>
                  <a:pt x="834" y="8769"/>
                </a:lnTo>
                <a:cubicBezTo>
                  <a:pt x="767" y="8802"/>
                  <a:pt x="701" y="8836"/>
                  <a:pt x="667" y="8836"/>
                </a:cubicBezTo>
                <a:cubicBezTo>
                  <a:pt x="601" y="8869"/>
                  <a:pt x="534" y="8903"/>
                  <a:pt x="467" y="8936"/>
                </a:cubicBezTo>
                <a:cubicBezTo>
                  <a:pt x="400" y="9003"/>
                  <a:pt x="334" y="9036"/>
                  <a:pt x="300" y="9136"/>
                </a:cubicBezTo>
                <a:cubicBezTo>
                  <a:pt x="267" y="9169"/>
                  <a:pt x="200" y="9169"/>
                  <a:pt x="200" y="9203"/>
                </a:cubicBezTo>
                <a:cubicBezTo>
                  <a:pt x="167" y="9236"/>
                  <a:pt x="167" y="9236"/>
                  <a:pt x="167" y="9236"/>
                </a:cubicBezTo>
                <a:cubicBezTo>
                  <a:pt x="100" y="9336"/>
                  <a:pt x="67" y="9436"/>
                  <a:pt x="67" y="9536"/>
                </a:cubicBezTo>
                <a:cubicBezTo>
                  <a:pt x="33" y="9570"/>
                  <a:pt x="33" y="9603"/>
                  <a:pt x="0" y="9670"/>
                </a:cubicBezTo>
                <a:cubicBezTo>
                  <a:pt x="0" y="9803"/>
                  <a:pt x="0" y="9970"/>
                  <a:pt x="33" y="10103"/>
                </a:cubicBezTo>
                <a:lnTo>
                  <a:pt x="3302" y="23213"/>
                </a:lnTo>
                <a:lnTo>
                  <a:pt x="4403" y="27583"/>
                </a:lnTo>
                <a:cubicBezTo>
                  <a:pt x="4403" y="27616"/>
                  <a:pt x="4437" y="27649"/>
                  <a:pt x="4437" y="27683"/>
                </a:cubicBezTo>
                <a:cubicBezTo>
                  <a:pt x="4470" y="27716"/>
                  <a:pt x="4503" y="27783"/>
                  <a:pt x="4503" y="27816"/>
                </a:cubicBezTo>
                <a:cubicBezTo>
                  <a:pt x="4537" y="27916"/>
                  <a:pt x="4603" y="27983"/>
                  <a:pt x="4637" y="28016"/>
                </a:cubicBezTo>
                <a:cubicBezTo>
                  <a:pt x="4670" y="28083"/>
                  <a:pt x="4703" y="28116"/>
                  <a:pt x="4737" y="28150"/>
                </a:cubicBezTo>
                <a:cubicBezTo>
                  <a:pt x="4804" y="28183"/>
                  <a:pt x="4870" y="28250"/>
                  <a:pt x="4970" y="28283"/>
                </a:cubicBezTo>
                <a:cubicBezTo>
                  <a:pt x="5004" y="28316"/>
                  <a:pt x="5037" y="28316"/>
                  <a:pt x="5070" y="28350"/>
                </a:cubicBezTo>
                <a:cubicBezTo>
                  <a:pt x="5204" y="28383"/>
                  <a:pt x="5337" y="28416"/>
                  <a:pt x="5471" y="28416"/>
                </a:cubicBezTo>
                <a:lnTo>
                  <a:pt x="8506" y="28416"/>
                </a:lnTo>
                <a:cubicBezTo>
                  <a:pt x="8339" y="28750"/>
                  <a:pt x="8206" y="29117"/>
                  <a:pt x="8206" y="29551"/>
                </a:cubicBezTo>
                <a:cubicBezTo>
                  <a:pt x="8206" y="30751"/>
                  <a:pt x="9173" y="31719"/>
                  <a:pt x="10408" y="31719"/>
                </a:cubicBezTo>
                <a:cubicBezTo>
                  <a:pt x="11608" y="31719"/>
                  <a:pt x="12576" y="30751"/>
                  <a:pt x="12576" y="29551"/>
                </a:cubicBezTo>
                <a:cubicBezTo>
                  <a:pt x="12576" y="29117"/>
                  <a:pt x="12476" y="28750"/>
                  <a:pt x="12276" y="28416"/>
                </a:cubicBezTo>
                <a:lnTo>
                  <a:pt x="22750" y="28416"/>
                </a:lnTo>
                <a:cubicBezTo>
                  <a:pt x="22550" y="28750"/>
                  <a:pt x="22449" y="29117"/>
                  <a:pt x="22449" y="29551"/>
                </a:cubicBezTo>
                <a:cubicBezTo>
                  <a:pt x="22449" y="30751"/>
                  <a:pt x="23417" y="31719"/>
                  <a:pt x="24618" y="31719"/>
                </a:cubicBezTo>
                <a:cubicBezTo>
                  <a:pt x="25819" y="31719"/>
                  <a:pt x="26819" y="30751"/>
                  <a:pt x="26819" y="29551"/>
                </a:cubicBezTo>
                <a:cubicBezTo>
                  <a:pt x="26819" y="29117"/>
                  <a:pt x="26686" y="28750"/>
                  <a:pt x="26486" y="28416"/>
                </a:cubicBezTo>
                <a:lnTo>
                  <a:pt x="28454" y="28416"/>
                </a:lnTo>
                <a:cubicBezTo>
                  <a:pt x="29054" y="28416"/>
                  <a:pt x="29555" y="27916"/>
                  <a:pt x="29555" y="27316"/>
                </a:cubicBezTo>
                <a:cubicBezTo>
                  <a:pt x="29555" y="26715"/>
                  <a:pt x="29054" y="26248"/>
                  <a:pt x="28454" y="26248"/>
                </a:cubicBezTo>
                <a:lnTo>
                  <a:pt x="6305" y="26248"/>
                </a:lnTo>
                <a:lnTo>
                  <a:pt x="5771" y="24047"/>
                </a:lnTo>
                <a:lnTo>
                  <a:pt x="26252" y="24047"/>
                </a:lnTo>
                <a:cubicBezTo>
                  <a:pt x="26386" y="24047"/>
                  <a:pt x="26519" y="24013"/>
                  <a:pt x="26652" y="23980"/>
                </a:cubicBezTo>
                <a:cubicBezTo>
                  <a:pt x="26686" y="23947"/>
                  <a:pt x="26719" y="23913"/>
                  <a:pt x="26786" y="23913"/>
                </a:cubicBezTo>
                <a:cubicBezTo>
                  <a:pt x="26853" y="23880"/>
                  <a:pt x="26919" y="23847"/>
                  <a:pt x="26986" y="23780"/>
                </a:cubicBezTo>
                <a:cubicBezTo>
                  <a:pt x="27019" y="23746"/>
                  <a:pt x="27053" y="23713"/>
                  <a:pt x="27086" y="23646"/>
                </a:cubicBezTo>
                <a:cubicBezTo>
                  <a:pt x="27119" y="23613"/>
                  <a:pt x="27186" y="23546"/>
                  <a:pt x="27220" y="23480"/>
                </a:cubicBezTo>
                <a:cubicBezTo>
                  <a:pt x="27253" y="23446"/>
                  <a:pt x="27253" y="23380"/>
                  <a:pt x="27286" y="23313"/>
                </a:cubicBezTo>
                <a:cubicBezTo>
                  <a:pt x="27286" y="23246"/>
                  <a:pt x="27320" y="23179"/>
                  <a:pt x="27353" y="23146"/>
                </a:cubicBezTo>
                <a:lnTo>
                  <a:pt x="27353" y="23113"/>
                </a:lnTo>
                <a:lnTo>
                  <a:pt x="27353" y="23079"/>
                </a:lnTo>
                <a:lnTo>
                  <a:pt x="30522" y="3065"/>
                </a:lnTo>
                <a:lnTo>
                  <a:pt x="34191" y="2164"/>
                </a:lnTo>
                <a:cubicBezTo>
                  <a:pt x="34758" y="1998"/>
                  <a:pt x="35125" y="1397"/>
                  <a:pt x="34992" y="830"/>
                </a:cubicBezTo>
                <a:cubicBezTo>
                  <a:pt x="34850" y="318"/>
                  <a:pt x="34392" y="0"/>
                  <a:pt x="33909" y="0"/>
                </a:cubicBezTo>
                <a:close/>
              </a:path>
            </a:pathLst>
          </a:custGeom>
          <a:solidFill>
            <a:srgbClr val="E19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41;p23"/>
          <p:cNvSpPr/>
          <p:nvPr/>
        </p:nvSpPr>
        <p:spPr>
          <a:xfrm>
            <a:off x="6019746" y="3656599"/>
            <a:ext cx="89250" cy="118450"/>
          </a:xfrm>
          <a:custGeom>
            <a:avLst/>
            <a:gdLst/>
            <a:ahLst/>
            <a:cxnLst/>
            <a:rect l="l" t="t" r="r" b="b"/>
            <a:pathLst>
              <a:path w="3570" h="4738" extrusionOk="0">
                <a:moveTo>
                  <a:pt x="3570" y="1"/>
                </a:moveTo>
                <a:lnTo>
                  <a:pt x="167" y="401"/>
                </a:lnTo>
                <a:lnTo>
                  <a:pt x="0" y="4737"/>
                </a:lnTo>
                <a:lnTo>
                  <a:pt x="334" y="4737"/>
                </a:lnTo>
                <a:lnTo>
                  <a:pt x="501" y="1068"/>
                </a:lnTo>
                <a:lnTo>
                  <a:pt x="3470" y="701"/>
                </a:lnTo>
                <a:lnTo>
                  <a:pt x="3570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42;p23"/>
          <p:cNvSpPr/>
          <p:nvPr/>
        </p:nvSpPr>
        <p:spPr>
          <a:xfrm>
            <a:off x="6009746" y="3925974"/>
            <a:ext cx="65075" cy="67550"/>
          </a:xfrm>
          <a:custGeom>
            <a:avLst/>
            <a:gdLst/>
            <a:ahLst/>
            <a:cxnLst/>
            <a:rect l="l" t="t" r="r" b="b"/>
            <a:pathLst>
              <a:path w="2603" h="2702" extrusionOk="0">
                <a:moveTo>
                  <a:pt x="134" y="0"/>
                </a:moveTo>
                <a:lnTo>
                  <a:pt x="0" y="2702"/>
                </a:lnTo>
                <a:lnTo>
                  <a:pt x="367" y="2702"/>
                </a:lnTo>
                <a:lnTo>
                  <a:pt x="434" y="667"/>
                </a:lnTo>
                <a:lnTo>
                  <a:pt x="2535" y="667"/>
                </a:lnTo>
                <a:lnTo>
                  <a:pt x="26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43;p23"/>
          <p:cNvSpPr/>
          <p:nvPr/>
        </p:nvSpPr>
        <p:spPr>
          <a:xfrm>
            <a:off x="6014746" y="3810049"/>
            <a:ext cx="75075" cy="75900"/>
          </a:xfrm>
          <a:custGeom>
            <a:avLst/>
            <a:gdLst/>
            <a:ahLst/>
            <a:cxnLst/>
            <a:rect l="l" t="t" r="r" b="b"/>
            <a:pathLst>
              <a:path w="3003" h="3036" extrusionOk="0">
                <a:moveTo>
                  <a:pt x="3002" y="0"/>
                </a:moveTo>
                <a:lnTo>
                  <a:pt x="100" y="201"/>
                </a:lnTo>
                <a:lnTo>
                  <a:pt x="0" y="3036"/>
                </a:lnTo>
                <a:lnTo>
                  <a:pt x="334" y="3036"/>
                </a:lnTo>
                <a:lnTo>
                  <a:pt x="434" y="868"/>
                </a:lnTo>
                <a:lnTo>
                  <a:pt x="2902" y="701"/>
                </a:lnTo>
                <a:lnTo>
                  <a:pt x="30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44;p23"/>
          <p:cNvSpPr/>
          <p:nvPr/>
        </p:nvSpPr>
        <p:spPr>
          <a:xfrm>
            <a:off x="5890496" y="3819224"/>
            <a:ext cx="72575" cy="66725"/>
          </a:xfrm>
          <a:custGeom>
            <a:avLst/>
            <a:gdLst/>
            <a:ahLst/>
            <a:cxnLst/>
            <a:rect l="l" t="t" r="r" b="b"/>
            <a:pathLst>
              <a:path w="2903" h="2669" extrusionOk="0">
                <a:moveTo>
                  <a:pt x="2902" y="0"/>
                </a:moveTo>
                <a:lnTo>
                  <a:pt x="0" y="200"/>
                </a:lnTo>
                <a:lnTo>
                  <a:pt x="100" y="2669"/>
                </a:lnTo>
                <a:lnTo>
                  <a:pt x="400" y="2669"/>
                </a:lnTo>
                <a:lnTo>
                  <a:pt x="334" y="868"/>
                </a:lnTo>
                <a:lnTo>
                  <a:pt x="2869" y="701"/>
                </a:lnTo>
                <a:lnTo>
                  <a:pt x="29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45;p23"/>
          <p:cNvSpPr/>
          <p:nvPr/>
        </p:nvSpPr>
        <p:spPr>
          <a:xfrm>
            <a:off x="5883821" y="3673274"/>
            <a:ext cx="85075" cy="110950"/>
          </a:xfrm>
          <a:custGeom>
            <a:avLst/>
            <a:gdLst/>
            <a:ahLst/>
            <a:cxnLst/>
            <a:rect l="l" t="t" r="r" b="b"/>
            <a:pathLst>
              <a:path w="3403" h="4438" extrusionOk="0">
                <a:moveTo>
                  <a:pt x="3403" y="1"/>
                </a:moveTo>
                <a:lnTo>
                  <a:pt x="0" y="401"/>
                </a:lnTo>
                <a:lnTo>
                  <a:pt x="200" y="4437"/>
                </a:lnTo>
                <a:lnTo>
                  <a:pt x="467" y="4437"/>
                </a:lnTo>
                <a:lnTo>
                  <a:pt x="334" y="1068"/>
                </a:lnTo>
                <a:lnTo>
                  <a:pt x="3369" y="701"/>
                </a:lnTo>
                <a:lnTo>
                  <a:pt x="3403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46;p23"/>
          <p:cNvSpPr/>
          <p:nvPr/>
        </p:nvSpPr>
        <p:spPr>
          <a:xfrm>
            <a:off x="5636146" y="3836724"/>
            <a:ext cx="75075" cy="49225"/>
          </a:xfrm>
          <a:custGeom>
            <a:avLst/>
            <a:gdLst/>
            <a:ahLst/>
            <a:cxnLst/>
            <a:rect l="l" t="t" r="r" b="b"/>
            <a:pathLst>
              <a:path w="3003" h="1969" extrusionOk="0">
                <a:moveTo>
                  <a:pt x="2902" y="1"/>
                </a:moveTo>
                <a:lnTo>
                  <a:pt x="0" y="201"/>
                </a:lnTo>
                <a:lnTo>
                  <a:pt x="434" y="1969"/>
                </a:lnTo>
                <a:lnTo>
                  <a:pt x="601" y="1969"/>
                </a:lnTo>
                <a:lnTo>
                  <a:pt x="334" y="868"/>
                </a:lnTo>
                <a:lnTo>
                  <a:pt x="3002" y="668"/>
                </a:lnTo>
                <a:lnTo>
                  <a:pt x="2902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47;p23"/>
          <p:cNvSpPr/>
          <p:nvPr/>
        </p:nvSpPr>
        <p:spPr>
          <a:xfrm>
            <a:off x="5656996" y="3925974"/>
            <a:ext cx="66725" cy="67550"/>
          </a:xfrm>
          <a:custGeom>
            <a:avLst/>
            <a:gdLst/>
            <a:ahLst/>
            <a:cxnLst/>
            <a:rect l="l" t="t" r="r" b="b"/>
            <a:pathLst>
              <a:path w="2669" h="2702" extrusionOk="0">
                <a:moveTo>
                  <a:pt x="0" y="0"/>
                </a:moveTo>
                <a:lnTo>
                  <a:pt x="701" y="2702"/>
                </a:lnTo>
                <a:lnTo>
                  <a:pt x="867" y="2702"/>
                </a:lnTo>
                <a:lnTo>
                  <a:pt x="334" y="667"/>
                </a:lnTo>
                <a:lnTo>
                  <a:pt x="2669" y="667"/>
                </a:lnTo>
                <a:lnTo>
                  <a:pt x="2569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48;p23"/>
          <p:cNvSpPr/>
          <p:nvPr/>
        </p:nvSpPr>
        <p:spPr>
          <a:xfrm>
            <a:off x="5605271" y="3706649"/>
            <a:ext cx="86775" cy="95925"/>
          </a:xfrm>
          <a:custGeom>
            <a:avLst/>
            <a:gdLst/>
            <a:ahLst/>
            <a:cxnLst/>
            <a:rect l="l" t="t" r="r" b="b"/>
            <a:pathLst>
              <a:path w="3471" h="3837" extrusionOk="0">
                <a:moveTo>
                  <a:pt x="3370" y="0"/>
                </a:moveTo>
                <a:lnTo>
                  <a:pt x="1" y="400"/>
                </a:lnTo>
                <a:lnTo>
                  <a:pt x="835" y="3836"/>
                </a:lnTo>
                <a:lnTo>
                  <a:pt x="1002" y="3836"/>
                </a:lnTo>
                <a:lnTo>
                  <a:pt x="301" y="1068"/>
                </a:lnTo>
                <a:lnTo>
                  <a:pt x="3470" y="701"/>
                </a:lnTo>
                <a:lnTo>
                  <a:pt x="3370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49;p23"/>
          <p:cNvSpPr/>
          <p:nvPr/>
        </p:nvSpPr>
        <p:spPr>
          <a:xfrm>
            <a:off x="5776246" y="3925974"/>
            <a:ext cx="65075" cy="67550"/>
          </a:xfrm>
          <a:custGeom>
            <a:avLst/>
            <a:gdLst/>
            <a:ahLst/>
            <a:cxnLst/>
            <a:rect l="l" t="t" r="r" b="b"/>
            <a:pathLst>
              <a:path w="2603" h="2702" extrusionOk="0">
                <a:moveTo>
                  <a:pt x="0" y="0"/>
                </a:moveTo>
                <a:lnTo>
                  <a:pt x="400" y="2702"/>
                </a:lnTo>
                <a:lnTo>
                  <a:pt x="634" y="2702"/>
                </a:lnTo>
                <a:lnTo>
                  <a:pt x="334" y="667"/>
                </a:lnTo>
                <a:lnTo>
                  <a:pt x="2602" y="667"/>
                </a:lnTo>
                <a:lnTo>
                  <a:pt x="2569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50;p23"/>
          <p:cNvSpPr/>
          <p:nvPr/>
        </p:nvSpPr>
        <p:spPr>
          <a:xfrm>
            <a:off x="5743721" y="3689949"/>
            <a:ext cx="86750" cy="103450"/>
          </a:xfrm>
          <a:custGeom>
            <a:avLst/>
            <a:gdLst/>
            <a:ahLst/>
            <a:cxnLst/>
            <a:rect l="l" t="t" r="r" b="b"/>
            <a:pathLst>
              <a:path w="3470" h="4138" extrusionOk="0">
                <a:moveTo>
                  <a:pt x="3436" y="1"/>
                </a:moveTo>
                <a:lnTo>
                  <a:pt x="0" y="401"/>
                </a:lnTo>
                <a:lnTo>
                  <a:pt x="534" y="4137"/>
                </a:lnTo>
                <a:lnTo>
                  <a:pt x="767" y="4137"/>
                </a:lnTo>
                <a:lnTo>
                  <a:pt x="334" y="1068"/>
                </a:lnTo>
                <a:lnTo>
                  <a:pt x="3469" y="701"/>
                </a:lnTo>
                <a:lnTo>
                  <a:pt x="3436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51;p23"/>
          <p:cNvSpPr/>
          <p:nvPr/>
        </p:nvSpPr>
        <p:spPr>
          <a:xfrm>
            <a:off x="5894646" y="3925974"/>
            <a:ext cx="63425" cy="67550"/>
          </a:xfrm>
          <a:custGeom>
            <a:avLst/>
            <a:gdLst/>
            <a:ahLst/>
            <a:cxnLst/>
            <a:rect l="l" t="t" r="r" b="b"/>
            <a:pathLst>
              <a:path w="2537" h="2702" extrusionOk="0">
                <a:moveTo>
                  <a:pt x="1" y="0"/>
                </a:moveTo>
                <a:lnTo>
                  <a:pt x="134" y="2702"/>
                </a:lnTo>
                <a:lnTo>
                  <a:pt x="435" y="2702"/>
                </a:lnTo>
                <a:lnTo>
                  <a:pt x="334" y="667"/>
                </a:lnTo>
                <a:lnTo>
                  <a:pt x="2503" y="667"/>
                </a:lnTo>
                <a:lnTo>
                  <a:pt x="2536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52;p23"/>
          <p:cNvSpPr/>
          <p:nvPr/>
        </p:nvSpPr>
        <p:spPr>
          <a:xfrm>
            <a:off x="5762896" y="3828399"/>
            <a:ext cx="73400" cy="57550"/>
          </a:xfrm>
          <a:custGeom>
            <a:avLst/>
            <a:gdLst/>
            <a:ahLst/>
            <a:cxnLst/>
            <a:rect l="l" t="t" r="r" b="b"/>
            <a:pathLst>
              <a:path w="2936" h="2302" extrusionOk="0">
                <a:moveTo>
                  <a:pt x="2903" y="0"/>
                </a:moveTo>
                <a:lnTo>
                  <a:pt x="0" y="200"/>
                </a:lnTo>
                <a:lnTo>
                  <a:pt x="301" y="2302"/>
                </a:lnTo>
                <a:lnTo>
                  <a:pt x="534" y="2302"/>
                </a:lnTo>
                <a:lnTo>
                  <a:pt x="334" y="834"/>
                </a:lnTo>
                <a:lnTo>
                  <a:pt x="2936" y="667"/>
                </a:lnTo>
                <a:lnTo>
                  <a:pt x="2903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53;p23"/>
          <p:cNvSpPr/>
          <p:nvPr/>
        </p:nvSpPr>
        <p:spPr>
          <a:xfrm>
            <a:off x="5551921" y="3594899"/>
            <a:ext cx="753875" cy="469525"/>
          </a:xfrm>
          <a:custGeom>
            <a:avLst/>
            <a:gdLst/>
            <a:ahLst/>
            <a:cxnLst/>
            <a:rect l="l" t="t" r="r" b="b"/>
            <a:pathLst>
              <a:path w="30155" h="18781" extrusionOk="0">
                <a:moveTo>
                  <a:pt x="27186" y="2569"/>
                </a:moveTo>
                <a:lnTo>
                  <a:pt x="26519" y="7372"/>
                </a:lnTo>
                <a:lnTo>
                  <a:pt x="24251" y="7506"/>
                </a:lnTo>
                <a:lnTo>
                  <a:pt x="24251" y="7506"/>
                </a:lnTo>
                <a:lnTo>
                  <a:pt x="24851" y="2836"/>
                </a:lnTo>
                <a:lnTo>
                  <a:pt x="27186" y="2569"/>
                </a:lnTo>
                <a:close/>
                <a:moveTo>
                  <a:pt x="22583" y="3136"/>
                </a:moveTo>
                <a:lnTo>
                  <a:pt x="22049" y="7672"/>
                </a:lnTo>
                <a:lnTo>
                  <a:pt x="19014" y="7873"/>
                </a:lnTo>
                <a:lnTo>
                  <a:pt x="19214" y="3536"/>
                </a:lnTo>
                <a:lnTo>
                  <a:pt x="22583" y="3136"/>
                </a:lnTo>
                <a:close/>
                <a:moveTo>
                  <a:pt x="17012" y="3770"/>
                </a:moveTo>
                <a:lnTo>
                  <a:pt x="16812" y="8039"/>
                </a:lnTo>
                <a:lnTo>
                  <a:pt x="13777" y="8239"/>
                </a:lnTo>
                <a:lnTo>
                  <a:pt x="13610" y="4203"/>
                </a:lnTo>
                <a:lnTo>
                  <a:pt x="17012" y="3770"/>
                </a:lnTo>
                <a:close/>
                <a:moveTo>
                  <a:pt x="11408" y="4470"/>
                </a:moveTo>
                <a:lnTo>
                  <a:pt x="11608" y="8406"/>
                </a:lnTo>
                <a:lnTo>
                  <a:pt x="8540" y="8606"/>
                </a:lnTo>
                <a:lnTo>
                  <a:pt x="8006" y="4870"/>
                </a:lnTo>
                <a:lnTo>
                  <a:pt x="11408" y="4470"/>
                </a:lnTo>
                <a:close/>
                <a:moveTo>
                  <a:pt x="5838" y="5137"/>
                </a:moveTo>
                <a:lnTo>
                  <a:pt x="6371" y="8740"/>
                </a:lnTo>
                <a:lnTo>
                  <a:pt x="3302" y="8973"/>
                </a:lnTo>
                <a:lnTo>
                  <a:pt x="2435" y="5538"/>
                </a:lnTo>
                <a:lnTo>
                  <a:pt x="5838" y="5137"/>
                </a:lnTo>
                <a:close/>
                <a:moveTo>
                  <a:pt x="6571" y="10341"/>
                </a:moveTo>
                <a:lnTo>
                  <a:pt x="6872" y="12309"/>
                </a:lnTo>
                <a:lnTo>
                  <a:pt x="4136" y="12309"/>
                </a:lnTo>
                <a:lnTo>
                  <a:pt x="3703" y="10541"/>
                </a:lnTo>
                <a:lnTo>
                  <a:pt x="6571" y="10341"/>
                </a:lnTo>
                <a:close/>
                <a:moveTo>
                  <a:pt x="11675" y="9974"/>
                </a:moveTo>
                <a:lnTo>
                  <a:pt x="11775" y="12309"/>
                </a:lnTo>
                <a:lnTo>
                  <a:pt x="9073" y="12309"/>
                </a:lnTo>
                <a:lnTo>
                  <a:pt x="8773" y="10174"/>
                </a:lnTo>
                <a:lnTo>
                  <a:pt x="11675" y="9974"/>
                </a:lnTo>
                <a:close/>
                <a:moveTo>
                  <a:pt x="16745" y="9640"/>
                </a:moveTo>
                <a:lnTo>
                  <a:pt x="16645" y="12309"/>
                </a:lnTo>
                <a:lnTo>
                  <a:pt x="13977" y="12309"/>
                </a:lnTo>
                <a:lnTo>
                  <a:pt x="13877" y="9841"/>
                </a:lnTo>
                <a:lnTo>
                  <a:pt x="16745" y="9640"/>
                </a:lnTo>
                <a:close/>
                <a:moveTo>
                  <a:pt x="21816" y="9274"/>
                </a:moveTo>
                <a:lnTo>
                  <a:pt x="21449" y="12309"/>
                </a:lnTo>
                <a:lnTo>
                  <a:pt x="18847" y="12309"/>
                </a:lnTo>
                <a:lnTo>
                  <a:pt x="18947" y="9474"/>
                </a:lnTo>
                <a:lnTo>
                  <a:pt x="21816" y="9274"/>
                </a:lnTo>
                <a:close/>
                <a:moveTo>
                  <a:pt x="26319" y="8973"/>
                </a:moveTo>
                <a:lnTo>
                  <a:pt x="25885" y="12309"/>
                </a:lnTo>
                <a:lnTo>
                  <a:pt x="23650" y="12309"/>
                </a:lnTo>
                <a:lnTo>
                  <a:pt x="24051" y="9140"/>
                </a:lnTo>
                <a:lnTo>
                  <a:pt x="26319" y="8973"/>
                </a:lnTo>
                <a:close/>
                <a:moveTo>
                  <a:pt x="7105" y="13910"/>
                </a:moveTo>
                <a:lnTo>
                  <a:pt x="7472" y="16612"/>
                </a:lnTo>
                <a:lnTo>
                  <a:pt x="5204" y="16612"/>
                </a:lnTo>
                <a:lnTo>
                  <a:pt x="4537" y="13910"/>
                </a:lnTo>
                <a:close/>
                <a:moveTo>
                  <a:pt x="11842" y="13910"/>
                </a:moveTo>
                <a:lnTo>
                  <a:pt x="11975" y="16612"/>
                </a:lnTo>
                <a:lnTo>
                  <a:pt x="9707" y="16612"/>
                </a:lnTo>
                <a:lnTo>
                  <a:pt x="9307" y="13910"/>
                </a:lnTo>
                <a:close/>
                <a:moveTo>
                  <a:pt x="16579" y="13910"/>
                </a:moveTo>
                <a:lnTo>
                  <a:pt x="16445" y="16612"/>
                </a:lnTo>
                <a:lnTo>
                  <a:pt x="14177" y="16612"/>
                </a:lnTo>
                <a:lnTo>
                  <a:pt x="14043" y="13910"/>
                </a:lnTo>
                <a:close/>
                <a:moveTo>
                  <a:pt x="21249" y="13910"/>
                </a:moveTo>
                <a:lnTo>
                  <a:pt x="20915" y="16612"/>
                </a:lnTo>
                <a:lnTo>
                  <a:pt x="18647" y="16612"/>
                </a:lnTo>
                <a:lnTo>
                  <a:pt x="18780" y="13910"/>
                </a:lnTo>
                <a:close/>
                <a:moveTo>
                  <a:pt x="25652" y="13910"/>
                </a:moveTo>
                <a:lnTo>
                  <a:pt x="25285" y="16612"/>
                </a:lnTo>
                <a:lnTo>
                  <a:pt x="23117" y="16612"/>
                </a:lnTo>
                <a:lnTo>
                  <a:pt x="23450" y="13910"/>
                </a:lnTo>
                <a:close/>
                <a:moveTo>
                  <a:pt x="30155" y="0"/>
                </a:moveTo>
                <a:lnTo>
                  <a:pt x="27920" y="267"/>
                </a:lnTo>
                <a:lnTo>
                  <a:pt x="22783" y="901"/>
                </a:lnTo>
                <a:lnTo>
                  <a:pt x="967" y="3503"/>
                </a:lnTo>
                <a:cubicBezTo>
                  <a:pt x="934" y="3503"/>
                  <a:pt x="934" y="3536"/>
                  <a:pt x="901" y="3536"/>
                </a:cubicBezTo>
                <a:lnTo>
                  <a:pt x="834" y="3536"/>
                </a:lnTo>
                <a:cubicBezTo>
                  <a:pt x="767" y="3569"/>
                  <a:pt x="701" y="3603"/>
                  <a:pt x="667" y="3603"/>
                </a:cubicBezTo>
                <a:cubicBezTo>
                  <a:pt x="601" y="3636"/>
                  <a:pt x="534" y="3670"/>
                  <a:pt x="467" y="3703"/>
                </a:cubicBezTo>
                <a:cubicBezTo>
                  <a:pt x="400" y="3770"/>
                  <a:pt x="334" y="3803"/>
                  <a:pt x="300" y="3903"/>
                </a:cubicBezTo>
                <a:cubicBezTo>
                  <a:pt x="267" y="3936"/>
                  <a:pt x="200" y="3936"/>
                  <a:pt x="200" y="3970"/>
                </a:cubicBezTo>
                <a:cubicBezTo>
                  <a:pt x="167" y="4003"/>
                  <a:pt x="167" y="4003"/>
                  <a:pt x="167" y="4003"/>
                </a:cubicBezTo>
                <a:cubicBezTo>
                  <a:pt x="100" y="4103"/>
                  <a:pt x="67" y="4203"/>
                  <a:pt x="67" y="4303"/>
                </a:cubicBezTo>
                <a:cubicBezTo>
                  <a:pt x="33" y="4337"/>
                  <a:pt x="33" y="4370"/>
                  <a:pt x="0" y="4437"/>
                </a:cubicBezTo>
                <a:cubicBezTo>
                  <a:pt x="0" y="4570"/>
                  <a:pt x="0" y="4737"/>
                  <a:pt x="33" y="4870"/>
                </a:cubicBezTo>
                <a:lnTo>
                  <a:pt x="3302" y="17980"/>
                </a:lnTo>
                <a:lnTo>
                  <a:pt x="3503" y="18780"/>
                </a:lnTo>
                <a:lnTo>
                  <a:pt x="26586" y="18780"/>
                </a:lnTo>
                <a:cubicBezTo>
                  <a:pt x="26586" y="18747"/>
                  <a:pt x="26619" y="18747"/>
                  <a:pt x="26652" y="18747"/>
                </a:cubicBezTo>
                <a:cubicBezTo>
                  <a:pt x="26686" y="18714"/>
                  <a:pt x="26719" y="18680"/>
                  <a:pt x="26786" y="18680"/>
                </a:cubicBezTo>
                <a:cubicBezTo>
                  <a:pt x="26853" y="18647"/>
                  <a:pt x="26919" y="18614"/>
                  <a:pt x="26986" y="18547"/>
                </a:cubicBezTo>
                <a:cubicBezTo>
                  <a:pt x="27019" y="18513"/>
                  <a:pt x="27053" y="18447"/>
                  <a:pt x="27086" y="18413"/>
                </a:cubicBezTo>
                <a:cubicBezTo>
                  <a:pt x="27119" y="18380"/>
                  <a:pt x="27186" y="18313"/>
                  <a:pt x="27220" y="18247"/>
                </a:cubicBezTo>
                <a:cubicBezTo>
                  <a:pt x="27253" y="18180"/>
                  <a:pt x="27253" y="18113"/>
                  <a:pt x="27286" y="18080"/>
                </a:cubicBezTo>
                <a:cubicBezTo>
                  <a:pt x="27320" y="18013"/>
                  <a:pt x="27320" y="17946"/>
                  <a:pt x="27353" y="17880"/>
                </a:cubicBezTo>
                <a:lnTo>
                  <a:pt x="27353" y="17846"/>
                </a:lnTo>
                <a:lnTo>
                  <a:pt x="301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54;p23"/>
          <p:cNvSpPr/>
          <p:nvPr/>
        </p:nvSpPr>
        <p:spPr>
          <a:xfrm>
            <a:off x="5766221" y="4157799"/>
            <a:ext cx="88425" cy="88425"/>
          </a:xfrm>
          <a:custGeom>
            <a:avLst/>
            <a:gdLst/>
            <a:ahLst/>
            <a:cxnLst/>
            <a:rect l="l" t="t" r="r" b="b"/>
            <a:pathLst>
              <a:path w="3537" h="3537" fill="none" extrusionOk="0">
                <a:moveTo>
                  <a:pt x="1" y="1768"/>
                </a:moveTo>
                <a:cubicBezTo>
                  <a:pt x="1" y="2736"/>
                  <a:pt x="801" y="3536"/>
                  <a:pt x="1769" y="3536"/>
                </a:cubicBezTo>
                <a:cubicBezTo>
                  <a:pt x="2736" y="3536"/>
                  <a:pt x="3537" y="2736"/>
                  <a:pt x="3537" y="1768"/>
                </a:cubicBezTo>
                <a:cubicBezTo>
                  <a:pt x="3537" y="801"/>
                  <a:pt x="2770" y="0"/>
                  <a:pt x="1769" y="0"/>
                </a:cubicBezTo>
                <a:cubicBezTo>
                  <a:pt x="801" y="0"/>
                  <a:pt x="1" y="801"/>
                  <a:pt x="1" y="1768"/>
                </a:cubicBezTo>
                <a:close/>
              </a:path>
            </a:pathLst>
          </a:custGeom>
          <a:noFill/>
          <a:ln w="31700" cap="flat" cmpd="sng">
            <a:solidFill>
              <a:srgbClr val="A45AA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55;p23"/>
          <p:cNvSpPr/>
          <p:nvPr/>
        </p:nvSpPr>
        <p:spPr>
          <a:xfrm>
            <a:off x="6124421" y="4157799"/>
            <a:ext cx="88400" cy="88425"/>
          </a:xfrm>
          <a:custGeom>
            <a:avLst/>
            <a:gdLst/>
            <a:ahLst/>
            <a:cxnLst/>
            <a:rect l="l" t="t" r="r" b="b"/>
            <a:pathLst>
              <a:path w="3536" h="3537" fill="none" extrusionOk="0">
                <a:moveTo>
                  <a:pt x="3536" y="1768"/>
                </a:moveTo>
                <a:cubicBezTo>
                  <a:pt x="3536" y="2736"/>
                  <a:pt x="2735" y="3536"/>
                  <a:pt x="1768" y="3536"/>
                </a:cubicBezTo>
                <a:cubicBezTo>
                  <a:pt x="801" y="3536"/>
                  <a:pt x="0" y="2736"/>
                  <a:pt x="0" y="1768"/>
                </a:cubicBezTo>
                <a:cubicBezTo>
                  <a:pt x="0" y="801"/>
                  <a:pt x="801" y="0"/>
                  <a:pt x="1768" y="0"/>
                </a:cubicBezTo>
                <a:cubicBezTo>
                  <a:pt x="2735" y="0"/>
                  <a:pt x="3536" y="801"/>
                  <a:pt x="3536" y="1768"/>
                </a:cubicBezTo>
                <a:close/>
              </a:path>
            </a:pathLst>
          </a:custGeom>
          <a:noFill/>
          <a:ln w="31700" cap="flat" cmpd="sng">
            <a:solidFill>
              <a:srgbClr val="A45AA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456;p23"/>
          <p:cNvGrpSpPr/>
          <p:nvPr/>
        </p:nvGrpSpPr>
        <p:grpSpPr>
          <a:xfrm>
            <a:off x="3193671" y="3370112"/>
            <a:ext cx="693850" cy="823925"/>
            <a:chOff x="2764413" y="1613950"/>
            <a:chExt cx="693850" cy="823925"/>
          </a:xfrm>
        </p:grpSpPr>
        <p:sp>
          <p:nvSpPr>
            <p:cNvPr id="35" name="Google Shape;457;p23"/>
            <p:cNvSpPr/>
            <p:nvPr/>
          </p:nvSpPr>
          <p:spPr>
            <a:xfrm>
              <a:off x="2764413" y="1962525"/>
              <a:ext cx="693850" cy="475350"/>
            </a:xfrm>
            <a:custGeom>
              <a:avLst/>
              <a:gdLst/>
              <a:ahLst/>
              <a:cxnLst/>
              <a:rect l="l" t="t" r="r" b="b"/>
              <a:pathLst>
                <a:path w="27754" h="19014" extrusionOk="0">
                  <a:moveTo>
                    <a:pt x="1702" y="0"/>
                  </a:moveTo>
                  <a:cubicBezTo>
                    <a:pt x="768" y="0"/>
                    <a:pt x="0" y="768"/>
                    <a:pt x="0" y="1702"/>
                  </a:cubicBezTo>
                  <a:lnTo>
                    <a:pt x="0" y="17313"/>
                  </a:lnTo>
                  <a:cubicBezTo>
                    <a:pt x="0" y="18247"/>
                    <a:pt x="768" y="19014"/>
                    <a:pt x="1702" y="19014"/>
                  </a:cubicBezTo>
                  <a:lnTo>
                    <a:pt x="26052" y="19014"/>
                  </a:lnTo>
                  <a:cubicBezTo>
                    <a:pt x="26986" y="19014"/>
                    <a:pt x="27754" y="18247"/>
                    <a:pt x="27754" y="17313"/>
                  </a:cubicBezTo>
                  <a:lnTo>
                    <a:pt x="27754" y="1702"/>
                  </a:lnTo>
                  <a:cubicBezTo>
                    <a:pt x="27754" y="768"/>
                    <a:pt x="26986" y="0"/>
                    <a:pt x="26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8;p23"/>
            <p:cNvSpPr/>
            <p:nvPr/>
          </p:nvSpPr>
          <p:spPr>
            <a:xfrm>
              <a:off x="2764413" y="2038400"/>
              <a:ext cx="693850" cy="103450"/>
            </a:xfrm>
            <a:custGeom>
              <a:avLst/>
              <a:gdLst/>
              <a:ahLst/>
              <a:cxnLst/>
              <a:rect l="l" t="t" r="r" b="b"/>
              <a:pathLst>
                <a:path w="27754" h="4138" extrusionOk="0">
                  <a:moveTo>
                    <a:pt x="0" y="1"/>
                  </a:moveTo>
                  <a:lnTo>
                    <a:pt x="0" y="4137"/>
                  </a:lnTo>
                  <a:lnTo>
                    <a:pt x="27754" y="4137"/>
                  </a:lnTo>
                  <a:lnTo>
                    <a:pt x="27754" y="1"/>
                  </a:lnTo>
                  <a:close/>
                </a:path>
              </a:pathLst>
            </a:custGeom>
            <a:solidFill>
              <a:srgbClr val="20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9;p23"/>
            <p:cNvSpPr/>
            <p:nvPr/>
          </p:nvSpPr>
          <p:spPr>
            <a:xfrm>
              <a:off x="2835288" y="2246050"/>
              <a:ext cx="326100" cy="45900"/>
            </a:xfrm>
            <a:custGeom>
              <a:avLst/>
              <a:gdLst/>
              <a:ahLst/>
              <a:cxnLst/>
              <a:rect l="l" t="t" r="r" b="b"/>
              <a:pathLst>
                <a:path w="13044" h="1836" extrusionOk="0">
                  <a:moveTo>
                    <a:pt x="1" y="1"/>
                  </a:moveTo>
                  <a:lnTo>
                    <a:pt x="1" y="1835"/>
                  </a:lnTo>
                  <a:lnTo>
                    <a:pt x="13043" y="1835"/>
                  </a:lnTo>
                  <a:lnTo>
                    <a:pt x="13043" y="1"/>
                  </a:lnTo>
                  <a:close/>
                </a:path>
              </a:pathLst>
            </a:custGeom>
            <a:solidFill>
              <a:srgbClr val="7A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60;p23"/>
            <p:cNvSpPr/>
            <p:nvPr/>
          </p:nvSpPr>
          <p:spPr>
            <a:xfrm>
              <a:off x="3204713" y="2202700"/>
              <a:ext cx="196000" cy="184325"/>
            </a:xfrm>
            <a:custGeom>
              <a:avLst/>
              <a:gdLst/>
              <a:ahLst/>
              <a:cxnLst/>
              <a:rect l="l" t="t" r="r" b="b"/>
              <a:pathLst>
                <a:path w="7840" h="7373" extrusionOk="0">
                  <a:moveTo>
                    <a:pt x="1" y="0"/>
                  </a:moveTo>
                  <a:lnTo>
                    <a:pt x="1" y="7372"/>
                  </a:lnTo>
                  <a:lnTo>
                    <a:pt x="7840" y="7372"/>
                  </a:lnTo>
                  <a:lnTo>
                    <a:pt x="7840" y="0"/>
                  </a:lnTo>
                  <a:close/>
                </a:path>
              </a:pathLst>
            </a:custGeom>
            <a:solidFill>
              <a:srgbClr val="20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61;p23"/>
            <p:cNvSpPr/>
            <p:nvPr/>
          </p:nvSpPr>
          <p:spPr>
            <a:xfrm>
              <a:off x="3111313" y="1613950"/>
              <a:ext cx="301925" cy="322750"/>
            </a:xfrm>
            <a:custGeom>
              <a:avLst/>
              <a:gdLst/>
              <a:ahLst/>
              <a:cxnLst/>
              <a:rect l="l" t="t" r="r" b="b"/>
              <a:pathLst>
                <a:path w="12077" h="12910" extrusionOk="0">
                  <a:moveTo>
                    <a:pt x="6039" y="0"/>
                  </a:moveTo>
                  <a:cubicBezTo>
                    <a:pt x="2703" y="0"/>
                    <a:pt x="1" y="2702"/>
                    <a:pt x="1" y="6038"/>
                  </a:cubicBezTo>
                  <a:cubicBezTo>
                    <a:pt x="1" y="7739"/>
                    <a:pt x="701" y="9240"/>
                    <a:pt x="1802" y="10341"/>
                  </a:cubicBezTo>
                  <a:lnTo>
                    <a:pt x="1469" y="12909"/>
                  </a:lnTo>
                  <a:lnTo>
                    <a:pt x="3170" y="11341"/>
                  </a:lnTo>
                  <a:cubicBezTo>
                    <a:pt x="4004" y="11808"/>
                    <a:pt x="5005" y="12075"/>
                    <a:pt x="6039" y="12075"/>
                  </a:cubicBezTo>
                  <a:cubicBezTo>
                    <a:pt x="9374" y="12075"/>
                    <a:pt x="12076" y="9373"/>
                    <a:pt x="12076" y="6038"/>
                  </a:cubicBezTo>
                  <a:cubicBezTo>
                    <a:pt x="12076" y="2702"/>
                    <a:pt x="9374" y="0"/>
                    <a:pt x="6039" y="0"/>
                  </a:cubicBezTo>
                  <a:close/>
                </a:path>
              </a:pathLst>
            </a:custGeom>
            <a:solidFill>
              <a:srgbClr val="1769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62;p23"/>
            <p:cNvSpPr/>
            <p:nvPr/>
          </p:nvSpPr>
          <p:spPr>
            <a:xfrm>
              <a:off x="3198063" y="1679450"/>
              <a:ext cx="135950" cy="157250"/>
            </a:xfrm>
            <a:custGeom>
              <a:avLst/>
              <a:gdLst/>
              <a:ahLst/>
              <a:cxnLst/>
              <a:rect l="l" t="t" r="r" b="b"/>
              <a:pathLst>
                <a:path w="5438" h="6290" extrusionOk="0">
                  <a:moveTo>
                    <a:pt x="3306" y="0"/>
                  </a:moveTo>
                  <a:cubicBezTo>
                    <a:pt x="2891" y="0"/>
                    <a:pt x="2491" y="104"/>
                    <a:pt x="2135" y="282"/>
                  </a:cubicBezTo>
                  <a:cubicBezTo>
                    <a:pt x="1601" y="582"/>
                    <a:pt x="1201" y="1049"/>
                    <a:pt x="1001" y="1650"/>
                  </a:cubicBezTo>
                  <a:lnTo>
                    <a:pt x="734" y="1583"/>
                  </a:lnTo>
                  <a:cubicBezTo>
                    <a:pt x="712" y="1579"/>
                    <a:pt x="691" y="1577"/>
                    <a:pt x="670" y="1577"/>
                  </a:cubicBezTo>
                  <a:cubicBezTo>
                    <a:pt x="526" y="1577"/>
                    <a:pt x="396" y="1671"/>
                    <a:pt x="367" y="1817"/>
                  </a:cubicBezTo>
                  <a:cubicBezTo>
                    <a:pt x="334" y="1950"/>
                    <a:pt x="434" y="2117"/>
                    <a:pt x="601" y="2150"/>
                  </a:cubicBezTo>
                  <a:lnTo>
                    <a:pt x="834" y="2217"/>
                  </a:lnTo>
                  <a:lnTo>
                    <a:pt x="667" y="2951"/>
                  </a:lnTo>
                  <a:lnTo>
                    <a:pt x="400" y="2884"/>
                  </a:lnTo>
                  <a:cubicBezTo>
                    <a:pt x="378" y="2880"/>
                    <a:pt x="357" y="2878"/>
                    <a:pt x="335" y="2878"/>
                  </a:cubicBezTo>
                  <a:cubicBezTo>
                    <a:pt x="192" y="2878"/>
                    <a:pt x="62" y="2968"/>
                    <a:pt x="33" y="3084"/>
                  </a:cubicBezTo>
                  <a:cubicBezTo>
                    <a:pt x="0" y="3251"/>
                    <a:pt x="100" y="3418"/>
                    <a:pt x="267" y="3451"/>
                  </a:cubicBezTo>
                  <a:lnTo>
                    <a:pt x="534" y="3551"/>
                  </a:lnTo>
                  <a:cubicBezTo>
                    <a:pt x="467" y="4152"/>
                    <a:pt x="601" y="4752"/>
                    <a:pt x="934" y="5219"/>
                  </a:cubicBezTo>
                  <a:cubicBezTo>
                    <a:pt x="1301" y="5719"/>
                    <a:pt x="1801" y="6086"/>
                    <a:pt x="2402" y="6220"/>
                  </a:cubicBezTo>
                  <a:cubicBezTo>
                    <a:pt x="2590" y="6267"/>
                    <a:pt x="2778" y="6290"/>
                    <a:pt x="2963" y="6290"/>
                  </a:cubicBezTo>
                  <a:cubicBezTo>
                    <a:pt x="3432" y="6290"/>
                    <a:pt x="3877" y="6140"/>
                    <a:pt x="4236" y="5853"/>
                  </a:cubicBezTo>
                  <a:cubicBezTo>
                    <a:pt x="4337" y="5753"/>
                    <a:pt x="4370" y="5653"/>
                    <a:pt x="4403" y="5519"/>
                  </a:cubicBezTo>
                  <a:cubicBezTo>
                    <a:pt x="4437" y="5386"/>
                    <a:pt x="4437" y="5252"/>
                    <a:pt x="4303" y="5119"/>
                  </a:cubicBezTo>
                  <a:cubicBezTo>
                    <a:pt x="4236" y="5019"/>
                    <a:pt x="4170" y="4952"/>
                    <a:pt x="4070" y="4919"/>
                  </a:cubicBezTo>
                  <a:cubicBezTo>
                    <a:pt x="4030" y="4911"/>
                    <a:pt x="3991" y="4907"/>
                    <a:pt x="3952" y="4907"/>
                  </a:cubicBezTo>
                  <a:cubicBezTo>
                    <a:pt x="3826" y="4907"/>
                    <a:pt x="3705" y="4950"/>
                    <a:pt x="3603" y="5052"/>
                  </a:cubicBezTo>
                  <a:cubicBezTo>
                    <a:pt x="3436" y="5152"/>
                    <a:pt x="3269" y="5252"/>
                    <a:pt x="3136" y="5286"/>
                  </a:cubicBezTo>
                  <a:cubicBezTo>
                    <a:pt x="3087" y="5295"/>
                    <a:pt x="3035" y="5300"/>
                    <a:pt x="2981" y="5300"/>
                  </a:cubicBezTo>
                  <a:cubicBezTo>
                    <a:pt x="2852" y="5300"/>
                    <a:pt x="2710" y="5276"/>
                    <a:pt x="2569" y="5252"/>
                  </a:cubicBezTo>
                  <a:cubicBezTo>
                    <a:pt x="2235" y="5152"/>
                    <a:pt x="1968" y="4985"/>
                    <a:pt x="1768" y="4685"/>
                  </a:cubicBezTo>
                  <a:cubicBezTo>
                    <a:pt x="1568" y="4418"/>
                    <a:pt x="1468" y="4118"/>
                    <a:pt x="1501" y="3785"/>
                  </a:cubicBezTo>
                  <a:lnTo>
                    <a:pt x="1501" y="3785"/>
                  </a:lnTo>
                  <a:lnTo>
                    <a:pt x="2302" y="3985"/>
                  </a:lnTo>
                  <a:cubicBezTo>
                    <a:pt x="2330" y="3990"/>
                    <a:pt x="2357" y="3993"/>
                    <a:pt x="2385" y="3993"/>
                  </a:cubicBezTo>
                  <a:cubicBezTo>
                    <a:pt x="2520" y="3993"/>
                    <a:pt x="2641" y="3924"/>
                    <a:pt x="2669" y="3785"/>
                  </a:cubicBezTo>
                  <a:cubicBezTo>
                    <a:pt x="2735" y="3618"/>
                    <a:pt x="2635" y="3451"/>
                    <a:pt x="2469" y="3418"/>
                  </a:cubicBezTo>
                  <a:lnTo>
                    <a:pt x="1601" y="3184"/>
                  </a:lnTo>
                  <a:lnTo>
                    <a:pt x="1801" y="2450"/>
                  </a:lnTo>
                  <a:lnTo>
                    <a:pt x="2635" y="2684"/>
                  </a:lnTo>
                  <a:cubicBezTo>
                    <a:pt x="2663" y="2689"/>
                    <a:pt x="2691" y="2692"/>
                    <a:pt x="2718" y="2692"/>
                  </a:cubicBezTo>
                  <a:cubicBezTo>
                    <a:pt x="2854" y="2692"/>
                    <a:pt x="2974" y="2623"/>
                    <a:pt x="3002" y="2484"/>
                  </a:cubicBezTo>
                  <a:cubicBezTo>
                    <a:pt x="3036" y="2317"/>
                    <a:pt x="2969" y="2150"/>
                    <a:pt x="2802" y="2117"/>
                  </a:cubicBezTo>
                  <a:lnTo>
                    <a:pt x="1935" y="1883"/>
                  </a:lnTo>
                  <a:cubicBezTo>
                    <a:pt x="2068" y="1583"/>
                    <a:pt x="2302" y="1283"/>
                    <a:pt x="2635" y="1149"/>
                  </a:cubicBezTo>
                  <a:cubicBezTo>
                    <a:pt x="2839" y="1036"/>
                    <a:pt x="3059" y="969"/>
                    <a:pt x="3283" y="969"/>
                  </a:cubicBezTo>
                  <a:cubicBezTo>
                    <a:pt x="3389" y="969"/>
                    <a:pt x="3496" y="984"/>
                    <a:pt x="3603" y="1016"/>
                  </a:cubicBezTo>
                  <a:cubicBezTo>
                    <a:pt x="3836" y="1083"/>
                    <a:pt x="4003" y="1149"/>
                    <a:pt x="4136" y="1249"/>
                  </a:cubicBezTo>
                  <a:cubicBezTo>
                    <a:pt x="4236" y="1350"/>
                    <a:pt x="4337" y="1516"/>
                    <a:pt x="4437" y="1683"/>
                  </a:cubicBezTo>
                  <a:cubicBezTo>
                    <a:pt x="4503" y="1850"/>
                    <a:pt x="4637" y="1950"/>
                    <a:pt x="4804" y="2017"/>
                  </a:cubicBezTo>
                  <a:cubicBezTo>
                    <a:pt x="4833" y="2026"/>
                    <a:pt x="4862" y="2030"/>
                    <a:pt x="4891" y="2030"/>
                  </a:cubicBezTo>
                  <a:cubicBezTo>
                    <a:pt x="4962" y="2030"/>
                    <a:pt x="5033" y="2007"/>
                    <a:pt x="5104" y="1983"/>
                  </a:cubicBezTo>
                  <a:cubicBezTo>
                    <a:pt x="5271" y="1917"/>
                    <a:pt x="5371" y="1783"/>
                    <a:pt x="5404" y="1616"/>
                  </a:cubicBezTo>
                  <a:cubicBezTo>
                    <a:pt x="5437" y="1516"/>
                    <a:pt x="5437" y="1383"/>
                    <a:pt x="5371" y="1283"/>
                  </a:cubicBezTo>
                  <a:cubicBezTo>
                    <a:pt x="5137" y="682"/>
                    <a:pt x="4637" y="249"/>
                    <a:pt x="3936" y="82"/>
                  </a:cubicBezTo>
                  <a:cubicBezTo>
                    <a:pt x="3725" y="26"/>
                    <a:pt x="3514" y="0"/>
                    <a:pt x="3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63;p23"/>
          <p:cNvSpPr/>
          <p:nvPr/>
        </p:nvSpPr>
        <p:spPr>
          <a:xfrm>
            <a:off x="7665982" y="3270362"/>
            <a:ext cx="808025" cy="819500"/>
          </a:xfrm>
          <a:custGeom>
            <a:avLst/>
            <a:gdLst/>
            <a:ahLst/>
            <a:cxnLst/>
            <a:rect l="l" t="t" r="r" b="b"/>
            <a:pathLst>
              <a:path w="32321" h="32780" extrusionOk="0">
                <a:moveTo>
                  <a:pt x="9300" y="0"/>
                </a:moveTo>
                <a:cubicBezTo>
                  <a:pt x="9195" y="0"/>
                  <a:pt x="9090" y="13"/>
                  <a:pt x="8987" y="40"/>
                </a:cubicBezTo>
                <a:cubicBezTo>
                  <a:pt x="6452" y="708"/>
                  <a:pt x="3950" y="1375"/>
                  <a:pt x="1448" y="2042"/>
                </a:cubicBezTo>
                <a:cubicBezTo>
                  <a:pt x="0" y="2442"/>
                  <a:pt x="459" y="4522"/>
                  <a:pt x="1772" y="4522"/>
                </a:cubicBezTo>
                <a:cubicBezTo>
                  <a:pt x="1881" y="4522"/>
                  <a:pt x="1996" y="4508"/>
                  <a:pt x="2115" y="4477"/>
                </a:cubicBezTo>
                <a:cubicBezTo>
                  <a:pt x="4184" y="3910"/>
                  <a:pt x="6285" y="3343"/>
                  <a:pt x="8387" y="2809"/>
                </a:cubicBezTo>
                <a:cubicBezTo>
                  <a:pt x="10622" y="12483"/>
                  <a:pt x="12856" y="22156"/>
                  <a:pt x="15091" y="31863"/>
                </a:cubicBezTo>
                <a:cubicBezTo>
                  <a:pt x="15230" y="32391"/>
                  <a:pt x="15785" y="32780"/>
                  <a:pt x="16314" y="32780"/>
                </a:cubicBezTo>
                <a:cubicBezTo>
                  <a:pt x="16420" y="32780"/>
                  <a:pt x="16525" y="32764"/>
                  <a:pt x="16626" y="32731"/>
                </a:cubicBezTo>
                <a:cubicBezTo>
                  <a:pt x="21963" y="30929"/>
                  <a:pt x="25632" y="29595"/>
                  <a:pt x="30936" y="27760"/>
                </a:cubicBezTo>
                <a:cubicBezTo>
                  <a:pt x="32320" y="27309"/>
                  <a:pt x="31913" y="25283"/>
                  <a:pt x="30693" y="25283"/>
                </a:cubicBezTo>
                <a:cubicBezTo>
                  <a:pt x="30561" y="25283"/>
                  <a:pt x="30419" y="25306"/>
                  <a:pt x="30269" y="25359"/>
                </a:cubicBezTo>
                <a:cubicBezTo>
                  <a:pt x="25365" y="27026"/>
                  <a:pt x="22130" y="28227"/>
                  <a:pt x="17226" y="29895"/>
                </a:cubicBezTo>
                <a:cubicBezTo>
                  <a:pt x="14991" y="20255"/>
                  <a:pt x="12756" y="10581"/>
                  <a:pt x="10521" y="908"/>
                </a:cubicBezTo>
                <a:cubicBezTo>
                  <a:pt x="10382" y="349"/>
                  <a:pt x="9844" y="0"/>
                  <a:pt x="93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64;p23"/>
          <p:cNvSpPr/>
          <p:nvPr/>
        </p:nvSpPr>
        <p:spPr>
          <a:xfrm>
            <a:off x="7935682" y="3612737"/>
            <a:ext cx="447850" cy="505425"/>
          </a:xfrm>
          <a:custGeom>
            <a:avLst/>
            <a:gdLst/>
            <a:ahLst/>
            <a:cxnLst/>
            <a:rect l="l" t="t" r="r" b="b"/>
            <a:pathLst>
              <a:path w="17914" h="20217" extrusionOk="0">
                <a:moveTo>
                  <a:pt x="13527" y="0"/>
                </a:moveTo>
                <a:cubicBezTo>
                  <a:pt x="13455" y="0"/>
                  <a:pt x="13383" y="7"/>
                  <a:pt x="13310" y="22"/>
                </a:cubicBezTo>
                <a:lnTo>
                  <a:pt x="1101" y="2457"/>
                </a:lnTo>
                <a:cubicBezTo>
                  <a:pt x="434" y="2590"/>
                  <a:pt x="0" y="3291"/>
                  <a:pt x="167" y="4025"/>
                </a:cubicBezTo>
                <a:lnTo>
                  <a:pt x="3136" y="19069"/>
                </a:lnTo>
                <a:cubicBezTo>
                  <a:pt x="3257" y="19767"/>
                  <a:pt x="3821" y="20216"/>
                  <a:pt x="4424" y="20216"/>
                </a:cubicBezTo>
                <a:cubicBezTo>
                  <a:pt x="4483" y="20216"/>
                  <a:pt x="4543" y="20212"/>
                  <a:pt x="4604" y="20203"/>
                </a:cubicBezTo>
                <a:lnTo>
                  <a:pt x="16812" y="17768"/>
                </a:lnTo>
                <a:cubicBezTo>
                  <a:pt x="17479" y="17635"/>
                  <a:pt x="17913" y="16934"/>
                  <a:pt x="17746" y="16200"/>
                </a:cubicBezTo>
                <a:lnTo>
                  <a:pt x="14778" y="1123"/>
                </a:lnTo>
                <a:cubicBezTo>
                  <a:pt x="14659" y="469"/>
                  <a:pt x="14116" y="0"/>
                  <a:pt x="13527" y="0"/>
                </a:cubicBezTo>
                <a:close/>
              </a:path>
            </a:pathLst>
          </a:custGeom>
          <a:solidFill>
            <a:srgbClr val="C7B9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65;p23"/>
          <p:cNvSpPr/>
          <p:nvPr/>
        </p:nvSpPr>
        <p:spPr>
          <a:xfrm>
            <a:off x="8119132" y="4099462"/>
            <a:ext cx="145975" cy="131775"/>
          </a:xfrm>
          <a:custGeom>
            <a:avLst/>
            <a:gdLst/>
            <a:ahLst/>
            <a:cxnLst/>
            <a:rect l="l" t="t" r="r" b="b"/>
            <a:pathLst>
              <a:path w="5839" h="5271" extrusionOk="0">
                <a:moveTo>
                  <a:pt x="2336" y="0"/>
                </a:moveTo>
                <a:cubicBezTo>
                  <a:pt x="2169" y="367"/>
                  <a:pt x="1969" y="734"/>
                  <a:pt x="1669" y="1034"/>
                </a:cubicBezTo>
                <a:cubicBezTo>
                  <a:pt x="1168" y="1568"/>
                  <a:pt x="601" y="2002"/>
                  <a:pt x="1" y="2335"/>
                </a:cubicBezTo>
                <a:cubicBezTo>
                  <a:pt x="1" y="2369"/>
                  <a:pt x="1" y="2369"/>
                  <a:pt x="1" y="2369"/>
                </a:cubicBezTo>
                <a:cubicBezTo>
                  <a:pt x="1" y="3970"/>
                  <a:pt x="1302" y="5271"/>
                  <a:pt x="2936" y="5271"/>
                </a:cubicBezTo>
                <a:cubicBezTo>
                  <a:pt x="4537" y="5271"/>
                  <a:pt x="5838" y="3970"/>
                  <a:pt x="5838" y="2369"/>
                </a:cubicBezTo>
                <a:cubicBezTo>
                  <a:pt x="5838" y="2168"/>
                  <a:pt x="5805" y="2002"/>
                  <a:pt x="5772" y="1801"/>
                </a:cubicBezTo>
                <a:cubicBezTo>
                  <a:pt x="5071" y="1401"/>
                  <a:pt x="4638" y="734"/>
                  <a:pt x="4437" y="0"/>
                </a:cubicBez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66;p23"/>
          <p:cNvSpPr/>
          <p:nvPr/>
        </p:nvSpPr>
        <p:spPr>
          <a:xfrm>
            <a:off x="8132482" y="4099462"/>
            <a:ext cx="116775" cy="117600"/>
          </a:xfrm>
          <a:custGeom>
            <a:avLst/>
            <a:gdLst/>
            <a:ahLst/>
            <a:cxnLst/>
            <a:rect l="l" t="t" r="r" b="b"/>
            <a:pathLst>
              <a:path w="4671" h="4704" fill="none" extrusionOk="0">
                <a:moveTo>
                  <a:pt x="4671" y="2335"/>
                </a:moveTo>
                <a:cubicBezTo>
                  <a:pt x="4671" y="3636"/>
                  <a:pt x="3637" y="4704"/>
                  <a:pt x="2336" y="4704"/>
                </a:cubicBezTo>
                <a:cubicBezTo>
                  <a:pt x="1035" y="4704"/>
                  <a:pt x="1" y="3636"/>
                  <a:pt x="1" y="2335"/>
                </a:cubicBezTo>
                <a:cubicBezTo>
                  <a:pt x="1" y="1068"/>
                  <a:pt x="1035" y="0"/>
                  <a:pt x="2336" y="0"/>
                </a:cubicBezTo>
                <a:cubicBezTo>
                  <a:pt x="3637" y="0"/>
                  <a:pt x="4671" y="1068"/>
                  <a:pt x="4671" y="2335"/>
                </a:cubicBezTo>
                <a:close/>
              </a:path>
            </a:pathLst>
          </a:custGeom>
          <a:noFill/>
          <a:ln w="31700" cap="flat" cmpd="sng">
            <a:solidFill>
              <a:srgbClr val="50565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67;p23"/>
          <p:cNvSpPr/>
          <p:nvPr/>
        </p:nvSpPr>
        <p:spPr>
          <a:xfrm>
            <a:off x="8116632" y="4083612"/>
            <a:ext cx="148475" cy="149300"/>
          </a:xfrm>
          <a:custGeom>
            <a:avLst/>
            <a:gdLst/>
            <a:ahLst/>
            <a:cxnLst/>
            <a:rect l="l" t="t" r="r" b="b"/>
            <a:pathLst>
              <a:path w="5939" h="5972" extrusionOk="0">
                <a:moveTo>
                  <a:pt x="2970" y="0"/>
                </a:moveTo>
                <a:cubicBezTo>
                  <a:pt x="1335" y="0"/>
                  <a:pt x="1" y="1335"/>
                  <a:pt x="1" y="2969"/>
                </a:cubicBezTo>
                <a:cubicBezTo>
                  <a:pt x="1" y="4637"/>
                  <a:pt x="1335" y="5971"/>
                  <a:pt x="2970" y="5971"/>
                </a:cubicBezTo>
                <a:cubicBezTo>
                  <a:pt x="3904" y="5971"/>
                  <a:pt x="4738" y="5538"/>
                  <a:pt x="5271" y="4871"/>
                </a:cubicBezTo>
                <a:cubicBezTo>
                  <a:pt x="5338" y="4804"/>
                  <a:pt x="5405" y="4704"/>
                  <a:pt x="5438" y="4637"/>
                </a:cubicBezTo>
                <a:cubicBezTo>
                  <a:pt x="5505" y="4570"/>
                  <a:pt x="5538" y="4470"/>
                  <a:pt x="5605" y="4404"/>
                </a:cubicBezTo>
                <a:cubicBezTo>
                  <a:pt x="5805" y="3970"/>
                  <a:pt x="5938" y="3503"/>
                  <a:pt x="5938" y="2969"/>
                </a:cubicBezTo>
                <a:cubicBezTo>
                  <a:pt x="5938" y="1335"/>
                  <a:pt x="4604" y="0"/>
                  <a:pt x="2970" y="0"/>
                </a:cubicBezTo>
                <a:close/>
              </a:path>
            </a:pathLst>
          </a:custGeom>
          <a:solidFill>
            <a:srgbClr val="5948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8;p23"/>
          <p:cNvSpPr/>
          <p:nvPr/>
        </p:nvSpPr>
        <p:spPr>
          <a:xfrm>
            <a:off x="7605107" y="3367087"/>
            <a:ext cx="849875" cy="819525"/>
          </a:xfrm>
          <a:custGeom>
            <a:avLst/>
            <a:gdLst/>
            <a:ahLst/>
            <a:cxnLst/>
            <a:rect l="l" t="t" r="r" b="b"/>
            <a:pathLst>
              <a:path w="33995" h="32781" extrusionOk="0">
                <a:moveTo>
                  <a:pt x="9300" y="1"/>
                </a:moveTo>
                <a:cubicBezTo>
                  <a:pt x="9195" y="1"/>
                  <a:pt x="9090" y="14"/>
                  <a:pt x="8987" y="41"/>
                </a:cubicBezTo>
                <a:cubicBezTo>
                  <a:pt x="6485" y="708"/>
                  <a:pt x="3950" y="1375"/>
                  <a:pt x="1448" y="2042"/>
                </a:cubicBezTo>
                <a:cubicBezTo>
                  <a:pt x="0" y="2443"/>
                  <a:pt x="459" y="4522"/>
                  <a:pt x="1772" y="4522"/>
                </a:cubicBezTo>
                <a:cubicBezTo>
                  <a:pt x="1881" y="4522"/>
                  <a:pt x="1996" y="4508"/>
                  <a:pt x="2115" y="4477"/>
                </a:cubicBezTo>
                <a:cubicBezTo>
                  <a:pt x="4217" y="3910"/>
                  <a:pt x="6285" y="3343"/>
                  <a:pt x="8387" y="2810"/>
                </a:cubicBezTo>
                <a:cubicBezTo>
                  <a:pt x="10621" y="12483"/>
                  <a:pt x="12856" y="22157"/>
                  <a:pt x="15125" y="31864"/>
                </a:cubicBezTo>
                <a:cubicBezTo>
                  <a:pt x="15236" y="32391"/>
                  <a:pt x="15786" y="32780"/>
                  <a:pt x="16333" y="32780"/>
                </a:cubicBezTo>
                <a:cubicBezTo>
                  <a:pt x="16443" y="32780"/>
                  <a:pt x="16553" y="32764"/>
                  <a:pt x="16659" y="32731"/>
                </a:cubicBezTo>
                <a:cubicBezTo>
                  <a:pt x="21963" y="30930"/>
                  <a:pt x="27300" y="29128"/>
                  <a:pt x="32604" y="27327"/>
                </a:cubicBezTo>
                <a:cubicBezTo>
                  <a:pt x="33995" y="26843"/>
                  <a:pt x="33576" y="24824"/>
                  <a:pt x="32343" y="24824"/>
                </a:cubicBezTo>
                <a:cubicBezTo>
                  <a:pt x="32216" y="24824"/>
                  <a:pt x="32080" y="24845"/>
                  <a:pt x="31937" y="24892"/>
                </a:cubicBezTo>
                <a:cubicBezTo>
                  <a:pt x="27033" y="26560"/>
                  <a:pt x="22130" y="28228"/>
                  <a:pt x="17226" y="29896"/>
                </a:cubicBezTo>
                <a:cubicBezTo>
                  <a:pt x="14991" y="20222"/>
                  <a:pt x="12756" y="10582"/>
                  <a:pt x="10521" y="908"/>
                </a:cubicBezTo>
                <a:cubicBezTo>
                  <a:pt x="10382" y="349"/>
                  <a:pt x="9844" y="1"/>
                  <a:pt x="930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69;p23"/>
          <p:cNvSpPr/>
          <p:nvPr/>
        </p:nvSpPr>
        <p:spPr>
          <a:xfrm>
            <a:off x="8067432" y="4155337"/>
            <a:ext cx="145975" cy="131775"/>
          </a:xfrm>
          <a:custGeom>
            <a:avLst/>
            <a:gdLst/>
            <a:ahLst/>
            <a:cxnLst/>
            <a:rect l="l" t="t" r="r" b="b"/>
            <a:pathLst>
              <a:path w="5839" h="5271" extrusionOk="0">
                <a:moveTo>
                  <a:pt x="2336" y="0"/>
                </a:moveTo>
                <a:cubicBezTo>
                  <a:pt x="2202" y="367"/>
                  <a:pt x="1969" y="734"/>
                  <a:pt x="1669" y="1034"/>
                </a:cubicBezTo>
                <a:cubicBezTo>
                  <a:pt x="1202" y="1568"/>
                  <a:pt x="635" y="2002"/>
                  <a:pt x="34" y="2335"/>
                </a:cubicBezTo>
                <a:cubicBezTo>
                  <a:pt x="34" y="2335"/>
                  <a:pt x="1" y="2368"/>
                  <a:pt x="1" y="2368"/>
                </a:cubicBezTo>
                <a:cubicBezTo>
                  <a:pt x="1" y="3970"/>
                  <a:pt x="1335" y="5271"/>
                  <a:pt x="2936" y="5271"/>
                </a:cubicBezTo>
                <a:cubicBezTo>
                  <a:pt x="4537" y="5271"/>
                  <a:pt x="5838" y="3970"/>
                  <a:pt x="5838" y="2368"/>
                </a:cubicBezTo>
                <a:cubicBezTo>
                  <a:pt x="5838" y="2168"/>
                  <a:pt x="5838" y="2002"/>
                  <a:pt x="5805" y="1801"/>
                </a:cubicBezTo>
                <a:cubicBezTo>
                  <a:pt x="5104" y="1401"/>
                  <a:pt x="4671" y="734"/>
                  <a:pt x="44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70;p23"/>
          <p:cNvSpPr/>
          <p:nvPr/>
        </p:nvSpPr>
        <p:spPr>
          <a:xfrm>
            <a:off x="8080782" y="4155337"/>
            <a:ext cx="117600" cy="117600"/>
          </a:xfrm>
          <a:custGeom>
            <a:avLst/>
            <a:gdLst/>
            <a:ahLst/>
            <a:cxnLst/>
            <a:rect l="l" t="t" r="r" b="b"/>
            <a:pathLst>
              <a:path w="4704" h="4704" fill="none" extrusionOk="0">
                <a:moveTo>
                  <a:pt x="0" y="2335"/>
                </a:moveTo>
                <a:cubicBezTo>
                  <a:pt x="0" y="3636"/>
                  <a:pt x="1068" y="4703"/>
                  <a:pt x="2335" y="4703"/>
                </a:cubicBezTo>
                <a:cubicBezTo>
                  <a:pt x="3636" y="4703"/>
                  <a:pt x="4704" y="3636"/>
                  <a:pt x="4704" y="2335"/>
                </a:cubicBezTo>
                <a:cubicBezTo>
                  <a:pt x="4704" y="1034"/>
                  <a:pt x="3636" y="0"/>
                  <a:pt x="2335" y="0"/>
                </a:cubicBezTo>
                <a:cubicBezTo>
                  <a:pt x="1068" y="0"/>
                  <a:pt x="0" y="1034"/>
                  <a:pt x="0" y="2335"/>
                </a:cubicBezTo>
                <a:close/>
              </a:path>
            </a:pathLst>
          </a:custGeom>
          <a:solidFill>
            <a:srgbClr val="B3A1E0"/>
          </a:solidFill>
          <a:ln w="31700" cap="flat" cmpd="sng">
            <a:solidFill>
              <a:srgbClr val="B3A1E0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13;p16"/>
          <p:cNvSpPr txBox="1">
            <a:spLocks noGrp="1"/>
          </p:cNvSpPr>
          <p:nvPr>
            <p:ph type="title"/>
          </p:nvPr>
        </p:nvSpPr>
        <p:spPr>
          <a:xfrm>
            <a:off x="1529271" y="1486102"/>
            <a:ext cx="5880461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 smtClean="0"/>
              <a:t>Kế</a:t>
            </a:r>
            <a:r>
              <a:rPr lang="en-US" sz="4800" dirty="0" smtClean="0"/>
              <a:t> </a:t>
            </a:r>
            <a:r>
              <a:rPr lang="en-US" sz="4800" dirty="0" err="1" smtClean="0"/>
              <a:t>hoạch</a:t>
            </a:r>
            <a:r>
              <a:rPr lang="en-US" sz="4800" dirty="0" smtClean="0"/>
              <a:t> </a:t>
            </a:r>
            <a:r>
              <a:rPr lang="en-US" sz="4800" dirty="0" err="1" smtClean="0"/>
              <a:t>trong</a:t>
            </a:r>
            <a:r>
              <a:rPr lang="en-US" sz="4800" dirty="0" smtClean="0"/>
              <a:t> 2 </a:t>
            </a:r>
            <a:r>
              <a:rPr lang="en-US" sz="4800" dirty="0" err="1" smtClean="0"/>
              <a:t>tuần</a:t>
            </a:r>
            <a:r>
              <a:rPr lang="en-US" sz="4800" dirty="0" smtClean="0"/>
              <a:t> </a:t>
            </a:r>
            <a:r>
              <a:rPr lang="en-US" sz="4800" dirty="0" err="1" smtClean="0"/>
              <a:t>tiếp</a:t>
            </a:r>
            <a:r>
              <a:rPr lang="en-US" sz="4800" dirty="0" smtClean="0"/>
              <a:t> </a:t>
            </a:r>
            <a:r>
              <a:rPr lang="en-US" sz="4800" dirty="0" err="1" smtClean="0"/>
              <a:t>theo</a:t>
            </a:r>
            <a:r>
              <a:rPr lang="en-US" sz="4800" dirty="0" smtClean="0"/>
              <a:t> (5, 6)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340257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113;p16"/>
          <p:cNvSpPr txBox="1">
            <a:spLocks noGrp="1"/>
          </p:cNvSpPr>
          <p:nvPr>
            <p:ph type="title"/>
          </p:nvPr>
        </p:nvSpPr>
        <p:spPr>
          <a:xfrm>
            <a:off x="2031974" y="320675"/>
            <a:ext cx="4775225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 smtClean="0"/>
              <a:t>Kế</a:t>
            </a:r>
            <a:r>
              <a:rPr lang="en-US" sz="3200" dirty="0" smtClean="0"/>
              <a:t> </a:t>
            </a:r>
            <a:r>
              <a:rPr lang="en-US" sz="3200" dirty="0" err="1" smtClean="0"/>
              <a:t>hoạch</a:t>
            </a:r>
            <a:r>
              <a:rPr lang="en-US" sz="3200" dirty="0" smtClean="0"/>
              <a:t> 2 </a:t>
            </a:r>
            <a:r>
              <a:rPr lang="en-US" sz="3200" dirty="0" err="1" smtClean="0"/>
              <a:t>tuần</a:t>
            </a:r>
            <a:r>
              <a:rPr lang="en-US" sz="3200" dirty="0" smtClean="0"/>
              <a:t> </a:t>
            </a:r>
            <a:r>
              <a:rPr lang="en-US" sz="3200" dirty="0" err="1" smtClean="0"/>
              <a:t>tới</a:t>
            </a:r>
            <a:endParaRPr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93" y="3421289"/>
            <a:ext cx="2909382" cy="14029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923" y="3457223"/>
            <a:ext cx="2830750" cy="13670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698849" y="822181"/>
            <a:ext cx="7587573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+ Tạo base front-end: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1. Các component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2. </a:t>
            </a:r>
            <a:r>
              <a:rPr lang="en-US" sz="2000" dirty="0" err="1"/>
              <a:t>G</a:t>
            </a:r>
            <a:r>
              <a:rPr lang="en-US" sz="2000" dirty="0" err="1" smtClean="0"/>
              <a:t>iao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r>
              <a:rPr lang="en-US" sz="2000" dirty="0" smtClean="0"/>
              <a:t> </a:t>
            </a:r>
            <a:r>
              <a:rPr lang="en-US" sz="2000" dirty="0" err="1" smtClean="0"/>
              <a:t>phía</a:t>
            </a:r>
            <a:r>
              <a:rPr lang="en-US" sz="2000" dirty="0" smtClean="0"/>
              <a:t> khách </a:t>
            </a:r>
            <a:r>
              <a:rPr lang="en-US" sz="2000" dirty="0" err="1" smtClean="0"/>
              <a:t>hàng</a:t>
            </a:r>
            <a:r>
              <a:rPr lang="en-US" sz="2000" dirty="0" smtClean="0"/>
              <a:t> (Paging, filter, router, </a:t>
            </a:r>
            <a:r>
              <a:rPr lang="en-US" sz="2000" dirty="0" err="1" smtClean="0"/>
              <a:t>v.v</a:t>
            </a:r>
            <a:r>
              <a:rPr lang="en-US" sz="2000" dirty="0" smtClean="0"/>
              <a:t>)</a:t>
            </a:r>
          </a:p>
          <a:p>
            <a:r>
              <a:rPr lang="en-US" sz="2000" b="1" dirty="0" smtClean="0"/>
              <a:t>+ Tạo base back-end: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1. Database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2. Các đầu API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in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r>
              <a:rPr lang="en-US" sz="2000" dirty="0" smtClean="0"/>
              <a:t> khách </a:t>
            </a:r>
            <a:r>
              <a:rPr lang="en-US" sz="2000" dirty="0" err="1" smtClean="0"/>
              <a:t>hàng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3. Thêm, xoá, </a:t>
            </a:r>
            <a:r>
              <a:rPr lang="en-US" sz="2000" dirty="0" err="1" smtClean="0"/>
              <a:t>sửa</a:t>
            </a:r>
            <a:r>
              <a:rPr lang="en-US" sz="2000" dirty="0" smtClean="0"/>
              <a:t> (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r>
              <a:rPr lang="en-US" sz="2000" dirty="0" smtClean="0"/>
              <a:t>, </a:t>
            </a:r>
            <a:r>
              <a:rPr lang="en-US" sz="2000" dirty="0" err="1" smtClean="0"/>
              <a:t>v.v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489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dirty="0"/>
          </a:p>
        </p:txBody>
      </p:sp>
      <p:sp>
        <p:nvSpPr>
          <p:cNvPr id="114" name="Google Shape;114;p16"/>
          <p:cNvSpPr txBox="1"/>
          <p:nvPr/>
        </p:nvSpPr>
        <p:spPr>
          <a:xfrm>
            <a:off x="6064820" y="862825"/>
            <a:ext cx="236150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Biểu</a:t>
            </a:r>
            <a:r>
              <a:rPr lang="en-US" sz="2200" dirty="0" smtClean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đồ</a:t>
            </a:r>
            <a:r>
              <a:rPr lang="en-US" sz="2200" dirty="0" smtClean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UseCase</a:t>
            </a:r>
            <a:endParaRPr sz="22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5867622" y="1209676"/>
            <a:ext cx="2558709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Mô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tả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cơ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bản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tất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cả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các chức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căng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cần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thi công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trong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trang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web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5849380" y="3742199"/>
            <a:ext cx="257695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Kĩ</a:t>
            </a:r>
            <a:r>
              <a:rPr lang="en-US" sz="2200" dirty="0" smtClean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n-US" sz="2200" dirty="0" err="1" smtClean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thuật</a:t>
            </a:r>
            <a:r>
              <a:rPr lang="en-US" sz="2200" dirty="0" smtClean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n-US" sz="2200" dirty="0" err="1" smtClean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cần</a:t>
            </a:r>
            <a:r>
              <a:rPr lang="en-US" sz="2200" dirty="0" smtClean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tìm hiểu</a:t>
            </a:r>
            <a:endParaRPr sz="22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6064822" y="4089050"/>
            <a:ext cx="2361509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Những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kĩ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thuật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năng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cao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hơn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cần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tìm hiểu để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hoàn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thiện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trang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web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6064820" y="2782408"/>
            <a:ext cx="236150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Biểu</a:t>
            </a:r>
            <a:r>
              <a:rPr lang="en-US" sz="2200" dirty="0" smtClean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n-US" sz="2200" dirty="0" err="1" smtClean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đồ</a:t>
            </a:r>
            <a:r>
              <a:rPr lang="en-US" sz="2200" dirty="0" smtClean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lớp</a:t>
            </a:r>
            <a:endParaRPr sz="22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6064822" y="3129258"/>
            <a:ext cx="2361509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Mô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tả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các model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cần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có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trong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trang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web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3514681" y="1107568"/>
            <a:ext cx="2343219" cy="3282933"/>
            <a:chOff x="3514681" y="1107568"/>
            <a:chExt cx="2343219" cy="3282933"/>
          </a:xfrm>
        </p:grpSpPr>
        <p:grpSp>
          <p:nvGrpSpPr>
            <p:cNvPr id="121" name="Google Shape;121;p16"/>
            <p:cNvGrpSpPr/>
            <p:nvPr/>
          </p:nvGrpSpPr>
          <p:grpSpPr>
            <a:xfrm>
              <a:off x="3514681" y="1194845"/>
              <a:ext cx="1567540" cy="3104651"/>
              <a:chOff x="2678318" y="1487495"/>
              <a:chExt cx="1567540" cy="3104651"/>
            </a:xfrm>
          </p:grpSpPr>
          <p:sp>
            <p:nvSpPr>
              <p:cNvPr id="122" name="Google Shape;122;p16"/>
              <p:cNvSpPr/>
              <p:nvPr/>
            </p:nvSpPr>
            <p:spPr>
              <a:xfrm>
                <a:off x="2703018" y="1512454"/>
                <a:ext cx="1542840" cy="3054501"/>
              </a:xfrm>
              <a:custGeom>
                <a:avLst/>
                <a:gdLst/>
                <a:ahLst/>
                <a:cxnLst/>
                <a:rect l="l" t="t" r="r" b="b"/>
                <a:pathLst>
                  <a:path w="71403" h="141363" extrusionOk="0">
                    <a:moveTo>
                      <a:pt x="727" y="0"/>
                    </a:moveTo>
                    <a:cubicBezTo>
                      <a:pt x="322" y="0"/>
                      <a:pt x="1" y="322"/>
                      <a:pt x="1" y="714"/>
                    </a:cubicBezTo>
                    <a:cubicBezTo>
                      <a:pt x="1" y="1107"/>
                      <a:pt x="322" y="1429"/>
                      <a:pt x="727" y="1429"/>
                    </a:cubicBezTo>
                    <a:cubicBezTo>
                      <a:pt x="10074" y="1429"/>
                      <a:pt x="19134" y="3262"/>
                      <a:pt x="27683" y="6870"/>
                    </a:cubicBezTo>
                    <a:cubicBezTo>
                      <a:pt x="35922" y="10359"/>
                      <a:pt x="43328" y="15359"/>
                      <a:pt x="49686" y="21717"/>
                    </a:cubicBezTo>
                    <a:cubicBezTo>
                      <a:pt x="56044" y="28075"/>
                      <a:pt x="61044" y="35481"/>
                      <a:pt x="64533" y="43732"/>
                    </a:cubicBezTo>
                    <a:cubicBezTo>
                      <a:pt x="68140" y="52268"/>
                      <a:pt x="69974" y="61329"/>
                      <a:pt x="69974" y="70675"/>
                    </a:cubicBezTo>
                    <a:cubicBezTo>
                      <a:pt x="69974" y="80034"/>
                      <a:pt x="68140" y="89094"/>
                      <a:pt x="64533" y="97631"/>
                    </a:cubicBezTo>
                    <a:cubicBezTo>
                      <a:pt x="61044" y="105882"/>
                      <a:pt x="56044" y="113288"/>
                      <a:pt x="49686" y="119646"/>
                    </a:cubicBezTo>
                    <a:cubicBezTo>
                      <a:pt x="43328" y="126004"/>
                      <a:pt x="35922" y="131004"/>
                      <a:pt x="27683" y="134493"/>
                    </a:cubicBezTo>
                    <a:cubicBezTo>
                      <a:pt x="19134" y="138100"/>
                      <a:pt x="10074" y="139934"/>
                      <a:pt x="727" y="139934"/>
                    </a:cubicBezTo>
                    <a:cubicBezTo>
                      <a:pt x="322" y="139934"/>
                      <a:pt x="1" y="140255"/>
                      <a:pt x="1" y="140648"/>
                    </a:cubicBezTo>
                    <a:cubicBezTo>
                      <a:pt x="1" y="141041"/>
                      <a:pt x="322" y="141363"/>
                      <a:pt x="727" y="141363"/>
                    </a:cubicBezTo>
                    <a:cubicBezTo>
                      <a:pt x="10264" y="141363"/>
                      <a:pt x="19515" y="139493"/>
                      <a:pt x="28231" y="135802"/>
                    </a:cubicBezTo>
                    <a:cubicBezTo>
                      <a:pt x="36648" y="132243"/>
                      <a:pt x="44209" y="127147"/>
                      <a:pt x="50698" y="120658"/>
                    </a:cubicBezTo>
                    <a:cubicBezTo>
                      <a:pt x="57187" y="114169"/>
                      <a:pt x="62294" y="106608"/>
                      <a:pt x="65854" y="98191"/>
                    </a:cubicBezTo>
                    <a:cubicBezTo>
                      <a:pt x="69533" y="89475"/>
                      <a:pt x="71403" y="80224"/>
                      <a:pt x="71403" y="70675"/>
                    </a:cubicBezTo>
                    <a:cubicBezTo>
                      <a:pt x="71403" y="61139"/>
                      <a:pt x="69533" y="51887"/>
                      <a:pt x="65854" y="43172"/>
                    </a:cubicBezTo>
                    <a:cubicBezTo>
                      <a:pt x="62294" y="34754"/>
                      <a:pt x="57187" y="27194"/>
                      <a:pt x="50698" y="20705"/>
                    </a:cubicBezTo>
                    <a:cubicBezTo>
                      <a:pt x="44209" y="14216"/>
                      <a:pt x="36648" y="9120"/>
                      <a:pt x="28231" y="5560"/>
                    </a:cubicBezTo>
                    <a:cubicBezTo>
                      <a:pt x="19515" y="1869"/>
                      <a:pt x="10264" y="0"/>
                      <a:pt x="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2678318" y="1487495"/>
                <a:ext cx="80553" cy="80790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3739" extrusionOk="0">
                    <a:moveTo>
                      <a:pt x="1870" y="0"/>
                    </a:moveTo>
                    <a:cubicBezTo>
                      <a:pt x="834" y="0"/>
                      <a:pt x="1" y="834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4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2678318" y="4511356"/>
                <a:ext cx="80553" cy="80790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3739" extrusionOk="0">
                    <a:moveTo>
                      <a:pt x="1870" y="0"/>
                    </a:moveTo>
                    <a:cubicBezTo>
                      <a:pt x="834" y="0"/>
                      <a:pt x="1" y="833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3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5" name="Google Shape;125;p16"/>
            <p:cNvCxnSpPr/>
            <p:nvPr/>
          </p:nvCxnSpPr>
          <p:spPr>
            <a:xfrm>
              <a:off x="4267875" y="1309250"/>
              <a:ext cx="1590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26" name="Google Shape;126;p16"/>
            <p:cNvSpPr/>
            <p:nvPr/>
          </p:nvSpPr>
          <p:spPr>
            <a:xfrm>
              <a:off x="3928713" y="1107568"/>
              <a:ext cx="403691" cy="403384"/>
            </a:xfrm>
            <a:custGeom>
              <a:avLst/>
              <a:gdLst/>
              <a:ahLst/>
              <a:cxnLst/>
              <a:rect l="l" t="t" r="r" b="b"/>
              <a:pathLst>
                <a:path w="14146" h="14134" extrusionOk="0">
                  <a:moveTo>
                    <a:pt x="7073" y="0"/>
                  </a:moveTo>
                  <a:cubicBezTo>
                    <a:pt x="3168" y="0"/>
                    <a:pt x="1" y="3167"/>
                    <a:pt x="1" y="7073"/>
                  </a:cubicBezTo>
                  <a:cubicBezTo>
                    <a:pt x="1" y="10978"/>
                    <a:pt x="3168" y="14133"/>
                    <a:pt x="7073" y="14133"/>
                  </a:cubicBezTo>
                  <a:cubicBezTo>
                    <a:pt x="10978" y="14133"/>
                    <a:pt x="14145" y="10978"/>
                    <a:pt x="14145" y="7073"/>
                  </a:cubicBezTo>
                  <a:cubicBezTo>
                    <a:pt x="14145" y="3167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cxnSp>
          <p:nvCxnSpPr>
            <p:cNvPr id="127" name="Google Shape;127;p16"/>
            <p:cNvCxnSpPr/>
            <p:nvPr/>
          </p:nvCxnSpPr>
          <p:spPr>
            <a:xfrm>
              <a:off x="4267875" y="4188625"/>
              <a:ext cx="1590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28" name="Google Shape;128;p16"/>
            <p:cNvSpPr/>
            <p:nvPr/>
          </p:nvSpPr>
          <p:spPr>
            <a:xfrm>
              <a:off x="3928708" y="3986762"/>
              <a:ext cx="403702" cy="403738"/>
            </a:xfrm>
            <a:custGeom>
              <a:avLst/>
              <a:gdLst/>
              <a:ahLst/>
              <a:cxnLst/>
              <a:rect l="l" t="t" r="r" b="b"/>
              <a:pathLst>
                <a:path w="14134" h="14134" extrusionOk="0">
                  <a:moveTo>
                    <a:pt x="7073" y="0"/>
                  </a:moveTo>
                  <a:cubicBezTo>
                    <a:pt x="3168" y="0"/>
                    <a:pt x="1" y="3168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78" y="14133"/>
                    <a:pt x="14133" y="10966"/>
                    <a:pt x="14133" y="7061"/>
                  </a:cubicBezTo>
                  <a:cubicBezTo>
                    <a:pt x="14133" y="3168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29" name="Google Shape;129;p16"/>
            <p:cNvCxnSpPr/>
            <p:nvPr/>
          </p:nvCxnSpPr>
          <p:spPr>
            <a:xfrm>
              <a:off x="4995700" y="3228850"/>
              <a:ext cx="862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30" name="Google Shape;130;p16"/>
            <p:cNvSpPr/>
            <p:nvPr/>
          </p:nvSpPr>
          <p:spPr>
            <a:xfrm>
              <a:off x="4768391" y="3026968"/>
              <a:ext cx="403709" cy="403744"/>
            </a:xfrm>
            <a:custGeom>
              <a:avLst/>
              <a:gdLst/>
              <a:ahLst/>
              <a:cxnLst/>
              <a:rect l="l" t="t" r="r" b="b"/>
              <a:pathLst>
                <a:path w="14133" h="14133" extrusionOk="0">
                  <a:moveTo>
                    <a:pt x="7072" y="0"/>
                  </a:moveTo>
                  <a:cubicBezTo>
                    <a:pt x="3167" y="0"/>
                    <a:pt x="0" y="3167"/>
                    <a:pt x="0" y="7060"/>
                  </a:cubicBezTo>
                  <a:cubicBezTo>
                    <a:pt x="0" y="10966"/>
                    <a:pt x="3167" y="14133"/>
                    <a:pt x="7072" y="14133"/>
                  </a:cubicBezTo>
                  <a:cubicBezTo>
                    <a:pt x="10978" y="14133"/>
                    <a:pt x="14133" y="10966"/>
                    <a:pt x="14133" y="7060"/>
                  </a:cubicBezTo>
                  <a:cubicBezTo>
                    <a:pt x="14133" y="3167"/>
                    <a:pt x="10978" y="0"/>
                    <a:pt x="7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cxnSp>
          <p:nvCxnSpPr>
            <p:cNvPr id="131" name="Google Shape;131;p16"/>
            <p:cNvCxnSpPr/>
            <p:nvPr/>
          </p:nvCxnSpPr>
          <p:spPr>
            <a:xfrm>
              <a:off x="5010475" y="2269050"/>
              <a:ext cx="8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32" name="Google Shape;132;p16"/>
            <p:cNvSpPr/>
            <p:nvPr/>
          </p:nvSpPr>
          <p:spPr>
            <a:xfrm>
              <a:off x="4768394" y="2067181"/>
              <a:ext cx="403702" cy="403738"/>
            </a:xfrm>
            <a:custGeom>
              <a:avLst/>
              <a:gdLst/>
              <a:ahLst/>
              <a:cxnLst/>
              <a:rect l="l" t="t" r="r" b="b"/>
              <a:pathLst>
                <a:path w="14134" h="14134" extrusionOk="0">
                  <a:moveTo>
                    <a:pt x="7073" y="1"/>
                  </a:moveTo>
                  <a:cubicBezTo>
                    <a:pt x="3168" y="1"/>
                    <a:pt x="1" y="3156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66" y="14133"/>
                    <a:pt x="14133" y="10966"/>
                    <a:pt x="14133" y="7061"/>
                  </a:cubicBezTo>
                  <a:cubicBezTo>
                    <a:pt x="14133" y="3156"/>
                    <a:pt x="10966" y="1"/>
                    <a:pt x="7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500">
                <a:solidFill>
                  <a:srgbClr val="FFFFFF"/>
                </a:solidFill>
              </a:endParaRPr>
            </a:p>
          </p:txBody>
        </p:sp>
      </p:grpSp>
      <p:sp>
        <p:nvSpPr>
          <p:cNvPr id="133" name="Google Shape;133;p16"/>
          <p:cNvSpPr txBox="1"/>
          <p:nvPr/>
        </p:nvSpPr>
        <p:spPr>
          <a:xfrm>
            <a:off x="6064820" y="1822616"/>
            <a:ext cx="236150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Công </a:t>
            </a:r>
            <a:r>
              <a:rPr lang="en-US" sz="2200" dirty="0" err="1" smtClean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nghệ</a:t>
            </a:r>
            <a:r>
              <a:rPr lang="en-US" sz="2200" dirty="0" smtClean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n-US" sz="2200" dirty="0" err="1" smtClean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sử</a:t>
            </a:r>
            <a:r>
              <a:rPr lang="en-US" sz="2200" dirty="0" smtClean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dụng</a:t>
            </a:r>
            <a:endParaRPr sz="22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6064822" y="2169467"/>
            <a:ext cx="2361509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Các công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nghệ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ngôn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ngữ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sử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dụng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trong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trang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 web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3458250" y="2514000"/>
            <a:ext cx="19200" cy="36700"/>
          </a:xfrm>
          <a:custGeom>
            <a:avLst/>
            <a:gdLst/>
            <a:ahLst/>
            <a:cxnLst/>
            <a:rect l="l" t="t" r="r" b="b"/>
            <a:pathLst>
              <a:path w="768" h="1468" fill="none" extrusionOk="0">
                <a:moveTo>
                  <a:pt x="768" y="1468"/>
                </a:moveTo>
                <a:cubicBezTo>
                  <a:pt x="534" y="968"/>
                  <a:pt x="267" y="467"/>
                  <a:pt x="0" y="0"/>
                </a:cubicBezTo>
              </a:path>
            </a:pathLst>
          </a:custGeom>
          <a:noFill/>
          <a:ln w="417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458438" y="2381966"/>
            <a:ext cx="1831569" cy="2761480"/>
          </a:xfrm>
          <a:custGeom>
            <a:avLst/>
            <a:gdLst/>
            <a:ahLst/>
            <a:cxnLst/>
            <a:rect l="l" t="t" r="r" b="b"/>
            <a:pathLst>
              <a:path w="50304" h="75844" extrusionOk="0">
                <a:moveTo>
                  <a:pt x="10290" y="0"/>
                </a:moveTo>
                <a:cubicBezTo>
                  <a:pt x="9560" y="0"/>
                  <a:pt x="8996" y="196"/>
                  <a:pt x="8707" y="423"/>
                </a:cubicBezTo>
                <a:cubicBezTo>
                  <a:pt x="7473" y="1424"/>
                  <a:pt x="9307" y="13999"/>
                  <a:pt x="9374" y="17902"/>
                </a:cubicBezTo>
                <a:cubicBezTo>
                  <a:pt x="9541" y="27309"/>
                  <a:pt x="7539" y="33780"/>
                  <a:pt x="7139" y="36315"/>
                </a:cubicBezTo>
                <a:cubicBezTo>
                  <a:pt x="6572" y="40018"/>
                  <a:pt x="7206" y="46489"/>
                  <a:pt x="9307" y="53494"/>
                </a:cubicBezTo>
                <a:lnTo>
                  <a:pt x="1" y="75844"/>
                </a:lnTo>
                <a:lnTo>
                  <a:pt x="30289" y="75844"/>
                </a:lnTo>
                <a:lnTo>
                  <a:pt x="30856" y="60066"/>
                </a:lnTo>
                <a:cubicBezTo>
                  <a:pt x="32224" y="60032"/>
                  <a:pt x="33591" y="59832"/>
                  <a:pt x="34926" y="59499"/>
                </a:cubicBezTo>
                <a:cubicBezTo>
                  <a:pt x="47902" y="56129"/>
                  <a:pt x="50303" y="47723"/>
                  <a:pt x="50303" y="47723"/>
                </a:cubicBezTo>
                <a:cubicBezTo>
                  <a:pt x="50303" y="47723"/>
                  <a:pt x="22050" y="24840"/>
                  <a:pt x="19081" y="11965"/>
                </a:cubicBezTo>
                <a:cubicBezTo>
                  <a:pt x="16834" y="2084"/>
                  <a:pt x="12672" y="0"/>
                  <a:pt x="10290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2129694" y="2351891"/>
            <a:ext cx="521064" cy="555070"/>
          </a:xfrm>
          <a:custGeom>
            <a:avLst/>
            <a:gdLst/>
            <a:ahLst/>
            <a:cxnLst/>
            <a:rect l="l" t="t" r="r" b="b"/>
            <a:pathLst>
              <a:path w="14311" h="15245" extrusionOk="0">
                <a:moveTo>
                  <a:pt x="9564" y="0"/>
                </a:moveTo>
                <a:cubicBezTo>
                  <a:pt x="8587" y="0"/>
                  <a:pt x="7664" y="385"/>
                  <a:pt x="7038" y="1149"/>
                </a:cubicBezTo>
                <a:lnTo>
                  <a:pt x="1201" y="9188"/>
                </a:lnTo>
                <a:cubicBezTo>
                  <a:pt x="0" y="10656"/>
                  <a:pt x="400" y="12924"/>
                  <a:pt x="2102" y="14292"/>
                </a:cubicBezTo>
                <a:cubicBezTo>
                  <a:pt x="2896" y="14927"/>
                  <a:pt x="3834" y="15245"/>
                  <a:pt x="4728" y="15245"/>
                </a:cubicBezTo>
                <a:cubicBezTo>
                  <a:pt x="5712" y="15245"/>
                  <a:pt x="6643" y="14860"/>
                  <a:pt x="7272" y="14091"/>
                </a:cubicBezTo>
                <a:lnTo>
                  <a:pt x="13109" y="6052"/>
                </a:lnTo>
                <a:cubicBezTo>
                  <a:pt x="14310" y="4618"/>
                  <a:pt x="13877" y="2316"/>
                  <a:pt x="12209" y="982"/>
                </a:cubicBezTo>
                <a:cubicBezTo>
                  <a:pt x="11409" y="326"/>
                  <a:pt x="10464" y="0"/>
                  <a:pt x="9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963711" y="1702615"/>
            <a:ext cx="1473258" cy="2699947"/>
          </a:xfrm>
          <a:custGeom>
            <a:avLst/>
            <a:gdLst/>
            <a:ahLst/>
            <a:cxnLst/>
            <a:rect l="l" t="t" r="r" b="b"/>
            <a:pathLst>
              <a:path w="40463" h="74154" extrusionOk="0">
                <a:moveTo>
                  <a:pt x="3369" y="1"/>
                </a:moveTo>
                <a:cubicBezTo>
                  <a:pt x="1668" y="1"/>
                  <a:pt x="267" y="1368"/>
                  <a:pt x="267" y="3103"/>
                </a:cubicBezTo>
                <a:lnTo>
                  <a:pt x="34" y="70918"/>
                </a:lnTo>
                <a:cubicBezTo>
                  <a:pt x="0" y="72653"/>
                  <a:pt x="1401" y="74054"/>
                  <a:pt x="3136" y="74054"/>
                </a:cubicBezTo>
                <a:lnTo>
                  <a:pt x="37093" y="74154"/>
                </a:lnTo>
                <a:cubicBezTo>
                  <a:pt x="38795" y="74154"/>
                  <a:pt x="40196" y="72786"/>
                  <a:pt x="40229" y="71051"/>
                </a:cubicBezTo>
                <a:lnTo>
                  <a:pt x="40462" y="3236"/>
                </a:lnTo>
                <a:cubicBezTo>
                  <a:pt x="40462" y="1502"/>
                  <a:pt x="39061" y="101"/>
                  <a:pt x="37327" y="101"/>
                </a:cubicBezTo>
                <a:lnTo>
                  <a:pt x="33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964912" y="1926104"/>
            <a:ext cx="1470855" cy="2034372"/>
          </a:xfrm>
          <a:custGeom>
            <a:avLst/>
            <a:gdLst/>
            <a:ahLst/>
            <a:cxnLst/>
            <a:rect l="l" t="t" r="r" b="b"/>
            <a:pathLst>
              <a:path w="40397" h="55874" extrusionOk="0">
                <a:moveTo>
                  <a:pt x="201" y="0"/>
                </a:moveTo>
                <a:lnTo>
                  <a:pt x="1" y="55740"/>
                </a:lnTo>
                <a:lnTo>
                  <a:pt x="40196" y="55874"/>
                </a:lnTo>
                <a:lnTo>
                  <a:pt x="40396" y="134"/>
                </a:lnTo>
                <a:lnTo>
                  <a:pt x="20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1100943" y="2076699"/>
            <a:ext cx="1065175" cy="765193"/>
          </a:xfrm>
          <a:custGeom>
            <a:avLst/>
            <a:gdLst/>
            <a:ahLst/>
            <a:cxnLst/>
            <a:rect l="l" t="t" r="r" b="b"/>
            <a:pathLst>
              <a:path w="29255" h="21016" extrusionOk="0">
                <a:moveTo>
                  <a:pt x="27387" y="7639"/>
                </a:moveTo>
                <a:lnTo>
                  <a:pt x="24385" y="19415"/>
                </a:lnTo>
                <a:lnTo>
                  <a:pt x="8173" y="19415"/>
                </a:lnTo>
                <a:lnTo>
                  <a:pt x="6505" y="7639"/>
                </a:lnTo>
                <a:close/>
                <a:moveTo>
                  <a:pt x="2903" y="1"/>
                </a:moveTo>
                <a:cubicBezTo>
                  <a:pt x="1302" y="1"/>
                  <a:pt x="1" y="1302"/>
                  <a:pt x="1" y="2869"/>
                </a:cubicBezTo>
                <a:lnTo>
                  <a:pt x="1" y="4737"/>
                </a:lnTo>
                <a:cubicBezTo>
                  <a:pt x="1" y="5171"/>
                  <a:pt x="368" y="5538"/>
                  <a:pt x="801" y="5538"/>
                </a:cubicBezTo>
                <a:cubicBezTo>
                  <a:pt x="1268" y="5538"/>
                  <a:pt x="1602" y="5171"/>
                  <a:pt x="1602" y="4737"/>
                </a:cubicBezTo>
                <a:lnTo>
                  <a:pt x="1602" y="2869"/>
                </a:lnTo>
                <a:cubicBezTo>
                  <a:pt x="1602" y="2169"/>
                  <a:pt x="2202" y="1602"/>
                  <a:pt x="2903" y="1602"/>
                </a:cubicBezTo>
                <a:cubicBezTo>
                  <a:pt x="3503" y="1602"/>
                  <a:pt x="4070" y="2069"/>
                  <a:pt x="4170" y="2703"/>
                </a:cubicBezTo>
                <a:lnTo>
                  <a:pt x="6672" y="20315"/>
                </a:lnTo>
                <a:cubicBezTo>
                  <a:pt x="6739" y="20715"/>
                  <a:pt x="7072" y="21016"/>
                  <a:pt x="7473" y="21016"/>
                </a:cubicBezTo>
                <a:lnTo>
                  <a:pt x="25018" y="21016"/>
                </a:lnTo>
                <a:cubicBezTo>
                  <a:pt x="25385" y="21016"/>
                  <a:pt x="25686" y="20749"/>
                  <a:pt x="25786" y="20382"/>
                </a:cubicBezTo>
                <a:lnTo>
                  <a:pt x="29188" y="7039"/>
                </a:lnTo>
                <a:cubicBezTo>
                  <a:pt x="29255" y="6805"/>
                  <a:pt x="29188" y="6539"/>
                  <a:pt x="29055" y="6338"/>
                </a:cubicBezTo>
                <a:cubicBezTo>
                  <a:pt x="28888" y="6138"/>
                  <a:pt x="28654" y="6038"/>
                  <a:pt x="28421" y="6038"/>
                </a:cubicBezTo>
                <a:lnTo>
                  <a:pt x="6272" y="6038"/>
                </a:lnTo>
                <a:lnTo>
                  <a:pt x="5738" y="2469"/>
                </a:lnTo>
                <a:cubicBezTo>
                  <a:pt x="5538" y="1068"/>
                  <a:pt x="4304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1517555" y="2302518"/>
            <a:ext cx="112980" cy="539378"/>
          </a:xfrm>
          <a:custGeom>
            <a:avLst/>
            <a:gdLst/>
            <a:ahLst/>
            <a:cxnLst/>
            <a:rect l="l" t="t" r="r" b="b"/>
            <a:pathLst>
              <a:path w="3103" h="14814" extrusionOk="0">
                <a:moveTo>
                  <a:pt x="798" y="1"/>
                </a:moveTo>
                <a:cubicBezTo>
                  <a:pt x="777" y="1"/>
                  <a:pt x="756" y="2"/>
                  <a:pt x="734" y="3"/>
                </a:cubicBezTo>
                <a:cubicBezTo>
                  <a:pt x="300" y="70"/>
                  <a:pt x="0" y="470"/>
                  <a:pt x="33" y="904"/>
                </a:cubicBezTo>
                <a:lnTo>
                  <a:pt x="1468" y="14080"/>
                </a:lnTo>
                <a:cubicBezTo>
                  <a:pt x="1501" y="14513"/>
                  <a:pt x="1868" y="14814"/>
                  <a:pt x="2268" y="14814"/>
                </a:cubicBezTo>
                <a:lnTo>
                  <a:pt x="2368" y="14814"/>
                </a:lnTo>
                <a:cubicBezTo>
                  <a:pt x="2802" y="14747"/>
                  <a:pt x="3102" y="14347"/>
                  <a:pt x="3069" y="13913"/>
                </a:cubicBezTo>
                <a:lnTo>
                  <a:pt x="1635" y="737"/>
                </a:lnTo>
                <a:cubicBezTo>
                  <a:pt x="1603" y="323"/>
                  <a:pt x="1237" y="1"/>
                  <a:pt x="7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1784738" y="2302518"/>
            <a:ext cx="106936" cy="539378"/>
          </a:xfrm>
          <a:custGeom>
            <a:avLst/>
            <a:gdLst/>
            <a:ahLst/>
            <a:cxnLst/>
            <a:rect l="l" t="t" r="r" b="b"/>
            <a:pathLst>
              <a:path w="2937" h="14814" extrusionOk="0">
                <a:moveTo>
                  <a:pt x="2109" y="1"/>
                </a:moveTo>
                <a:cubicBezTo>
                  <a:pt x="1699" y="1"/>
                  <a:pt x="1333" y="323"/>
                  <a:pt x="1302" y="737"/>
                </a:cubicBezTo>
                <a:lnTo>
                  <a:pt x="34" y="13913"/>
                </a:lnTo>
                <a:cubicBezTo>
                  <a:pt x="1" y="14380"/>
                  <a:pt x="334" y="14747"/>
                  <a:pt x="768" y="14814"/>
                </a:cubicBezTo>
                <a:lnTo>
                  <a:pt x="835" y="14814"/>
                </a:lnTo>
                <a:cubicBezTo>
                  <a:pt x="1235" y="14814"/>
                  <a:pt x="1602" y="14480"/>
                  <a:pt x="1635" y="14080"/>
                </a:cubicBezTo>
                <a:lnTo>
                  <a:pt x="2903" y="904"/>
                </a:lnTo>
                <a:cubicBezTo>
                  <a:pt x="2936" y="437"/>
                  <a:pt x="2603" y="70"/>
                  <a:pt x="2169" y="3"/>
                </a:cubicBezTo>
                <a:cubicBezTo>
                  <a:pt x="2149" y="2"/>
                  <a:pt x="2129" y="1"/>
                  <a:pt x="2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1325634" y="2459302"/>
            <a:ext cx="772475" cy="58329"/>
          </a:xfrm>
          <a:custGeom>
            <a:avLst/>
            <a:gdLst/>
            <a:ahLst/>
            <a:cxnLst/>
            <a:rect l="l" t="t" r="r" b="b"/>
            <a:pathLst>
              <a:path w="21216" h="1602" extrusionOk="0">
                <a:moveTo>
                  <a:pt x="801" y="0"/>
                </a:moveTo>
                <a:cubicBezTo>
                  <a:pt x="334" y="0"/>
                  <a:pt x="1" y="367"/>
                  <a:pt x="1" y="801"/>
                </a:cubicBezTo>
                <a:cubicBezTo>
                  <a:pt x="1" y="1268"/>
                  <a:pt x="334" y="1601"/>
                  <a:pt x="801" y="1601"/>
                </a:cubicBezTo>
                <a:lnTo>
                  <a:pt x="20415" y="1601"/>
                </a:lnTo>
                <a:cubicBezTo>
                  <a:pt x="20849" y="1601"/>
                  <a:pt x="21216" y="1268"/>
                  <a:pt x="21216" y="801"/>
                </a:cubicBezTo>
                <a:cubicBezTo>
                  <a:pt x="21216" y="367"/>
                  <a:pt x="20849" y="0"/>
                  <a:pt x="20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1345077" y="2617179"/>
            <a:ext cx="733625" cy="58329"/>
          </a:xfrm>
          <a:custGeom>
            <a:avLst/>
            <a:gdLst/>
            <a:ahLst/>
            <a:cxnLst/>
            <a:rect l="l" t="t" r="r" b="b"/>
            <a:pathLst>
              <a:path w="20149" h="1602" extrusionOk="0">
                <a:moveTo>
                  <a:pt x="801" y="1"/>
                </a:moveTo>
                <a:cubicBezTo>
                  <a:pt x="367" y="1"/>
                  <a:pt x="0" y="334"/>
                  <a:pt x="0" y="801"/>
                </a:cubicBezTo>
                <a:cubicBezTo>
                  <a:pt x="0" y="1235"/>
                  <a:pt x="367" y="1602"/>
                  <a:pt x="801" y="1602"/>
                </a:cubicBezTo>
                <a:lnTo>
                  <a:pt x="19348" y="1602"/>
                </a:lnTo>
                <a:cubicBezTo>
                  <a:pt x="19781" y="1602"/>
                  <a:pt x="20148" y="1235"/>
                  <a:pt x="20148" y="801"/>
                </a:cubicBezTo>
                <a:cubicBezTo>
                  <a:pt x="20148" y="334"/>
                  <a:pt x="19781" y="1"/>
                  <a:pt x="19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1453181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302" y="1601"/>
                </a:moveTo>
                <a:cubicBezTo>
                  <a:pt x="2669" y="1601"/>
                  <a:pt x="2969" y="1902"/>
                  <a:pt x="2969" y="2269"/>
                </a:cubicBezTo>
                <a:cubicBezTo>
                  <a:pt x="2969" y="2635"/>
                  <a:pt x="2669" y="2936"/>
                  <a:pt x="2302" y="2936"/>
                </a:cubicBezTo>
                <a:cubicBezTo>
                  <a:pt x="1935" y="2936"/>
                  <a:pt x="1635" y="2635"/>
                  <a:pt x="1635" y="2269"/>
                </a:cubicBezTo>
                <a:cubicBezTo>
                  <a:pt x="1635" y="1902"/>
                  <a:pt x="1935" y="1601"/>
                  <a:pt x="2302" y="1601"/>
                </a:cubicBezTo>
                <a:close/>
                <a:moveTo>
                  <a:pt x="2302" y="0"/>
                </a:moveTo>
                <a:cubicBezTo>
                  <a:pt x="1034" y="0"/>
                  <a:pt x="0" y="1034"/>
                  <a:pt x="0" y="2269"/>
                </a:cubicBezTo>
                <a:cubicBezTo>
                  <a:pt x="0" y="3536"/>
                  <a:pt x="1034" y="4570"/>
                  <a:pt x="2302" y="4570"/>
                </a:cubicBezTo>
                <a:cubicBezTo>
                  <a:pt x="3536" y="4570"/>
                  <a:pt x="4570" y="3536"/>
                  <a:pt x="4570" y="2269"/>
                </a:cubicBezTo>
                <a:cubicBezTo>
                  <a:pt x="4570" y="1034"/>
                  <a:pt x="3536" y="0"/>
                  <a:pt x="2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1790818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269" y="1601"/>
                </a:moveTo>
                <a:cubicBezTo>
                  <a:pt x="2636" y="1601"/>
                  <a:pt x="2936" y="1902"/>
                  <a:pt x="2936" y="2269"/>
                </a:cubicBezTo>
                <a:cubicBezTo>
                  <a:pt x="2936" y="2635"/>
                  <a:pt x="2636" y="2936"/>
                  <a:pt x="2269" y="2936"/>
                </a:cubicBezTo>
                <a:cubicBezTo>
                  <a:pt x="1902" y="2936"/>
                  <a:pt x="1602" y="2635"/>
                  <a:pt x="1602" y="2269"/>
                </a:cubicBezTo>
                <a:cubicBezTo>
                  <a:pt x="1602" y="1902"/>
                  <a:pt x="1902" y="1601"/>
                  <a:pt x="2269" y="1601"/>
                </a:cubicBezTo>
                <a:close/>
                <a:moveTo>
                  <a:pt x="2269" y="0"/>
                </a:moveTo>
                <a:cubicBezTo>
                  <a:pt x="1035" y="0"/>
                  <a:pt x="0" y="1034"/>
                  <a:pt x="0" y="2269"/>
                </a:cubicBezTo>
                <a:cubicBezTo>
                  <a:pt x="0" y="3536"/>
                  <a:pt x="1035" y="4570"/>
                  <a:pt x="2269" y="4570"/>
                </a:cubicBezTo>
                <a:cubicBezTo>
                  <a:pt x="3536" y="4570"/>
                  <a:pt x="4570" y="3536"/>
                  <a:pt x="4537" y="2269"/>
                </a:cubicBezTo>
                <a:cubicBezTo>
                  <a:pt x="4537" y="1034"/>
                  <a:pt x="3536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1100943" y="3333779"/>
            <a:ext cx="1200001" cy="414200"/>
          </a:xfrm>
          <a:custGeom>
            <a:avLst/>
            <a:gdLst/>
            <a:ahLst/>
            <a:cxnLst/>
            <a:rect l="l" t="t" r="r" b="b"/>
            <a:pathLst>
              <a:path w="32958" h="11376" extrusionOk="0">
                <a:moveTo>
                  <a:pt x="2035" y="0"/>
                </a:moveTo>
                <a:cubicBezTo>
                  <a:pt x="901" y="0"/>
                  <a:pt x="1" y="901"/>
                  <a:pt x="1" y="2035"/>
                </a:cubicBezTo>
                <a:lnTo>
                  <a:pt x="1" y="9340"/>
                </a:lnTo>
                <a:cubicBezTo>
                  <a:pt x="1" y="10474"/>
                  <a:pt x="901" y="11375"/>
                  <a:pt x="2035" y="11375"/>
                </a:cubicBezTo>
                <a:lnTo>
                  <a:pt x="30923" y="11375"/>
                </a:lnTo>
                <a:cubicBezTo>
                  <a:pt x="32023" y="11375"/>
                  <a:pt x="32957" y="10474"/>
                  <a:pt x="32957" y="9340"/>
                </a:cubicBezTo>
                <a:lnTo>
                  <a:pt x="32957" y="2035"/>
                </a:lnTo>
                <a:cubicBezTo>
                  <a:pt x="32957" y="901"/>
                  <a:pt x="32023" y="0"/>
                  <a:pt x="309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1510237" y="1796154"/>
            <a:ext cx="400838" cy="32805"/>
          </a:xfrm>
          <a:custGeom>
            <a:avLst/>
            <a:gdLst/>
            <a:ahLst/>
            <a:cxnLst/>
            <a:rect l="l" t="t" r="r" b="b"/>
            <a:pathLst>
              <a:path w="11009" h="901" extrusionOk="0">
                <a:moveTo>
                  <a:pt x="401" y="0"/>
                </a:moveTo>
                <a:cubicBezTo>
                  <a:pt x="168" y="0"/>
                  <a:pt x="1" y="200"/>
                  <a:pt x="1" y="434"/>
                </a:cubicBezTo>
                <a:cubicBezTo>
                  <a:pt x="1" y="667"/>
                  <a:pt x="168" y="867"/>
                  <a:pt x="401" y="867"/>
                </a:cubicBezTo>
                <a:lnTo>
                  <a:pt x="10575" y="901"/>
                </a:lnTo>
                <a:cubicBezTo>
                  <a:pt x="10809" y="901"/>
                  <a:pt x="11009" y="701"/>
                  <a:pt x="11009" y="467"/>
                </a:cubicBezTo>
                <a:cubicBezTo>
                  <a:pt x="11009" y="234"/>
                  <a:pt x="10809" y="67"/>
                  <a:pt x="10575" y="33"/>
                </a:cubicBezTo>
                <a:lnTo>
                  <a:pt x="4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C9D6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1586772" y="4069785"/>
            <a:ext cx="219880" cy="218678"/>
          </a:xfrm>
          <a:custGeom>
            <a:avLst/>
            <a:gdLst/>
            <a:ahLst/>
            <a:cxnLst/>
            <a:rect l="l" t="t" r="r" b="b"/>
            <a:pathLst>
              <a:path w="6039" h="6006" extrusionOk="0">
                <a:moveTo>
                  <a:pt x="3036" y="1"/>
                </a:moveTo>
                <a:cubicBezTo>
                  <a:pt x="1368" y="1"/>
                  <a:pt x="0" y="1335"/>
                  <a:pt x="0" y="3003"/>
                </a:cubicBezTo>
                <a:cubicBezTo>
                  <a:pt x="0" y="4671"/>
                  <a:pt x="1335" y="6005"/>
                  <a:pt x="3003" y="6005"/>
                </a:cubicBezTo>
                <a:cubicBezTo>
                  <a:pt x="3023" y="6006"/>
                  <a:pt x="3043" y="6006"/>
                  <a:pt x="3064" y="6006"/>
                </a:cubicBezTo>
                <a:cubicBezTo>
                  <a:pt x="4703" y="6006"/>
                  <a:pt x="6005" y="4684"/>
                  <a:pt x="6005" y="3036"/>
                </a:cubicBezTo>
                <a:cubicBezTo>
                  <a:pt x="6038" y="1368"/>
                  <a:pt x="4670" y="34"/>
                  <a:pt x="3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2155181" y="2727358"/>
            <a:ext cx="598799" cy="500201"/>
          </a:xfrm>
          <a:custGeom>
            <a:avLst/>
            <a:gdLst/>
            <a:ahLst/>
            <a:cxnLst/>
            <a:rect l="l" t="t" r="r" b="b"/>
            <a:pathLst>
              <a:path w="16446" h="13738" extrusionOk="0">
                <a:moveTo>
                  <a:pt x="11947" y="1"/>
                </a:moveTo>
                <a:cubicBezTo>
                  <a:pt x="11284" y="1"/>
                  <a:pt x="10643" y="197"/>
                  <a:pt x="10108" y="611"/>
                </a:cubicBezTo>
                <a:lnTo>
                  <a:pt x="1668" y="6882"/>
                </a:lnTo>
                <a:cubicBezTo>
                  <a:pt x="167" y="8016"/>
                  <a:pt x="1" y="10317"/>
                  <a:pt x="1302" y="12052"/>
                </a:cubicBezTo>
                <a:cubicBezTo>
                  <a:pt x="2123" y="13148"/>
                  <a:pt x="3331" y="13738"/>
                  <a:pt x="4488" y="13738"/>
                </a:cubicBezTo>
                <a:cubicBezTo>
                  <a:pt x="5162" y="13738"/>
                  <a:pt x="5819" y="13537"/>
                  <a:pt x="6372" y="13119"/>
                </a:cubicBezTo>
                <a:lnTo>
                  <a:pt x="14778" y="6848"/>
                </a:lnTo>
                <a:cubicBezTo>
                  <a:pt x="16279" y="5714"/>
                  <a:pt x="16446" y="3413"/>
                  <a:pt x="15145" y="1678"/>
                </a:cubicBezTo>
                <a:cubicBezTo>
                  <a:pt x="14318" y="597"/>
                  <a:pt x="13101" y="1"/>
                  <a:pt x="11947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2201350" y="3027382"/>
            <a:ext cx="597561" cy="500164"/>
          </a:xfrm>
          <a:custGeom>
            <a:avLst/>
            <a:gdLst/>
            <a:ahLst/>
            <a:cxnLst/>
            <a:rect l="l" t="t" r="r" b="b"/>
            <a:pathLst>
              <a:path w="16412" h="13737" extrusionOk="0">
                <a:moveTo>
                  <a:pt x="11936" y="0"/>
                </a:moveTo>
                <a:cubicBezTo>
                  <a:pt x="11271" y="0"/>
                  <a:pt x="10621" y="196"/>
                  <a:pt x="10074" y="610"/>
                </a:cubicBezTo>
                <a:lnTo>
                  <a:pt x="1635" y="6881"/>
                </a:lnTo>
                <a:cubicBezTo>
                  <a:pt x="134" y="8015"/>
                  <a:pt x="0" y="10317"/>
                  <a:pt x="1301" y="12051"/>
                </a:cubicBezTo>
                <a:cubicBezTo>
                  <a:pt x="2102" y="13147"/>
                  <a:pt x="3302" y="13737"/>
                  <a:pt x="4456" y="13737"/>
                </a:cubicBezTo>
                <a:cubicBezTo>
                  <a:pt x="5128" y="13737"/>
                  <a:pt x="5785" y="13536"/>
                  <a:pt x="6338" y="13119"/>
                </a:cubicBezTo>
                <a:lnTo>
                  <a:pt x="14777" y="6848"/>
                </a:lnTo>
                <a:cubicBezTo>
                  <a:pt x="16278" y="5713"/>
                  <a:pt x="16412" y="3412"/>
                  <a:pt x="15111" y="1677"/>
                </a:cubicBezTo>
                <a:cubicBezTo>
                  <a:pt x="14306" y="596"/>
                  <a:pt x="13096" y="0"/>
                  <a:pt x="1193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2253563" y="3390507"/>
            <a:ext cx="518660" cy="445185"/>
          </a:xfrm>
          <a:custGeom>
            <a:avLst/>
            <a:gdLst/>
            <a:ahLst/>
            <a:cxnLst/>
            <a:rect l="l" t="t" r="r" b="b"/>
            <a:pathLst>
              <a:path w="14245" h="12227" extrusionOk="0">
                <a:moveTo>
                  <a:pt x="9736" y="1"/>
                </a:moveTo>
                <a:cubicBezTo>
                  <a:pt x="9069" y="1"/>
                  <a:pt x="8420" y="197"/>
                  <a:pt x="7873" y="611"/>
                </a:cubicBezTo>
                <a:lnTo>
                  <a:pt x="1668" y="5381"/>
                </a:lnTo>
                <a:cubicBezTo>
                  <a:pt x="167" y="6515"/>
                  <a:pt x="1" y="8816"/>
                  <a:pt x="1301" y="10518"/>
                </a:cubicBezTo>
                <a:cubicBezTo>
                  <a:pt x="2130" y="11622"/>
                  <a:pt x="3351" y="12227"/>
                  <a:pt x="4516" y="12227"/>
                </a:cubicBezTo>
                <a:cubicBezTo>
                  <a:pt x="5181" y="12227"/>
                  <a:pt x="5827" y="12030"/>
                  <a:pt x="6372" y="11618"/>
                </a:cubicBezTo>
                <a:lnTo>
                  <a:pt x="12576" y="6848"/>
                </a:lnTo>
                <a:cubicBezTo>
                  <a:pt x="14077" y="5714"/>
                  <a:pt x="14244" y="3413"/>
                  <a:pt x="12943" y="1678"/>
                </a:cubicBezTo>
                <a:cubicBezTo>
                  <a:pt x="12116" y="597"/>
                  <a:pt x="10899" y="1"/>
                  <a:pt x="9736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2157621" y="2346575"/>
            <a:ext cx="489496" cy="420353"/>
          </a:xfrm>
          <a:custGeom>
            <a:avLst/>
            <a:gdLst/>
            <a:ahLst/>
            <a:cxnLst/>
            <a:rect l="l" t="t" r="r" b="b"/>
            <a:pathLst>
              <a:path w="13444" h="11545" extrusionOk="0">
                <a:moveTo>
                  <a:pt x="8940" y="1"/>
                </a:moveTo>
                <a:cubicBezTo>
                  <a:pt x="8279" y="1"/>
                  <a:pt x="7639" y="194"/>
                  <a:pt x="7105" y="594"/>
                </a:cubicBezTo>
                <a:lnTo>
                  <a:pt x="1635" y="4697"/>
                </a:lnTo>
                <a:cubicBezTo>
                  <a:pt x="167" y="5831"/>
                  <a:pt x="0" y="8133"/>
                  <a:pt x="1301" y="9868"/>
                </a:cubicBezTo>
                <a:cubicBezTo>
                  <a:pt x="2128" y="10949"/>
                  <a:pt x="3332" y="11545"/>
                  <a:pt x="4485" y="11545"/>
                </a:cubicBezTo>
                <a:cubicBezTo>
                  <a:pt x="5146" y="11545"/>
                  <a:pt x="5791" y="11349"/>
                  <a:pt x="6338" y="10935"/>
                </a:cubicBezTo>
                <a:lnTo>
                  <a:pt x="11775" y="6832"/>
                </a:lnTo>
                <a:cubicBezTo>
                  <a:pt x="13276" y="5698"/>
                  <a:pt x="13443" y="3396"/>
                  <a:pt x="12142" y="1695"/>
                </a:cubicBezTo>
                <a:cubicBezTo>
                  <a:pt x="11315" y="591"/>
                  <a:pt x="10095" y="1"/>
                  <a:pt x="8940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919981" y="2424057"/>
            <a:ext cx="174914" cy="642527"/>
          </a:xfrm>
          <a:custGeom>
            <a:avLst/>
            <a:gdLst/>
            <a:ahLst/>
            <a:cxnLst/>
            <a:rect l="l" t="t" r="r" b="b"/>
            <a:pathLst>
              <a:path w="4804" h="17647" extrusionOk="0">
                <a:moveTo>
                  <a:pt x="801" y="1"/>
                </a:moveTo>
                <a:lnTo>
                  <a:pt x="0" y="7073"/>
                </a:lnTo>
                <a:lnTo>
                  <a:pt x="1335" y="17647"/>
                </a:lnTo>
                <a:cubicBezTo>
                  <a:pt x="1335" y="17647"/>
                  <a:pt x="4804" y="11042"/>
                  <a:pt x="4303" y="6772"/>
                </a:cubicBezTo>
                <a:cubicBezTo>
                  <a:pt x="3836" y="2503"/>
                  <a:pt x="801" y="1"/>
                  <a:pt x="801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1524843" y="1504504"/>
            <a:ext cx="342509" cy="124049"/>
          </a:xfrm>
          <a:custGeom>
            <a:avLst/>
            <a:gdLst/>
            <a:ahLst/>
            <a:cxnLst/>
            <a:rect l="l" t="t" r="r" b="b"/>
            <a:pathLst>
              <a:path w="9407" h="3407" extrusionOk="0">
                <a:moveTo>
                  <a:pt x="4707" y="0"/>
                </a:moveTo>
                <a:cubicBezTo>
                  <a:pt x="3130" y="0"/>
                  <a:pt x="1555" y="601"/>
                  <a:pt x="367" y="1806"/>
                </a:cubicBezTo>
                <a:cubicBezTo>
                  <a:pt x="0" y="2173"/>
                  <a:pt x="0" y="2773"/>
                  <a:pt x="367" y="3140"/>
                </a:cubicBezTo>
                <a:cubicBezTo>
                  <a:pt x="567" y="3307"/>
                  <a:pt x="801" y="3407"/>
                  <a:pt x="1034" y="3407"/>
                </a:cubicBezTo>
                <a:cubicBezTo>
                  <a:pt x="1268" y="3407"/>
                  <a:pt x="1535" y="3307"/>
                  <a:pt x="1701" y="3140"/>
                </a:cubicBezTo>
                <a:cubicBezTo>
                  <a:pt x="2523" y="2302"/>
                  <a:pt x="3614" y="1885"/>
                  <a:pt x="4707" y="1885"/>
                </a:cubicBezTo>
                <a:cubicBezTo>
                  <a:pt x="5790" y="1885"/>
                  <a:pt x="6876" y="2293"/>
                  <a:pt x="7706" y="3107"/>
                </a:cubicBezTo>
                <a:cubicBezTo>
                  <a:pt x="7889" y="3290"/>
                  <a:pt x="8131" y="3382"/>
                  <a:pt x="8373" y="3382"/>
                </a:cubicBezTo>
                <a:cubicBezTo>
                  <a:pt x="8615" y="3382"/>
                  <a:pt x="8856" y="3290"/>
                  <a:pt x="9040" y="3107"/>
                </a:cubicBezTo>
                <a:cubicBezTo>
                  <a:pt x="9407" y="2740"/>
                  <a:pt x="9407" y="2139"/>
                  <a:pt x="9040" y="1772"/>
                </a:cubicBezTo>
                <a:cubicBezTo>
                  <a:pt x="7843" y="592"/>
                  <a:pt x="6274" y="0"/>
                  <a:pt x="4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1162901" y="1106280"/>
            <a:ext cx="1066376" cy="275733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1346903" y="1305447"/>
            <a:ext cx="698380" cy="198034"/>
          </a:xfrm>
          <a:custGeom>
            <a:avLst/>
            <a:gdLst/>
            <a:ahLst/>
            <a:cxnLst/>
            <a:rect l="l" t="t" r="r" b="b"/>
            <a:pathLst>
              <a:path w="19181" h="5439" extrusionOk="0">
                <a:moveTo>
                  <a:pt x="9611" y="1"/>
                </a:moveTo>
                <a:cubicBezTo>
                  <a:pt x="6260" y="1"/>
                  <a:pt x="2911" y="1277"/>
                  <a:pt x="368" y="3837"/>
                </a:cubicBezTo>
                <a:cubicBezTo>
                  <a:pt x="1" y="4204"/>
                  <a:pt x="1" y="4804"/>
                  <a:pt x="368" y="5171"/>
                </a:cubicBezTo>
                <a:cubicBezTo>
                  <a:pt x="568" y="5371"/>
                  <a:pt x="801" y="5438"/>
                  <a:pt x="1035" y="5438"/>
                </a:cubicBezTo>
                <a:cubicBezTo>
                  <a:pt x="1302" y="5438"/>
                  <a:pt x="1535" y="5371"/>
                  <a:pt x="1735" y="5171"/>
                </a:cubicBezTo>
                <a:cubicBezTo>
                  <a:pt x="3895" y="2995"/>
                  <a:pt x="6752" y="1902"/>
                  <a:pt x="9611" y="1902"/>
                </a:cubicBezTo>
                <a:cubicBezTo>
                  <a:pt x="12448" y="1902"/>
                  <a:pt x="15287" y="2978"/>
                  <a:pt x="17446" y="5138"/>
                </a:cubicBezTo>
                <a:cubicBezTo>
                  <a:pt x="17647" y="5321"/>
                  <a:pt x="17897" y="5413"/>
                  <a:pt x="18143" y="5413"/>
                </a:cubicBezTo>
                <a:cubicBezTo>
                  <a:pt x="18389" y="5413"/>
                  <a:pt x="18631" y="5321"/>
                  <a:pt x="18814" y="5138"/>
                </a:cubicBezTo>
                <a:cubicBezTo>
                  <a:pt x="19181" y="4771"/>
                  <a:pt x="19181" y="4170"/>
                  <a:pt x="18814" y="3770"/>
                </a:cubicBezTo>
                <a:cubicBezTo>
                  <a:pt x="16271" y="1260"/>
                  <a:pt x="12940" y="1"/>
                  <a:pt x="9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1823625" y="3607551"/>
            <a:ext cx="1900784" cy="1535919"/>
          </a:xfrm>
          <a:custGeom>
            <a:avLst/>
            <a:gdLst/>
            <a:ahLst/>
            <a:cxnLst/>
            <a:rect l="l" t="t" r="r" b="b"/>
            <a:pathLst>
              <a:path w="52205" h="42184" extrusionOk="0">
                <a:moveTo>
                  <a:pt x="7606" y="0"/>
                </a:moveTo>
                <a:cubicBezTo>
                  <a:pt x="7207" y="0"/>
                  <a:pt x="6801" y="71"/>
                  <a:pt x="6405" y="220"/>
                </a:cubicBezTo>
                <a:cubicBezTo>
                  <a:pt x="4637" y="887"/>
                  <a:pt x="3736" y="2855"/>
                  <a:pt x="4403" y="4623"/>
                </a:cubicBezTo>
                <a:lnTo>
                  <a:pt x="12609" y="33044"/>
                </a:lnTo>
                <a:cubicBezTo>
                  <a:pt x="11241" y="31009"/>
                  <a:pt x="9740" y="28974"/>
                  <a:pt x="8473" y="27707"/>
                </a:cubicBezTo>
                <a:cubicBezTo>
                  <a:pt x="6686" y="25979"/>
                  <a:pt x="4314" y="25555"/>
                  <a:pt x="2473" y="25555"/>
                </a:cubicBezTo>
                <a:cubicBezTo>
                  <a:pt x="2252" y="25555"/>
                  <a:pt x="2039" y="25561"/>
                  <a:pt x="1835" y="25572"/>
                </a:cubicBezTo>
                <a:cubicBezTo>
                  <a:pt x="734" y="25605"/>
                  <a:pt x="0" y="26773"/>
                  <a:pt x="500" y="27807"/>
                </a:cubicBezTo>
                <a:cubicBezTo>
                  <a:pt x="1901" y="30742"/>
                  <a:pt x="4670" y="36546"/>
                  <a:pt x="7305" y="42184"/>
                </a:cubicBezTo>
                <a:lnTo>
                  <a:pt x="52204" y="42184"/>
                </a:lnTo>
                <a:cubicBezTo>
                  <a:pt x="51870" y="40149"/>
                  <a:pt x="51403" y="38347"/>
                  <a:pt x="50870" y="37113"/>
                </a:cubicBezTo>
                <a:cubicBezTo>
                  <a:pt x="48601" y="31876"/>
                  <a:pt x="46867" y="24004"/>
                  <a:pt x="44065" y="22936"/>
                </a:cubicBezTo>
                <a:cubicBezTo>
                  <a:pt x="43690" y="22795"/>
                  <a:pt x="43329" y="22734"/>
                  <a:pt x="42985" y="22734"/>
                </a:cubicBezTo>
                <a:cubicBezTo>
                  <a:pt x="40727" y="22734"/>
                  <a:pt x="39195" y="25372"/>
                  <a:pt x="39195" y="25372"/>
                </a:cubicBezTo>
                <a:cubicBezTo>
                  <a:pt x="39195" y="25372"/>
                  <a:pt x="37711" y="20209"/>
                  <a:pt x="33681" y="20209"/>
                </a:cubicBezTo>
                <a:cubicBezTo>
                  <a:pt x="33438" y="20209"/>
                  <a:pt x="33186" y="20228"/>
                  <a:pt x="32924" y="20268"/>
                </a:cubicBezTo>
                <a:cubicBezTo>
                  <a:pt x="29888" y="20768"/>
                  <a:pt x="28854" y="26172"/>
                  <a:pt x="28854" y="26172"/>
                </a:cubicBezTo>
                <a:cubicBezTo>
                  <a:pt x="28854" y="26172"/>
                  <a:pt x="26647" y="18891"/>
                  <a:pt x="22870" y="18891"/>
                </a:cubicBezTo>
                <a:cubicBezTo>
                  <a:pt x="22573" y="18891"/>
                  <a:pt x="22266" y="18936"/>
                  <a:pt x="21949" y="19034"/>
                </a:cubicBezTo>
                <a:cubicBezTo>
                  <a:pt x="20248" y="19567"/>
                  <a:pt x="19281" y="21402"/>
                  <a:pt x="18713" y="23470"/>
                </a:cubicBezTo>
                <a:lnTo>
                  <a:pt x="10808" y="2222"/>
                </a:lnTo>
                <a:cubicBezTo>
                  <a:pt x="10290" y="850"/>
                  <a:pt x="8989" y="0"/>
                  <a:pt x="760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960672" y="862825"/>
            <a:ext cx="1470843" cy="380316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ctrTitle" idx="4294967295"/>
          </p:nvPr>
        </p:nvSpPr>
        <p:spPr>
          <a:xfrm>
            <a:off x="1105677" y="3355722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PAY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5;p23"/>
          <p:cNvSpPr/>
          <p:nvPr/>
        </p:nvSpPr>
        <p:spPr>
          <a:xfrm>
            <a:off x="977183" y="3405149"/>
            <a:ext cx="640475" cy="35875"/>
          </a:xfrm>
          <a:custGeom>
            <a:avLst/>
            <a:gdLst/>
            <a:ahLst/>
            <a:cxnLst/>
            <a:rect l="l" t="t" r="r" b="b"/>
            <a:pathLst>
              <a:path w="25619" h="1435" extrusionOk="0">
                <a:moveTo>
                  <a:pt x="0" y="0"/>
                </a:moveTo>
                <a:lnTo>
                  <a:pt x="0" y="1434"/>
                </a:lnTo>
                <a:lnTo>
                  <a:pt x="25618" y="1434"/>
                </a:lnTo>
                <a:lnTo>
                  <a:pt x="2561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426;p23"/>
          <p:cNvGrpSpPr/>
          <p:nvPr/>
        </p:nvGrpSpPr>
        <p:grpSpPr>
          <a:xfrm>
            <a:off x="837921" y="3405149"/>
            <a:ext cx="919000" cy="930400"/>
            <a:chOff x="779606" y="2781075"/>
            <a:chExt cx="919000" cy="930400"/>
          </a:xfrm>
        </p:grpSpPr>
        <p:sp>
          <p:nvSpPr>
            <p:cNvPr id="5" name="Google Shape;427;p23"/>
            <p:cNvSpPr/>
            <p:nvPr/>
          </p:nvSpPr>
          <p:spPr>
            <a:xfrm>
              <a:off x="926381" y="2781075"/>
              <a:ext cx="640475" cy="393625"/>
            </a:xfrm>
            <a:custGeom>
              <a:avLst/>
              <a:gdLst/>
              <a:ahLst/>
              <a:cxnLst/>
              <a:rect l="l" t="t" r="r" b="b"/>
              <a:pathLst>
                <a:path w="25619" h="15745" extrusionOk="0">
                  <a:moveTo>
                    <a:pt x="0" y="0"/>
                  </a:moveTo>
                  <a:lnTo>
                    <a:pt x="0" y="15745"/>
                  </a:lnTo>
                  <a:lnTo>
                    <a:pt x="25618" y="15745"/>
                  </a:lnTo>
                  <a:lnTo>
                    <a:pt x="25618" y="0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rgbClr val="979A5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8;p23"/>
            <p:cNvSpPr/>
            <p:nvPr/>
          </p:nvSpPr>
          <p:spPr>
            <a:xfrm>
              <a:off x="779606" y="2958700"/>
              <a:ext cx="441175" cy="318575"/>
            </a:xfrm>
            <a:custGeom>
              <a:avLst/>
              <a:gdLst/>
              <a:ahLst/>
              <a:cxnLst/>
              <a:rect l="l" t="t" r="r" b="b"/>
              <a:pathLst>
                <a:path w="17647" h="12743" extrusionOk="0">
                  <a:moveTo>
                    <a:pt x="0" y="0"/>
                  </a:moveTo>
                  <a:lnTo>
                    <a:pt x="0" y="12743"/>
                  </a:lnTo>
                  <a:lnTo>
                    <a:pt x="17646" y="12743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9;p23"/>
            <p:cNvSpPr/>
            <p:nvPr/>
          </p:nvSpPr>
          <p:spPr>
            <a:xfrm>
              <a:off x="779606" y="2958700"/>
              <a:ext cx="441175" cy="29200"/>
            </a:xfrm>
            <a:custGeom>
              <a:avLst/>
              <a:gdLst/>
              <a:ahLst/>
              <a:cxnLst/>
              <a:rect l="l" t="t" r="r" b="b"/>
              <a:pathLst>
                <a:path w="17647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17646" y="1168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979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0;p23"/>
            <p:cNvSpPr/>
            <p:nvPr/>
          </p:nvSpPr>
          <p:spPr>
            <a:xfrm>
              <a:off x="932206" y="3394825"/>
              <a:ext cx="316925" cy="228525"/>
            </a:xfrm>
            <a:custGeom>
              <a:avLst/>
              <a:gdLst/>
              <a:ahLst/>
              <a:cxnLst/>
              <a:rect l="l" t="t" r="r" b="b"/>
              <a:pathLst>
                <a:path w="12677" h="9141" extrusionOk="0">
                  <a:moveTo>
                    <a:pt x="1" y="1"/>
                  </a:moveTo>
                  <a:lnTo>
                    <a:pt x="1" y="9141"/>
                  </a:lnTo>
                  <a:lnTo>
                    <a:pt x="12676" y="9141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1;p23"/>
            <p:cNvSpPr/>
            <p:nvPr/>
          </p:nvSpPr>
          <p:spPr>
            <a:xfrm>
              <a:off x="932206" y="3395675"/>
              <a:ext cx="316925" cy="30050"/>
            </a:xfrm>
            <a:custGeom>
              <a:avLst/>
              <a:gdLst/>
              <a:ahLst/>
              <a:cxnLst/>
              <a:rect l="l" t="t" r="r" b="b"/>
              <a:pathLst>
                <a:path w="12677" h="1202" extrusionOk="0">
                  <a:moveTo>
                    <a:pt x="1" y="0"/>
                  </a:moveTo>
                  <a:lnTo>
                    <a:pt x="1" y="1201"/>
                  </a:lnTo>
                  <a:lnTo>
                    <a:pt x="12676" y="12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rgbClr val="979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2;p23"/>
            <p:cNvSpPr/>
            <p:nvPr/>
          </p:nvSpPr>
          <p:spPr>
            <a:xfrm>
              <a:off x="1482606" y="3248075"/>
              <a:ext cx="216000" cy="155950"/>
            </a:xfrm>
            <a:custGeom>
              <a:avLst/>
              <a:gdLst/>
              <a:ahLst/>
              <a:cxnLst/>
              <a:rect l="l" t="t" r="r" b="b"/>
              <a:pathLst>
                <a:path w="8640" h="6238" extrusionOk="0">
                  <a:moveTo>
                    <a:pt x="0" y="0"/>
                  </a:moveTo>
                  <a:lnTo>
                    <a:pt x="0" y="6238"/>
                  </a:lnTo>
                  <a:lnTo>
                    <a:pt x="8640" y="6238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3;p23"/>
            <p:cNvSpPr/>
            <p:nvPr/>
          </p:nvSpPr>
          <p:spPr>
            <a:xfrm>
              <a:off x="1482606" y="3248900"/>
              <a:ext cx="216000" cy="20875"/>
            </a:xfrm>
            <a:custGeom>
              <a:avLst/>
              <a:gdLst/>
              <a:ahLst/>
              <a:cxnLst/>
              <a:rect l="l" t="t" r="r" b="b"/>
              <a:pathLst>
                <a:path w="8640" h="835" extrusionOk="0">
                  <a:moveTo>
                    <a:pt x="0" y="0"/>
                  </a:moveTo>
                  <a:lnTo>
                    <a:pt x="0" y="834"/>
                  </a:lnTo>
                  <a:lnTo>
                    <a:pt x="8640" y="834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4;p23"/>
            <p:cNvSpPr/>
            <p:nvPr/>
          </p:nvSpPr>
          <p:spPr>
            <a:xfrm>
              <a:off x="1294131" y="3287800"/>
              <a:ext cx="113450" cy="182025"/>
            </a:xfrm>
            <a:custGeom>
              <a:avLst/>
              <a:gdLst/>
              <a:ahLst/>
              <a:cxnLst/>
              <a:rect l="l" t="t" r="r" b="b"/>
              <a:pathLst>
                <a:path w="4538" h="7281" extrusionOk="0">
                  <a:moveTo>
                    <a:pt x="984" y="0"/>
                  </a:moveTo>
                  <a:cubicBezTo>
                    <a:pt x="869" y="0"/>
                    <a:pt x="751" y="25"/>
                    <a:pt x="634" y="79"/>
                  </a:cubicBezTo>
                  <a:lnTo>
                    <a:pt x="601" y="112"/>
                  </a:lnTo>
                  <a:cubicBezTo>
                    <a:pt x="201" y="279"/>
                    <a:pt x="1" y="779"/>
                    <a:pt x="201" y="1180"/>
                  </a:cubicBezTo>
                  <a:lnTo>
                    <a:pt x="2803" y="6784"/>
                  </a:lnTo>
                  <a:cubicBezTo>
                    <a:pt x="2951" y="7106"/>
                    <a:pt x="3266" y="7281"/>
                    <a:pt x="3582" y="7281"/>
                  </a:cubicBezTo>
                  <a:cubicBezTo>
                    <a:pt x="3691" y="7281"/>
                    <a:pt x="3801" y="7260"/>
                    <a:pt x="3903" y="7217"/>
                  </a:cubicBezTo>
                  <a:lnTo>
                    <a:pt x="3937" y="7184"/>
                  </a:lnTo>
                  <a:cubicBezTo>
                    <a:pt x="4370" y="6984"/>
                    <a:pt x="4537" y="6517"/>
                    <a:pt x="4337" y="6083"/>
                  </a:cubicBezTo>
                  <a:lnTo>
                    <a:pt x="1735" y="479"/>
                  </a:lnTo>
                  <a:cubicBezTo>
                    <a:pt x="1589" y="186"/>
                    <a:pt x="1299" y="0"/>
                    <a:pt x="984" y="0"/>
                  </a:cubicBez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5;p23"/>
            <p:cNvSpPr/>
            <p:nvPr/>
          </p:nvSpPr>
          <p:spPr>
            <a:xfrm>
              <a:off x="1342506" y="3411100"/>
              <a:ext cx="186825" cy="300375"/>
            </a:xfrm>
            <a:custGeom>
              <a:avLst/>
              <a:gdLst/>
              <a:ahLst/>
              <a:cxnLst/>
              <a:rect l="l" t="t" r="r" b="b"/>
              <a:pathLst>
                <a:path w="7473" h="12015" extrusionOk="0">
                  <a:moveTo>
                    <a:pt x="1599" y="1"/>
                  </a:moveTo>
                  <a:cubicBezTo>
                    <a:pt x="1411" y="1"/>
                    <a:pt x="1219" y="38"/>
                    <a:pt x="1034" y="117"/>
                  </a:cubicBezTo>
                  <a:lnTo>
                    <a:pt x="968" y="150"/>
                  </a:lnTo>
                  <a:cubicBezTo>
                    <a:pt x="301" y="484"/>
                    <a:pt x="0" y="1285"/>
                    <a:pt x="301" y="1985"/>
                  </a:cubicBezTo>
                  <a:lnTo>
                    <a:pt x="4604" y="11225"/>
                  </a:lnTo>
                  <a:cubicBezTo>
                    <a:pt x="4846" y="11734"/>
                    <a:pt x="5335" y="12014"/>
                    <a:pt x="5853" y="12014"/>
                  </a:cubicBezTo>
                  <a:cubicBezTo>
                    <a:pt x="6048" y="12014"/>
                    <a:pt x="6247" y="11974"/>
                    <a:pt x="6438" y="11892"/>
                  </a:cubicBezTo>
                  <a:lnTo>
                    <a:pt x="6505" y="11859"/>
                  </a:lnTo>
                  <a:cubicBezTo>
                    <a:pt x="7172" y="11525"/>
                    <a:pt x="7472" y="10725"/>
                    <a:pt x="7172" y="10058"/>
                  </a:cubicBezTo>
                  <a:lnTo>
                    <a:pt x="2869" y="784"/>
                  </a:lnTo>
                  <a:cubicBezTo>
                    <a:pt x="2623" y="293"/>
                    <a:pt x="2124" y="1"/>
                    <a:pt x="1599" y="1"/>
                  </a:cubicBezTo>
                  <a:close/>
                </a:path>
              </a:pathLst>
            </a:custGeom>
            <a:solidFill>
              <a:srgbClr val="777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6;p23"/>
            <p:cNvSpPr/>
            <p:nvPr/>
          </p:nvSpPr>
          <p:spPr>
            <a:xfrm>
              <a:off x="1071481" y="3017875"/>
              <a:ext cx="381125" cy="337825"/>
            </a:xfrm>
            <a:custGeom>
              <a:avLst/>
              <a:gdLst/>
              <a:ahLst/>
              <a:cxnLst/>
              <a:rect l="l" t="t" r="r" b="b"/>
              <a:pathLst>
                <a:path w="15245" h="13513" extrusionOk="0">
                  <a:moveTo>
                    <a:pt x="7627" y="0"/>
                  </a:moveTo>
                  <a:cubicBezTo>
                    <a:pt x="4861" y="0"/>
                    <a:pt x="2263" y="1722"/>
                    <a:pt x="1268" y="4471"/>
                  </a:cubicBezTo>
                  <a:cubicBezTo>
                    <a:pt x="0" y="7974"/>
                    <a:pt x="1835" y="11843"/>
                    <a:pt x="5337" y="13111"/>
                  </a:cubicBezTo>
                  <a:cubicBezTo>
                    <a:pt x="6090" y="13383"/>
                    <a:pt x="6860" y="13512"/>
                    <a:pt x="7618" y="13512"/>
                  </a:cubicBezTo>
                  <a:cubicBezTo>
                    <a:pt x="10383" y="13512"/>
                    <a:pt x="12982" y="11791"/>
                    <a:pt x="13977" y="9041"/>
                  </a:cubicBezTo>
                  <a:cubicBezTo>
                    <a:pt x="15244" y="5539"/>
                    <a:pt x="13410" y="1669"/>
                    <a:pt x="9907" y="402"/>
                  </a:cubicBezTo>
                  <a:cubicBezTo>
                    <a:pt x="9154" y="129"/>
                    <a:pt x="8384" y="0"/>
                    <a:pt x="7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7;p23"/>
            <p:cNvSpPr/>
            <p:nvPr/>
          </p:nvSpPr>
          <p:spPr>
            <a:xfrm>
              <a:off x="1053131" y="3002575"/>
              <a:ext cx="417825" cy="367600"/>
            </a:xfrm>
            <a:custGeom>
              <a:avLst/>
              <a:gdLst/>
              <a:ahLst/>
              <a:cxnLst/>
              <a:rect l="l" t="t" r="r" b="b"/>
              <a:pathLst>
                <a:path w="16713" h="14704" extrusionOk="0">
                  <a:moveTo>
                    <a:pt x="8361" y="1204"/>
                  </a:moveTo>
                  <a:cubicBezTo>
                    <a:pt x="10677" y="1204"/>
                    <a:pt x="12901" y="2519"/>
                    <a:pt x="13944" y="4750"/>
                  </a:cubicBezTo>
                  <a:cubicBezTo>
                    <a:pt x="15378" y="7852"/>
                    <a:pt x="14010" y="11521"/>
                    <a:pt x="10942" y="12922"/>
                  </a:cubicBezTo>
                  <a:cubicBezTo>
                    <a:pt x="10104" y="13314"/>
                    <a:pt x="9222" y="13499"/>
                    <a:pt x="8352" y="13499"/>
                  </a:cubicBezTo>
                  <a:cubicBezTo>
                    <a:pt x="6036" y="13499"/>
                    <a:pt x="3812" y="12185"/>
                    <a:pt x="2769" y="9953"/>
                  </a:cubicBezTo>
                  <a:cubicBezTo>
                    <a:pt x="1335" y="6885"/>
                    <a:pt x="2669" y="3215"/>
                    <a:pt x="5771" y="1781"/>
                  </a:cubicBezTo>
                  <a:cubicBezTo>
                    <a:pt x="6609" y="1389"/>
                    <a:pt x="7491" y="1204"/>
                    <a:pt x="8361" y="1204"/>
                  </a:cubicBezTo>
                  <a:close/>
                  <a:moveTo>
                    <a:pt x="8345" y="0"/>
                  </a:moveTo>
                  <a:cubicBezTo>
                    <a:pt x="7314" y="0"/>
                    <a:pt x="6266" y="219"/>
                    <a:pt x="5271" y="680"/>
                  </a:cubicBezTo>
                  <a:cubicBezTo>
                    <a:pt x="1602" y="2415"/>
                    <a:pt x="0" y="6785"/>
                    <a:pt x="1702" y="10454"/>
                  </a:cubicBezTo>
                  <a:cubicBezTo>
                    <a:pt x="2941" y="13128"/>
                    <a:pt x="5598" y="14703"/>
                    <a:pt x="8368" y="14703"/>
                  </a:cubicBezTo>
                  <a:cubicBezTo>
                    <a:pt x="9399" y="14703"/>
                    <a:pt x="10446" y="14485"/>
                    <a:pt x="11442" y="14023"/>
                  </a:cubicBezTo>
                  <a:cubicBezTo>
                    <a:pt x="15111" y="12322"/>
                    <a:pt x="16712" y="7919"/>
                    <a:pt x="15011" y="4249"/>
                  </a:cubicBezTo>
                  <a:cubicBezTo>
                    <a:pt x="13772" y="1576"/>
                    <a:pt x="11115" y="0"/>
                    <a:pt x="8345" y="0"/>
                  </a:cubicBez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438;p23"/>
          <p:cNvSpPr/>
          <p:nvPr/>
        </p:nvSpPr>
        <p:spPr>
          <a:xfrm>
            <a:off x="5743127" y="3565699"/>
            <a:ext cx="387537" cy="452025"/>
          </a:xfrm>
          <a:custGeom>
            <a:avLst/>
            <a:gdLst/>
            <a:ahLst/>
            <a:cxnLst/>
            <a:rect l="l" t="t" r="r" b="b"/>
            <a:pathLst>
              <a:path w="14911" h="18081" extrusionOk="0">
                <a:moveTo>
                  <a:pt x="1235" y="1"/>
                </a:moveTo>
                <a:cubicBezTo>
                  <a:pt x="567" y="1"/>
                  <a:pt x="0" y="601"/>
                  <a:pt x="0" y="1368"/>
                </a:cubicBezTo>
                <a:lnTo>
                  <a:pt x="0" y="16713"/>
                </a:lnTo>
                <a:cubicBezTo>
                  <a:pt x="0" y="17480"/>
                  <a:pt x="567" y="18080"/>
                  <a:pt x="1235" y="18080"/>
                </a:cubicBezTo>
                <a:lnTo>
                  <a:pt x="13677" y="18080"/>
                </a:lnTo>
                <a:cubicBezTo>
                  <a:pt x="14377" y="18080"/>
                  <a:pt x="14911" y="17480"/>
                  <a:pt x="14911" y="16713"/>
                </a:cubicBezTo>
                <a:lnTo>
                  <a:pt x="14911" y="1368"/>
                </a:lnTo>
                <a:cubicBezTo>
                  <a:pt x="14911" y="601"/>
                  <a:pt x="14344" y="1"/>
                  <a:pt x="13677" y="1"/>
                </a:cubicBezTo>
                <a:close/>
              </a:path>
            </a:pathLst>
          </a:custGeom>
          <a:solidFill>
            <a:srgbClr val="EDBB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9;p23"/>
          <p:cNvSpPr/>
          <p:nvPr/>
        </p:nvSpPr>
        <p:spPr>
          <a:xfrm>
            <a:off x="5943846" y="3565699"/>
            <a:ext cx="186825" cy="452025"/>
          </a:xfrm>
          <a:custGeom>
            <a:avLst/>
            <a:gdLst/>
            <a:ahLst/>
            <a:cxnLst/>
            <a:rect l="l" t="t" r="r" b="b"/>
            <a:pathLst>
              <a:path w="7473" h="18081" extrusionOk="0">
                <a:moveTo>
                  <a:pt x="1" y="1"/>
                </a:moveTo>
                <a:lnTo>
                  <a:pt x="1" y="18080"/>
                </a:lnTo>
                <a:lnTo>
                  <a:pt x="6239" y="18080"/>
                </a:lnTo>
                <a:cubicBezTo>
                  <a:pt x="6906" y="18080"/>
                  <a:pt x="7473" y="17480"/>
                  <a:pt x="7473" y="16713"/>
                </a:cubicBezTo>
                <a:lnTo>
                  <a:pt x="7473" y="1368"/>
                </a:lnTo>
                <a:cubicBezTo>
                  <a:pt x="7473" y="601"/>
                  <a:pt x="6906" y="1"/>
                  <a:pt x="6239" y="1"/>
                </a:cubicBezTo>
                <a:close/>
              </a:path>
            </a:pathLst>
          </a:custGeom>
          <a:solidFill>
            <a:srgbClr val="8347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40;p23"/>
          <p:cNvSpPr/>
          <p:nvPr/>
        </p:nvSpPr>
        <p:spPr>
          <a:xfrm>
            <a:off x="5551921" y="3464074"/>
            <a:ext cx="878150" cy="792975"/>
          </a:xfrm>
          <a:custGeom>
            <a:avLst/>
            <a:gdLst/>
            <a:ahLst/>
            <a:cxnLst/>
            <a:rect l="l" t="t" r="r" b="b"/>
            <a:pathLst>
              <a:path w="35126" h="31719" extrusionOk="0">
                <a:moveTo>
                  <a:pt x="27186" y="7802"/>
                </a:moveTo>
                <a:lnTo>
                  <a:pt x="26519" y="12605"/>
                </a:lnTo>
                <a:lnTo>
                  <a:pt x="24251" y="12739"/>
                </a:lnTo>
                <a:lnTo>
                  <a:pt x="24251" y="12739"/>
                </a:lnTo>
                <a:lnTo>
                  <a:pt x="24851" y="8069"/>
                </a:lnTo>
                <a:lnTo>
                  <a:pt x="27186" y="7802"/>
                </a:lnTo>
                <a:close/>
                <a:moveTo>
                  <a:pt x="22616" y="8369"/>
                </a:moveTo>
                <a:lnTo>
                  <a:pt x="22049" y="12905"/>
                </a:lnTo>
                <a:lnTo>
                  <a:pt x="19014" y="13106"/>
                </a:lnTo>
                <a:lnTo>
                  <a:pt x="19214" y="8769"/>
                </a:lnTo>
                <a:lnTo>
                  <a:pt x="22616" y="8369"/>
                </a:lnTo>
                <a:close/>
                <a:moveTo>
                  <a:pt x="17012" y="9036"/>
                </a:moveTo>
                <a:lnTo>
                  <a:pt x="16845" y="13272"/>
                </a:lnTo>
                <a:lnTo>
                  <a:pt x="13777" y="13472"/>
                </a:lnTo>
                <a:lnTo>
                  <a:pt x="13610" y="9436"/>
                </a:lnTo>
                <a:lnTo>
                  <a:pt x="17012" y="9036"/>
                </a:lnTo>
                <a:close/>
                <a:moveTo>
                  <a:pt x="11408" y="9703"/>
                </a:moveTo>
                <a:lnTo>
                  <a:pt x="11608" y="13639"/>
                </a:lnTo>
                <a:lnTo>
                  <a:pt x="8540" y="13839"/>
                </a:lnTo>
                <a:lnTo>
                  <a:pt x="8006" y="10103"/>
                </a:lnTo>
                <a:lnTo>
                  <a:pt x="11408" y="9703"/>
                </a:lnTo>
                <a:close/>
                <a:moveTo>
                  <a:pt x="5838" y="10370"/>
                </a:moveTo>
                <a:lnTo>
                  <a:pt x="6371" y="13973"/>
                </a:lnTo>
                <a:lnTo>
                  <a:pt x="3302" y="14206"/>
                </a:lnTo>
                <a:lnTo>
                  <a:pt x="2435" y="10771"/>
                </a:lnTo>
                <a:lnTo>
                  <a:pt x="5838" y="10370"/>
                </a:lnTo>
                <a:close/>
                <a:moveTo>
                  <a:pt x="6571" y="15574"/>
                </a:moveTo>
                <a:lnTo>
                  <a:pt x="6872" y="17542"/>
                </a:lnTo>
                <a:lnTo>
                  <a:pt x="4136" y="17542"/>
                </a:lnTo>
                <a:lnTo>
                  <a:pt x="3703" y="15774"/>
                </a:lnTo>
                <a:lnTo>
                  <a:pt x="6571" y="15574"/>
                </a:lnTo>
                <a:close/>
                <a:moveTo>
                  <a:pt x="11675" y="15207"/>
                </a:moveTo>
                <a:lnTo>
                  <a:pt x="11775" y="17542"/>
                </a:lnTo>
                <a:lnTo>
                  <a:pt x="9073" y="17542"/>
                </a:lnTo>
                <a:lnTo>
                  <a:pt x="8773" y="15407"/>
                </a:lnTo>
                <a:lnTo>
                  <a:pt x="11675" y="15207"/>
                </a:lnTo>
                <a:close/>
                <a:moveTo>
                  <a:pt x="16745" y="14873"/>
                </a:moveTo>
                <a:lnTo>
                  <a:pt x="16645" y="17542"/>
                </a:lnTo>
                <a:lnTo>
                  <a:pt x="13977" y="17542"/>
                </a:lnTo>
                <a:lnTo>
                  <a:pt x="13877" y="15074"/>
                </a:lnTo>
                <a:lnTo>
                  <a:pt x="16745" y="14873"/>
                </a:lnTo>
                <a:close/>
                <a:moveTo>
                  <a:pt x="21816" y="14507"/>
                </a:moveTo>
                <a:lnTo>
                  <a:pt x="21449" y="17542"/>
                </a:lnTo>
                <a:lnTo>
                  <a:pt x="18814" y="17542"/>
                </a:lnTo>
                <a:lnTo>
                  <a:pt x="18947" y="14707"/>
                </a:lnTo>
                <a:lnTo>
                  <a:pt x="21816" y="14507"/>
                </a:lnTo>
                <a:close/>
                <a:moveTo>
                  <a:pt x="26319" y="14206"/>
                </a:moveTo>
                <a:lnTo>
                  <a:pt x="25885" y="17542"/>
                </a:lnTo>
                <a:lnTo>
                  <a:pt x="23650" y="17542"/>
                </a:lnTo>
                <a:lnTo>
                  <a:pt x="24051" y="14373"/>
                </a:lnTo>
                <a:lnTo>
                  <a:pt x="26319" y="14206"/>
                </a:lnTo>
                <a:close/>
                <a:moveTo>
                  <a:pt x="7105" y="19143"/>
                </a:moveTo>
                <a:lnTo>
                  <a:pt x="7472" y="21845"/>
                </a:lnTo>
                <a:lnTo>
                  <a:pt x="5204" y="21845"/>
                </a:lnTo>
                <a:lnTo>
                  <a:pt x="4537" y="19143"/>
                </a:lnTo>
                <a:close/>
                <a:moveTo>
                  <a:pt x="11842" y="19143"/>
                </a:moveTo>
                <a:lnTo>
                  <a:pt x="11975" y="21845"/>
                </a:lnTo>
                <a:lnTo>
                  <a:pt x="9707" y="21845"/>
                </a:lnTo>
                <a:lnTo>
                  <a:pt x="9307" y="19143"/>
                </a:lnTo>
                <a:close/>
                <a:moveTo>
                  <a:pt x="16579" y="19143"/>
                </a:moveTo>
                <a:lnTo>
                  <a:pt x="16445" y="21845"/>
                </a:lnTo>
                <a:lnTo>
                  <a:pt x="14177" y="21845"/>
                </a:lnTo>
                <a:lnTo>
                  <a:pt x="14043" y="19143"/>
                </a:lnTo>
                <a:close/>
                <a:moveTo>
                  <a:pt x="21249" y="19143"/>
                </a:moveTo>
                <a:lnTo>
                  <a:pt x="20915" y="21845"/>
                </a:lnTo>
                <a:lnTo>
                  <a:pt x="18647" y="21845"/>
                </a:lnTo>
                <a:lnTo>
                  <a:pt x="18747" y="19143"/>
                </a:lnTo>
                <a:close/>
                <a:moveTo>
                  <a:pt x="25652" y="19143"/>
                </a:moveTo>
                <a:lnTo>
                  <a:pt x="25285" y="21845"/>
                </a:lnTo>
                <a:lnTo>
                  <a:pt x="23117" y="21845"/>
                </a:lnTo>
                <a:lnTo>
                  <a:pt x="23450" y="19143"/>
                </a:lnTo>
                <a:close/>
                <a:moveTo>
                  <a:pt x="33909" y="0"/>
                </a:moveTo>
                <a:cubicBezTo>
                  <a:pt x="33826" y="0"/>
                  <a:pt x="33741" y="10"/>
                  <a:pt x="33657" y="29"/>
                </a:cubicBezTo>
                <a:lnTo>
                  <a:pt x="29288" y="1130"/>
                </a:lnTo>
                <a:cubicBezTo>
                  <a:pt x="28854" y="1230"/>
                  <a:pt x="28520" y="1564"/>
                  <a:pt x="28454" y="1998"/>
                </a:cubicBezTo>
                <a:lnTo>
                  <a:pt x="27887" y="5533"/>
                </a:lnTo>
                <a:lnTo>
                  <a:pt x="967" y="8736"/>
                </a:lnTo>
                <a:cubicBezTo>
                  <a:pt x="934" y="8736"/>
                  <a:pt x="934" y="8769"/>
                  <a:pt x="901" y="8769"/>
                </a:cubicBezTo>
                <a:lnTo>
                  <a:pt x="834" y="8769"/>
                </a:lnTo>
                <a:cubicBezTo>
                  <a:pt x="767" y="8802"/>
                  <a:pt x="701" y="8836"/>
                  <a:pt x="667" y="8836"/>
                </a:cubicBezTo>
                <a:cubicBezTo>
                  <a:pt x="601" y="8869"/>
                  <a:pt x="534" y="8903"/>
                  <a:pt x="467" y="8936"/>
                </a:cubicBezTo>
                <a:cubicBezTo>
                  <a:pt x="400" y="9003"/>
                  <a:pt x="334" y="9036"/>
                  <a:pt x="300" y="9136"/>
                </a:cubicBezTo>
                <a:cubicBezTo>
                  <a:pt x="267" y="9169"/>
                  <a:pt x="200" y="9169"/>
                  <a:pt x="200" y="9203"/>
                </a:cubicBezTo>
                <a:cubicBezTo>
                  <a:pt x="167" y="9236"/>
                  <a:pt x="167" y="9236"/>
                  <a:pt x="167" y="9236"/>
                </a:cubicBezTo>
                <a:cubicBezTo>
                  <a:pt x="100" y="9336"/>
                  <a:pt x="67" y="9436"/>
                  <a:pt x="67" y="9536"/>
                </a:cubicBezTo>
                <a:cubicBezTo>
                  <a:pt x="33" y="9570"/>
                  <a:pt x="33" y="9603"/>
                  <a:pt x="0" y="9670"/>
                </a:cubicBezTo>
                <a:cubicBezTo>
                  <a:pt x="0" y="9803"/>
                  <a:pt x="0" y="9970"/>
                  <a:pt x="33" y="10103"/>
                </a:cubicBezTo>
                <a:lnTo>
                  <a:pt x="3302" y="23213"/>
                </a:lnTo>
                <a:lnTo>
                  <a:pt x="4403" y="27583"/>
                </a:lnTo>
                <a:cubicBezTo>
                  <a:pt x="4403" y="27616"/>
                  <a:pt x="4437" y="27649"/>
                  <a:pt x="4437" y="27683"/>
                </a:cubicBezTo>
                <a:cubicBezTo>
                  <a:pt x="4470" y="27716"/>
                  <a:pt x="4503" y="27783"/>
                  <a:pt x="4503" y="27816"/>
                </a:cubicBezTo>
                <a:cubicBezTo>
                  <a:pt x="4537" y="27916"/>
                  <a:pt x="4603" y="27983"/>
                  <a:pt x="4637" y="28016"/>
                </a:cubicBezTo>
                <a:cubicBezTo>
                  <a:pt x="4670" y="28083"/>
                  <a:pt x="4703" y="28116"/>
                  <a:pt x="4737" y="28150"/>
                </a:cubicBezTo>
                <a:cubicBezTo>
                  <a:pt x="4804" y="28183"/>
                  <a:pt x="4870" y="28250"/>
                  <a:pt x="4970" y="28283"/>
                </a:cubicBezTo>
                <a:cubicBezTo>
                  <a:pt x="5004" y="28316"/>
                  <a:pt x="5037" y="28316"/>
                  <a:pt x="5070" y="28350"/>
                </a:cubicBezTo>
                <a:cubicBezTo>
                  <a:pt x="5204" y="28383"/>
                  <a:pt x="5337" y="28416"/>
                  <a:pt x="5471" y="28416"/>
                </a:cubicBezTo>
                <a:lnTo>
                  <a:pt x="8506" y="28416"/>
                </a:lnTo>
                <a:cubicBezTo>
                  <a:pt x="8339" y="28750"/>
                  <a:pt x="8206" y="29117"/>
                  <a:pt x="8206" y="29551"/>
                </a:cubicBezTo>
                <a:cubicBezTo>
                  <a:pt x="8206" y="30751"/>
                  <a:pt x="9173" y="31719"/>
                  <a:pt x="10408" y="31719"/>
                </a:cubicBezTo>
                <a:cubicBezTo>
                  <a:pt x="11608" y="31719"/>
                  <a:pt x="12576" y="30751"/>
                  <a:pt x="12576" y="29551"/>
                </a:cubicBezTo>
                <a:cubicBezTo>
                  <a:pt x="12576" y="29117"/>
                  <a:pt x="12476" y="28750"/>
                  <a:pt x="12276" y="28416"/>
                </a:cubicBezTo>
                <a:lnTo>
                  <a:pt x="22750" y="28416"/>
                </a:lnTo>
                <a:cubicBezTo>
                  <a:pt x="22550" y="28750"/>
                  <a:pt x="22449" y="29117"/>
                  <a:pt x="22449" y="29551"/>
                </a:cubicBezTo>
                <a:cubicBezTo>
                  <a:pt x="22449" y="30751"/>
                  <a:pt x="23417" y="31719"/>
                  <a:pt x="24618" y="31719"/>
                </a:cubicBezTo>
                <a:cubicBezTo>
                  <a:pt x="25819" y="31719"/>
                  <a:pt x="26819" y="30751"/>
                  <a:pt x="26819" y="29551"/>
                </a:cubicBezTo>
                <a:cubicBezTo>
                  <a:pt x="26819" y="29117"/>
                  <a:pt x="26686" y="28750"/>
                  <a:pt x="26486" y="28416"/>
                </a:cubicBezTo>
                <a:lnTo>
                  <a:pt x="28454" y="28416"/>
                </a:lnTo>
                <a:cubicBezTo>
                  <a:pt x="29054" y="28416"/>
                  <a:pt x="29555" y="27916"/>
                  <a:pt x="29555" y="27316"/>
                </a:cubicBezTo>
                <a:cubicBezTo>
                  <a:pt x="29555" y="26715"/>
                  <a:pt x="29054" y="26248"/>
                  <a:pt x="28454" y="26248"/>
                </a:cubicBezTo>
                <a:lnTo>
                  <a:pt x="6305" y="26248"/>
                </a:lnTo>
                <a:lnTo>
                  <a:pt x="5771" y="24047"/>
                </a:lnTo>
                <a:lnTo>
                  <a:pt x="26252" y="24047"/>
                </a:lnTo>
                <a:cubicBezTo>
                  <a:pt x="26386" y="24047"/>
                  <a:pt x="26519" y="24013"/>
                  <a:pt x="26652" y="23980"/>
                </a:cubicBezTo>
                <a:cubicBezTo>
                  <a:pt x="26686" y="23947"/>
                  <a:pt x="26719" y="23913"/>
                  <a:pt x="26786" y="23913"/>
                </a:cubicBezTo>
                <a:cubicBezTo>
                  <a:pt x="26853" y="23880"/>
                  <a:pt x="26919" y="23847"/>
                  <a:pt x="26986" y="23780"/>
                </a:cubicBezTo>
                <a:cubicBezTo>
                  <a:pt x="27019" y="23746"/>
                  <a:pt x="27053" y="23713"/>
                  <a:pt x="27086" y="23646"/>
                </a:cubicBezTo>
                <a:cubicBezTo>
                  <a:pt x="27119" y="23613"/>
                  <a:pt x="27186" y="23546"/>
                  <a:pt x="27220" y="23480"/>
                </a:cubicBezTo>
                <a:cubicBezTo>
                  <a:pt x="27253" y="23446"/>
                  <a:pt x="27253" y="23380"/>
                  <a:pt x="27286" y="23313"/>
                </a:cubicBezTo>
                <a:cubicBezTo>
                  <a:pt x="27286" y="23246"/>
                  <a:pt x="27320" y="23179"/>
                  <a:pt x="27353" y="23146"/>
                </a:cubicBezTo>
                <a:lnTo>
                  <a:pt x="27353" y="23113"/>
                </a:lnTo>
                <a:lnTo>
                  <a:pt x="27353" y="23079"/>
                </a:lnTo>
                <a:lnTo>
                  <a:pt x="30522" y="3065"/>
                </a:lnTo>
                <a:lnTo>
                  <a:pt x="34191" y="2164"/>
                </a:lnTo>
                <a:cubicBezTo>
                  <a:pt x="34758" y="1998"/>
                  <a:pt x="35125" y="1397"/>
                  <a:pt x="34992" y="830"/>
                </a:cubicBezTo>
                <a:cubicBezTo>
                  <a:pt x="34850" y="318"/>
                  <a:pt x="34392" y="0"/>
                  <a:pt x="33909" y="0"/>
                </a:cubicBezTo>
                <a:close/>
              </a:path>
            </a:pathLst>
          </a:custGeom>
          <a:solidFill>
            <a:srgbClr val="E19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41;p23"/>
          <p:cNvSpPr/>
          <p:nvPr/>
        </p:nvSpPr>
        <p:spPr>
          <a:xfrm>
            <a:off x="6019746" y="3656599"/>
            <a:ext cx="89250" cy="118450"/>
          </a:xfrm>
          <a:custGeom>
            <a:avLst/>
            <a:gdLst/>
            <a:ahLst/>
            <a:cxnLst/>
            <a:rect l="l" t="t" r="r" b="b"/>
            <a:pathLst>
              <a:path w="3570" h="4738" extrusionOk="0">
                <a:moveTo>
                  <a:pt x="3570" y="1"/>
                </a:moveTo>
                <a:lnTo>
                  <a:pt x="167" y="401"/>
                </a:lnTo>
                <a:lnTo>
                  <a:pt x="0" y="4737"/>
                </a:lnTo>
                <a:lnTo>
                  <a:pt x="334" y="4737"/>
                </a:lnTo>
                <a:lnTo>
                  <a:pt x="501" y="1068"/>
                </a:lnTo>
                <a:lnTo>
                  <a:pt x="3470" y="701"/>
                </a:lnTo>
                <a:lnTo>
                  <a:pt x="3570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42;p23"/>
          <p:cNvSpPr/>
          <p:nvPr/>
        </p:nvSpPr>
        <p:spPr>
          <a:xfrm>
            <a:off x="6009746" y="3925974"/>
            <a:ext cx="65075" cy="67550"/>
          </a:xfrm>
          <a:custGeom>
            <a:avLst/>
            <a:gdLst/>
            <a:ahLst/>
            <a:cxnLst/>
            <a:rect l="l" t="t" r="r" b="b"/>
            <a:pathLst>
              <a:path w="2603" h="2702" extrusionOk="0">
                <a:moveTo>
                  <a:pt x="134" y="0"/>
                </a:moveTo>
                <a:lnTo>
                  <a:pt x="0" y="2702"/>
                </a:lnTo>
                <a:lnTo>
                  <a:pt x="367" y="2702"/>
                </a:lnTo>
                <a:lnTo>
                  <a:pt x="434" y="667"/>
                </a:lnTo>
                <a:lnTo>
                  <a:pt x="2535" y="667"/>
                </a:lnTo>
                <a:lnTo>
                  <a:pt x="26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43;p23"/>
          <p:cNvSpPr/>
          <p:nvPr/>
        </p:nvSpPr>
        <p:spPr>
          <a:xfrm>
            <a:off x="6014746" y="3810049"/>
            <a:ext cx="75075" cy="75900"/>
          </a:xfrm>
          <a:custGeom>
            <a:avLst/>
            <a:gdLst/>
            <a:ahLst/>
            <a:cxnLst/>
            <a:rect l="l" t="t" r="r" b="b"/>
            <a:pathLst>
              <a:path w="3003" h="3036" extrusionOk="0">
                <a:moveTo>
                  <a:pt x="3002" y="0"/>
                </a:moveTo>
                <a:lnTo>
                  <a:pt x="100" y="201"/>
                </a:lnTo>
                <a:lnTo>
                  <a:pt x="0" y="3036"/>
                </a:lnTo>
                <a:lnTo>
                  <a:pt x="334" y="3036"/>
                </a:lnTo>
                <a:lnTo>
                  <a:pt x="434" y="868"/>
                </a:lnTo>
                <a:lnTo>
                  <a:pt x="2902" y="701"/>
                </a:lnTo>
                <a:lnTo>
                  <a:pt x="30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44;p23"/>
          <p:cNvSpPr/>
          <p:nvPr/>
        </p:nvSpPr>
        <p:spPr>
          <a:xfrm>
            <a:off x="5890496" y="3819224"/>
            <a:ext cx="72575" cy="66725"/>
          </a:xfrm>
          <a:custGeom>
            <a:avLst/>
            <a:gdLst/>
            <a:ahLst/>
            <a:cxnLst/>
            <a:rect l="l" t="t" r="r" b="b"/>
            <a:pathLst>
              <a:path w="2903" h="2669" extrusionOk="0">
                <a:moveTo>
                  <a:pt x="2902" y="0"/>
                </a:moveTo>
                <a:lnTo>
                  <a:pt x="0" y="200"/>
                </a:lnTo>
                <a:lnTo>
                  <a:pt x="100" y="2669"/>
                </a:lnTo>
                <a:lnTo>
                  <a:pt x="400" y="2669"/>
                </a:lnTo>
                <a:lnTo>
                  <a:pt x="334" y="868"/>
                </a:lnTo>
                <a:lnTo>
                  <a:pt x="2869" y="701"/>
                </a:lnTo>
                <a:lnTo>
                  <a:pt x="29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45;p23"/>
          <p:cNvSpPr/>
          <p:nvPr/>
        </p:nvSpPr>
        <p:spPr>
          <a:xfrm>
            <a:off x="5883821" y="3673274"/>
            <a:ext cx="85075" cy="110950"/>
          </a:xfrm>
          <a:custGeom>
            <a:avLst/>
            <a:gdLst/>
            <a:ahLst/>
            <a:cxnLst/>
            <a:rect l="l" t="t" r="r" b="b"/>
            <a:pathLst>
              <a:path w="3403" h="4438" extrusionOk="0">
                <a:moveTo>
                  <a:pt x="3403" y="1"/>
                </a:moveTo>
                <a:lnTo>
                  <a:pt x="0" y="401"/>
                </a:lnTo>
                <a:lnTo>
                  <a:pt x="200" y="4437"/>
                </a:lnTo>
                <a:lnTo>
                  <a:pt x="467" y="4437"/>
                </a:lnTo>
                <a:lnTo>
                  <a:pt x="334" y="1068"/>
                </a:lnTo>
                <a:lnTo>
                  <a:pt x="3369" y="701"/>
                </a:lnTo>
                <a:lnTo>
                  <a:pt x="3403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46;p23"/>
          <p:cNvSpPr/>
          <p:nvPr/>
        </p:nvSpPr>
        <p:spPr>
          <a:xfrm>
            <a:off x="5636146" y="3836724"/>
            <a:ext cx="75075" cy="49225"/>
          </a:xfrm>
          <a:custGeom>
            <a:avLst/>
            <a:gdLst/>
            <a:ahLst/>
            <a:cxnLst/>
            <a:rect l="l" t="t" r="r" b="b"/>
            <a:pathLst>
              <a:path w="3003" h="1969" extrusionOk="0">
                <a:moveTo>
                  <a:pt x="2902" y="1"/>
                </a:moveTo>
                <a:lnTo>
                  <a:pt x="0" y="201"/>
                </a:lnTo>
                <a:lnTo>
                  <a:pt x="434" y="1969"/>
                </a:lnTo>
                <a:lnTo>
                  <a:pt x="601" y="1969"/>
                </a:lnTo>
                <a:lnTo>
                  <a:pt x="334" y="868"/>
                </a:lnTo>
                <a:lnTo>
                  <a:pt x="3002" y="668"/>
                </a:lnTo>
                <a:lnTo>
                  <a:pt x="2902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47;p23"/>
          <p:cNvSpPr/>
          <p:nvPr/>
        </p:nvSpPr>
        <p:spPr>
          <a:xfrm>
            <a:off x="5656996" y="3925974"/>
            <a:ext cx="66725" cy="67550"/>
          </a:xfrm>
          <a:custGeom>
            <a:avLst/>
            <a:gdLst/>
            <a:ahLst/>
            <a:cxnLst/>
            <a:rect l="l" t="t" r="r" b="b"/>
            <a:pathLst>
              <a:path w="2669" h="2702" extrusionOk="0">
                <a:moveTo>
                  <a:pt x="0" y="0"/>
                </a:moveTo>
                <a:lnTo>
                  <a:pt x="701" y="2702"/>
                </a:lnTo>
                <a:lnTo>
                  <a:pt x="867" y="2702"/>
                </a:lnTo>
                <a:lnTo>
                  <a:pt x="334" y="667"/>
                </a:lnTo>
                <a:lnTo>
                  <a:pt x="2669" y="667"/>
                </a:lnTo>
                <a:lnTo>
                  <a:pt x="2569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48;p23"/>
          <p:cNvSpPr/>
          <p:nvPr/>
        </p:nvSpPr>
        <p:spPr>
          <a:xfrm>
            <a:off x="5605271" y="3706649"/>
            <a:ext cx="86775" cy="95925"/>
          </a:xfrm>
          <a:custGeom>
            <a:avLst/>
            <a:gdLst/>
            <a:ahLst/>
            <a:cxnLst/>
            <a:rect l="l" t="t" r="r" b="b"/>
            <a:pathLst>
              <a:path w="3471" h="3837" extrusionOk="0">
                <a:moveTo>
                  <a:pt x="3370" y="0"/>
                </a:moveTo>
                <a:lnTo>
                  <a:pt x="1" y="400"/>
                </a:lnTo>
                <a:lnTo>
                  <a:pt x="835" y="3836"/>
                </a:lnTo>
                <a:lnTo>
                  <a:pt x="1002" y="3836"/>
                </a:lnTo>
                <a:lnTo>
                  <a:pt x="301" y="1068"/>
                </a:lnTo>
                <a:lnTo>
                  <a:pt x="3470" y="701"/>
                </a:lnTo>
                <a:lnTo>
                  <a:pt x="3370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49;p23"/>
          <p:cNvSpPr/>
          <p:nvPr/>
        </p:nvSpPr>
        <p:spPr>
          <a:xfrm>
            <a:off x="5776246" y="3925974"/>
            <a:ext cx="65075" cy="67550"/>
          </a:xfrm>
          <a:custGeom>
            <a:avLst/>
            <a:gdLst/>
            <a:ahLst/>
            <a:cxnLst/>
            <a:rect l="l" t="t" r="r" b="b"/>
            <a:pathLst>
              <a:path w="2603" h="2702" extrusionOk="0">
                <a:moveTo>
                  <a:pt x="0" y="0"/>
                </a:moveTo>
                <a:lnTo>
                  <a:pt x="400" y="2702"/>
                </a:lnTo>
                <a:lnTo>
                  <a:pt x="634" y="2702"/>
                </a:lnTo>
                <a:lnTo>
                  <a:pt x="334" y="667"/>
                </a:lnTo>
                <a:lnTo>
                  <a:pt x="2602" y="667"/>
                </a:lnTo>
                <a:lnTo>
                  <a:pt x="2569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50;p23"/>
          <p:cNvSpPr/>
          <p:nvPr/>
        </p:nvSpPr>
        <p:spPr>
          <a:xfrm>
            <a:off x="5743721" y="3689949"/>
            <a:ext cx="86750" cy="103450"/>
          </a:xfrm>
          <a:custGeom>
            <a:avLst/>
            <a:gdLst/>
            <a:ahLst/>
            <a:cxnLst/>
            <a:rect l="l" t="t" r="r" b="b"/>
            <a:pathLst>
              <a:path w="3470" h="4138" extrusionOk="0">
                <a:moveTo>
                  <a:pt x="3436" y="1"/>
                </a:moveTo>
                <a:lnTo>
                  <a:pt x="0" y="401"/>
                </a:lnTo>
                <a:lnTo>
                  <a:pt x="534" y="4137"/>
                </a:lnTo>
                <a:lnTo>
                  <a:pt x="767" y="4137"/>
                </a:lnTo>
                <a:lnTo>
                  <a:pt x="334" y="1068"/>
                </a:lnTo>
                <a:lnTo>
                  <a:pt x="3469" y="701"/>
                </a:lnTo>
                <a:lnTo>
                  <a:pt x="3436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51;p23"/>
          <p:cNvSpPr/>
          <p:nvPr/>
        </p:nvSpPr>
        <p:spPr>
          <a:xfrm>
            <a:off x="5894646" y="3925974"/>
            <a:ext cx="63425" cy="67550"/>
          </a:xfrm>
          <a:custGeom>
            <a:avLst/>
            <a:gdLst/>
            <a:ahLst/>
            <a:cxnLst/>
            <a:rect l="l" t="t" r="r" b="b"/>
            <a:pathLst>
              <a:path w="2537" h="2702" extrusionOk="0">
                <a:moveTo>
                  <a:pt x="1" y="0"/>
                </a:moveTo>
                <a:lnTo>
                  <a:pt x="134" y="2702"/>
                </a:lnTo>
                <a:lnTo>
                  <a:pt x="435" y="2702"/>
                </a:lnTo>
                <a:lnTo>
                  <a:pt x="334" y="667"/>
                </a:lnTo>
                <a:lnTo>
                  <a:pt x="2503" y="667"/>
                </a:lnTo>
                <a:lnTo>
                  <a:pt x="2536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52;p23"/>
          <p:cNvSpPr/>
          <p:nvPr/>
        </p:nvSpPr>
        <p:spPr>
          <a:xfrm>
            <a:off x="5762896" y="3828399"/>
            <a:ext cx="73400" cy="57550"/>
          </a:xfrm>
          <a:custGeom>
            <a:avLst/>
            <a:gdLst/>
            <a:ahLst/>
            <a:cxnLst/>
            <a:rect l="l" t="t" r="r" b="b"/>
            <a:pathLst>
              <a:path w="2936" h="2302" extrusionOk="0">
                <a:moveTo>
                  <a:pt x="2903" y="0"/>
                </a:moveTo>
                <a:lnTo>
                  <a:pt x="0" y="200"/>
                </a:lnTo>
                <a:lnTo>
                  <a:pt x="301" y="2302"/>
                </a:lnTo>
                <a:lnTo>
                  <a:pt x="534" y="2302"/>
                </a:lnTo>
                <a:lnTo>
                  <a:pt x="334" y="834"/>
                </a:lnTo>
                <a:lnTo>
                  <a:pt x="2936" y="667"/>
                </a:lnTo>
                <a:lnTo>
                  <a:pt x="2903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53;p23"/>
          <p:cNvSpPr/>
          <p:nvPr/>
        </p:nvSpPr>
        <p:spPr>
          <a:xfrm>
            <a:off x="5551921" y="3594899"/>
            <a:ext cx="753875" cy="469525"/>
          </a:xfrm>
          <a:custGeom>
            <a:avLst/>
            <a:gdLst/>
            <a:ahLst/>
            <a:cxnLst/>
            <a:rect l="l" t="t" r="r" b="b"/>
            <a:pathLst>
              <a:path w="30155" h="18781" extrusionOk="0">
                <a:moveTo>
                  <a:pt x="27186" y="2569"/>
                </a:moveTo>
                <a:lnTo>
                  <a:pt x="26519" y="7372"/>
                </a:lnTo>
                <a:lnTo>
                  <a:pt x="24251" y="7506"/>
                </a:lnTo>
                <a:lnTo>
                  <a:pt x="24251" y="7506"/>
                </a:lnTo>
                <a:lnTo>
                  <a:pt x="24851" y="2836"/>
                </a:lnTo>
                <a:lnTo>
                  <a:pt x="27186" y="2569"/>
                </a:lnTo>
                <a:close/>
                <a:moveTo>
                  <a:pt x="22583" y="3136"/>
                </a:moveTo>
                <a:lnTo>
                  <a:pt x="22049" y="7672"/>
                </a:lnTo>
                <a:lnTo>
                  <a:pt x="19014" y="7873"/>
                </a:lnTo>
                <a:lnTo>
                  <a:pt x="19214" y="3536"/>
                </a:lnTo>
                <a:lnTo>
                  <a:pt x="22583" y="3136"/>
                </a:lnTo>
                <a:close/>
                <a:moveTo>
                  <a:pt x="17012" y="3770"/>
                </a:moveTo>
                <a:lnTo>
                  <a:pt x="16812" y="8039"/>
                </a:lnTo>
                <a:lnTo>
                  <a:pt x="13777" y="8239"/>
                </a:lnTo>
                <a:lnTo>
                  <a:pt x="13610" y="4203"/>
                </a:lnTo>
                <a:lnTo>
                  <a:pt x="17012" y="3770"/>
                </a:lnTo>
                <a:close/>
                <a:moveTo>
                  <a:pt x="11408" y="4470"/>
                </a:moveTo>
                <a:lnTo>
                  <a:pt x="11608" y="8406"/>
                </a:lnTo>
                <a:lnTo>
                  <a:pt x="8540" y="8606"/>
                </a:lnTo>
                <a:lnTo>
                  <a:pt x="8006" y="4870"/>
                </a:lnTo>
                <a:lnTo>
                  <a:pt x="11408" y="4470"/>
                </a:lnTo>
                <a:close/>
                <a:moveTo>
                  <a:pt x="5838" y="5137"/>
                </a:moveTo>
                <a:lnTo>
                  <a:pt x="6371" y="8740"/>
                </a:lnTo>
                <a:lnTo>
                  <a:pt x="3302" y="8973"/>
                </a:lnTo>
                <a:lnTo>
                  <a:pt x="2435" y="5538"/>
                </a:lnTo>
                <a:lnTo>
                  <a:pt x="5838" y="5137"/>
                </a:lnTo>
                <a:close/>
                <a:moveTo>
                  <a:pt x="6571" y="10341"/>
                </a:moveTo>
                <a:lnTo>
                  <a:pt x="6872" y="12309"/>
                </a:lnTo>
                <a:lnTo>
                  <a:pt x="4136" y="12309"/>
                </a:lnTo>
                <a:lnTo>
                  <a:pt x="3703" y="10541"/>
                </a:lnTo>
                <a:lnTo>
                  <a:pt x="6571" y="10341"/>
                </a:lnTo>
                <a:close/>
                <a:moveTo>
                  <a:pt x="11675" y="9974"/>
                </a:moveTo>
                <a:lnTo>
                  <a:pt x="11775" y="12309"/>
                </a:lnTo>
                <a:lnTo>
                  <a:pt x="9073" y="12309"/>
                </a:lnTo>
                <a:lnTo>
                  <a:pt x="8773" y="10174"/>
                </a:lnTo>
                <a:lnTo>
                  <a:pt x="11675" y="9974"/>
                </a:lnTo>
                <a:close/>
                <a:moveTo>
                  <a:pt x="16745" y="9640"/>
                </a:moveTo>
                <a:lnTo>
                  <a:pt x="16645" y="12309"/>
                </a:lnTo>
                <a:lnTo>
                  <a:pt x="13977" y="12309"/>
                </a:lnTo>
                <a:lnTo>
                  <a:pt x="13877" y="9841"/>
                </a:lnTo>
                <a:lnTo>
                  <a:pt x="16745" y="9640"/>
                </a:lnTo>
                <a:close/>
                <a:moveTo>
                  <a:pt x="21816" y="9274"/>
                </a:moveTo>
                <a:lnTo>
                  <a:pt x="21449" y="12309"/>
                </a:lnTo>
                <a:lnTo>
                  <a:pt x="18847" y="12309"/>
                </a:lnTo>
                <a:lnTo>
                  <a:pt x="18947" y="9474"/>
                </a:lnTo>
                <a:lnTo>
                  <a:pt x="21816" y="9274"/>
                </a:lnTo>
                <a:close/>
                <a:moveTo>
                  <a:pt x="26319" y="8973"/>
                </a:moveTo>
                <a:lnTo>
                  <a:pt x="25885" y="12309"/>
                </a:lnTo>
                <a:lnTo>
                  <a:pt x="23650" y="12309"/>
                </a:lnTo>
                <a:lnTo>
                  <a:pt x="24051" y="9140"/>
                </a:lnTo>
                <a:lnTo>
                  <a:pt x="26319" y="8973"/>
                </a:lnTo>
                <a:close/>
                <a:moveTo>
                  <a:pt x="7105" y="13910"/>
                </a:moveTo>
                <a:lnTo>
                  <a:pt x="7472" y="16612"/>
                </a:lnTo>
                <a:lnTo>
                  <a:pt x="5204" y="16612"/>
                </a:lnTo>
                <a:lnTo>
                  <a:pt x="4537" y="13910"/>
                </a:lnTo>
                <a:close/>
                <a:moveTo>
                  <a:pt x="11842" y="13910"/>
                </a:moveTo>
                <a:lnTo>
                  <a:pt x="11975" y="16612"/>
                </a:lnTo>
                <a:lnTo>
                  <a:pt x="9707" y="16612"/>
                </a:lnTo>
                <a:lnTo>
                  <a:pt x="9307" y="13910"/>
                </a:lnTo>
                <a:close/>
                <a:moveTo>
                  <a:pt x="16579" y="13910"/>
                </a:moveTo>
                <a:lnTo>
                  <a:pt x="16445" y="16612"/>
                </a:lnTo>
                <a:lnTo>
                  <a:pt x="14177" y="16612"/>
                </a:lnTo>
                <a:lnTo>
                  <a:pt x="14043" y="13910"/>
                </a:lnTo>
                <a:close/>
                <a:moveTo>
                  <a:pt x="21249" y="13910"/>
                </a:moveTo>
                <a:lnTo>
                  <a:pt x="20915" y="16612"/>
                </a:lnTo>
                <a:lnTo>
                  <a:pt x="18647" y="16612"/>
                </a:lnTo>
                <a:lnTo>
                  <a:pt x="18780" y="13910"/>
                </a:lnTo>
                <a:close/>
                <a:moveTo>
                  <a:pt x="25652" y="13910"/>
                </a:moveTo>
                <a:lnTo>
                  <a:pt x="25285" y="16612"/>
                </a:lnTo>
                <a:lnTo>
                  <a:pt x="23117" y="16612"/>
                </a:lnTo>
                <a:lnTo>
                  <a:pt x="23450" y="13910"/>
                </a:lnTo>
                <a:close/>
                <a:moveTo>
                  <a:pt x="30155" y="0"/>
                </a:moveTo>
                <a:lnTo>
                  <a:pt x="27920" y="267"/>
                </a:lnTo>
                <a:lnTo>
                  <a:pt x="22783" y="901"/>
                </a:lnTo>
                <a:lnTo>
                  <a:pt x="967" y="3503"/>
                </a:lnTo>
                <a:cubicBezTo>
                  <a:pt x="934" y="3503"/>
                  <a:pt x="934" y="3536"/>
                  <a:pt x="901" y="3536"/>
                </a:cubicBezTo>
                <a:lnTo>
                  <a:pt x="834" y="3536"/>
                </a:lnTo>
                <a:cubicBezTo>
                  <a:pt x="767" y="3569"/>
                  <a:pt x="701" y="3603"/>
                  <a:pt x="667" y="3603"/>
                </a:cubicBezTo>
                <a:cubicBezTo>
                  <a:pt x="601" y="3636"/>
                  <a:pt x="534" y="3670"/>
                  <a:pt x="467" y="3703"/>
                </a:cubicBezTo>
                <a:cubicBezTo>
                  <a:pt x="400" y="3770"/>
                  <a:pt x="334" y="3803"/>
                  <a:pt x="300" y="3903"/>
                </a:cubicBezTo>
                <a:cubicBezTo>
                  <a:pt x="267" y="3936"/>
                  <a:pt x="200" y="3936"/>
                  <a:pt x="200" y="3970"/>
                </a:cubicBezTo>
                <a:cubicBezTo>
                  <a:pt x="167" y="4003"/>
                  <a:pt x="167" y="4003"/>
                  <a:pt x="167" y="4003"/>
                </a:cubicBezTo>
                <a:cubicBezTo>
                  <a:pt x="100" y="4103"/>
                  <a:pt x="67" y="4203"/>
                  <a:pt x="67" y="4303"/>
                </a:cubicBezTo>
                <a:cubicBezTo>
                  <a:pt x="33" y="4337"/>
                  <a:pt x="33" y="4370"/>
                  <a:pt x="0" y="4437"/>
                </a:cubicBezTo>
                <a:cubicBezTo>
                  <a:pt x="0" y="4570"/>
                  <a:pt x="0" y="4737"/>
                  <a:pt x="33" y="4870"/>
                </a:cubicBezTo>
                <a:lnTo>
                  <a:pt x="3302" y="17980"/>
                </a:lnTo>
                <a:lnTo>
                  <a:pt x="3503" y="18780"/>
                </a:lnTo>
                <a:lnTo>
                  <a:pt x="26586" y="18780"/>
                </a:lnTo>
                <a:cubicBezTo>
                  <a:pt x="26586" y="18747"/>
                  <a:pt x="26619" y="18747"/>
                  <a:pt x="26652" y="18747"/>
                </a:cubicBezTo>
                <a:cubicBezTo>
                  <a:pt x="26686" y="18714"/>
                  <a:pt x="26719" y="18680"/>
                  <a:pt x="26786" y="18680"/>
                </a:cubicBezTo>
                <a:cubicBezTo>
                  <a:pt x="26853" y="18647"/>
                  <a:pt x="26919" y="18614"/>
                  <a:pt x="26986" y="18547"/>
                </a:cubicBezTo>
                <a:cubicBezTo>
                  <a:pt x="27019" y="18513"/>
                  <a:pt x="27053" y="18447"/>
                  <a:pt x="27086" y="18413"/>
                </a:cubicBezTo>
                <a:cubicBezTo>
                  <a:pt x="27119" y="18380"/>
                  <a:pt x="27186" y="18313"/>
                  <a:pt x="27220" y="18247"/>
                </a:cubicBezTo>
                <a:cubicBezTo>
                  <a:pt x="27253" y="18180"/>
                  <a:pt x="27253" y="18113"/>
                  <a:pt x="27286" y="18080"/>
                </a:cubicBezTo>
                <a:cubicBezTo>
                  <a:pt x="27320" y="18013"/>
                  <a:pt x="27320" y="17946"/>
                  <a:pt x="27353" y="17880"/>
                </a:cubicBezTo>
                <a:lnTo>
                  <a:pt x="27353" y="17846"/>
                </a:lnTo>
                <a:lnTo>
                  <a:pt x="301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54;p23"/>
          <p:cNvSpPr/>
          <p:nvPr/>
        </p:nvSpPr>
        <p:spPr>
          <a:xfrm>
            <a:off x="5766221" y="4157799"/>
            <a:ext cx="88425" cy="88425"/>
          </a:xfrm>
          <a:custGeom>
            <a:avLst/>
            <a:gdLst/>
            <a:ahLst/>
            <a:cxnLst/>
            <a:rect l="l" t="t" r="r" b="b"/>
            <a:pathLst>
              <a:path w="3537" h="3537" fill="none" extrusionOk="0">
                <a:moveTo>
                  <a:pt x="1" y="1768"/>
                </a:moveTo>
                <a:cubicBezTo>
                  <a:pt x="1" y="2736"/>
                  <a:pt x="801" y="3536"/>
                  <a:pt x="1769" y="3536"/>
                </a:cubicBezTo>
                <a:cubicBezTo>
                  <a:pt x="2736" y="3536"/>
                  <a:pt x="3537" y="2736"/>
                  <a:pt x="3537" y="1768"/>
                </a:cubicBezTo>
                <a:cubicBezTo>
                  <a:pt x="3537" y="801"/>
                  <a:pt x="2770" y="0"/>
                  <a:pt x="1769" y="0"/>
                </a:cubicBezTo>
                <a:cubicBezTo>
                  <a:pt x="801" y="0"/>
                  <a:pt x="1" y="801"/>
                  <a:pt x="1" y="1768"/>
                </a:cubicBezTo>
                <a:close/>
              </a:path>
            </a:pathLst>
          </a:custGeom>
          <a:noFill/>
          <a:ln w="31700" cap="flat" cmpd="sng">
            <a:solidFill>
              <a:srgbClr val="A45AA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55;p23"/>
          <p:cNvSpPr/>
          <p:nvPr/>
        </p:nvSpPr>
        <p:spPr>
          <a:xfrm>
            <a:off x="6124421" y="4157799"/>
            <a:ext cx="88400" cy="88425"/>
          </a:xfrm>
          <a:custGeom>
            <a:avLst/>
            <a:gdLst/>
            <a:ahLst/>
            <a:cxnLst/>
            <a:rect l="l" t="t" r="r" b="b"/>
            <a:pathLst>
              <a:path w="3536" h="3537" fill="none" extrusionOk="0">
                <a:moveTo>
                  <a:pt x="3536" y="1768"/>
                </a:moveTo>
                <a:cubicBezTo>
                  <a:pt x="3536" y="2736"/>
                  <a:pt x="2735" y="3536"/>
                  <a:pt x="1768" y="3536"/>
                </a:cubicBezTo>
                <a:cubicBezTo>
                  <a:pt x="801" y="3536"/>
                  <a:pt x="0" y="2736"/>
                  <a:pt x="0" y="1768"/>
                </a:cubicBezTo>
                <a:cubicBezTo>
                  <a:pt x="0" y="801"/>
                  <a:pt x="801" y="0"/>
                  <a:pt x="1768" y="0"/>
                </a:cubicBezTo>
                <a:cubicBezTo>
                  <a:pt x="2735" y="0"/>
                  <a:pt x="3536" y="801"/>
                  <a:pt x="3536" y="1768"/>
                </a:cubicBezTo>
                <a:close/>
              </a:path>
            </a:pathLst>
          </a:custGeom>
          <a:noFill/>
          <a:ln w="31700" cap="flat" cmpd="sng">
            <a:solidFill>
              <a:srgbClr val="A45AA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456;p23"/>
          <p:cNvGrpSpPr/>
          <p:nvPr/>
        </p:nvGrpSpPr>
        <p:grpSpPr>
          <a:xfrm>
            <a:off x="3193671" y="3370112"/>
            <a:ext cx="693850" cy="823925"/>
            <a:chOff x="2764413" y="1613950"/>
            <a:chExt cx="693850" cy="823925"/>
          </a:xfrm>
        </p:grpSpPr>
        <p:sp>
          <p:nvSpPr>
            <p:cNvPr id="35" name="Google Shape;457;p23"/>
            <p:cNvSpPr/>
            <p:nvPr/>
          </p:nvSpPr>
          <p:spPr>
            <a:xfrm>
              <a:off x="2764413" y="1962525"/>
              <a:ext cx="693850" cy="475350"/>
            </a:xfrm>
            <a:custGeom>
              <a:avLst/>
              <a:gdLst/>
              <a:ahLst/>
              <a:cxnLst/>
              <a:rect l="l" t="t" r="r" b="b"/>
              <a:pathLst>
                <a:path w="27754" h="19014" extrusionOk="0">
                  <a:moveTo>
                    <a:pt x="1702" y="0"/>
                  </a:moveTo>
                  <a:cubicBezTo>
                    <a:pt x="768" y="0"/>
                    <a:pt x="0" y="768"/>
                    <a:pt x="0" y="1702"/>
                  </a:cubicBezTo>
                  <a:lnTo>
                    <a:pt x="0" y="17313"/>
                  </a:lnTo>
                  <a:cubicBezTo>
                    <a:pt x="0" y="18247"/>
                    <a:pt x="768" y="19014"/>
                    <a:pt x="1702" y="19014"/>
                  </a:cubicBezTo>
                  <a:lnTo>
                    <a:pt x="26052" y="19014"/>
                  </a:lnTo>
                  <a:cubicBezTo>
                    <a:pt x="26986" y="19014"/>
                    <a:pt x="27754" y="18247"/>
                    <a:pt x="27754" y="17313"/>
                  </a:cubicBezTo>
                  <a:lnTo>
                    <a:pt x="27754" y="1702"/>
                  </a:lnTo>
                  <a:cubicBezTo>
                    <a:pt x="27754" y="768"/>
                    <a:pt x="26986" y="0"/>
                    <a:pt x="26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8;p23"/>
            <p:cNvSpPr/>
            <p:nvPr/>
          </p:nvSpPr>
          <p:spPr>
            <a:xfrm>
              <a:off x="2764413" y="2038400"/>
              <a:ext cx="693850" cy="103450"/>
            </a:xfrm>
            <a:custGeom>
              <a:avLst/>
              <a:gdLst/>
              <a:ahLst/>
              <a:cxnLst/>
              <a:rect l="l" t="t" r="r" b="b"/>
              <a:pathLst>
                <a:path w="27754" h="4138" extrusionOk="0">
                  <a:moveTo>
                    <a:pt x="0" y="1"/>
                  </a:moveTo>
                  <a:lnTo>
                    <a:pt x="0" y="4137"/>
                  </a:lnTo>
                  <a:lnTo>
                    <a:pt x="27754" y="4137"/>
                  </a:lnTo>
                  <a:lnTo>
                    <a:pt x="27754" y="1"/>
                  </a:lnTo>
                  <a:close/>
                </a:path>
              </a:pathLst>
            </a:custGeom>
            <a:solidFill>
              <a:srgbClr val="20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9;p23"/>
            <p:cNvSpPr/>
            <p:nvPr/>
          </p:nvSpPr>
          <p:spPr>
            <a:xfrm>
              <a:off x="2835288" y="2246050"/>
              <a:ext cx="326100" cy="45900"/>
            </a:xfrm>
            <a:custGeom>
              <a:avLst/>
              <a:gdLst/>
              <a:ahLst/>
              <a:cxnLst/>
              <a:rect l="l" t="t" r="r" b="b"/>
              <a:pathLst>
                <a:path w="13044" h="1836" extrusionOk="0">
                  <a:moveTo>
                    <a:pt x="1" y="1"/>
                  </a:moveTo>
                  <a:lnTo>
                    <a:pt x="1" y="1835"/>
                  </a:lnTo>
                  <a:lnTo>
                    <a:pt x="13043" y="1835"/>
                  </a:lnTo>
                  <a:lnTo>
                    <a:pt x="13043" y="1"/>
                  </a:lnTo>
                  <a:close/>
                </a:path>
              </a:pathLst>
            </a:custGeom>
            <a:solidFill>
              <a:srgbClr val="7A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60;p23"/>
            <p:cNvSpPr/>
            <p:nvPr/>
          </p:nvSpPr>
          <p:spPr>
            <a:xfrm>
              <a:off x="3204713" y="2202700"/>
              <a:ext cx="196000" cy="184325"/>
            </a:xfrm>
            <a:custGeom>
              <a:avLst/>
              <a:gdLst/>
              <a:ahLst/>
              <a:cxnLst/>
              <a:rect l="l" t="t" r="r" b="b"/>
              <a:pathLst>
                <a:path w="7840" h="7373" extrusionOk="0">
                  <a:moveTo>
                    <a:pt x="1" y="0"/>
                  </a:moveTo>
                  <a:lnTo>
                    <a:pt x="1" y="7372"/>
                  </a:lnTo>
                  <a:lnTo>
                    <a:pt x="7840" y="7372"/>
                  </a:lnTo>
                  <a:lnTo>
                    <a:pt x="7840" y="0"/>
                  </a:lnTo>
                  <a:close/>
                </a:path>
              </a:pathLst>
            </a:custGeom>
            <a:solidFill>
              <a:srgbClr val="20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61;p23"/>
            <p:cNvSpPr/>
            <p:nvPr/>
          </p:nvSpPr>
          <p:spPr>
            <a:xfrm>
              <a:off x="3111313" y="1613950"/>
              <a:ext cx="301925" cy="322750"/>
            </a:xfrm>
            <a:custGeom>
              <a:avLst/>
              <a:gdLst/>
              <a:ahLst/>
              <a:cxnLst/>
              <a:rect l="l" t="t" r="r" b="b"/>
              <a:pathLst>
                <a:path w="12077" h="12910" extrusionOk="0">
                  <a:moveTo>
                    <a:pt x="6039" y="0"/>
                  </a:moveTo>
                  <a:cubicBezTo>
                    <a:pt x="2703" y="0"/>
                    <a:pt x="1" y="2702"/>
                    <a:pt x="1" y="6038"/>
                  </a:cubicBezTo>
                  <a:cubicBezTo>
                    <a:pt x="1" y="7739"/>
                    <a:pt x="701" y="9240"/>
                    <a:pt x="1802" y="10341"/>
                  </a:cubicBezTo>
                  <a:lnTo>
                    <a:pt x="1469" y="12909"/>
                  </a:lnTo>
                  <a:lnTo>
                    <a:pt x="3170" y="11341"/>
                  </a:lnTo>
                  <a:cubicBezTo>
                    <a:pt x="4004" y="11808"/>
                    <a:pt x="5005" y="12075"/>
                    <a:pt x="6039" y="12075"/>
                  </a:cubicBezTo>
                  <a:cubicBezTo>
                    <a:pt x="9374" y="12075"/>
                    <a:pt x="12076" y="9373"/>
                    <a:pt x="12076" y="6038"/>
                  </a:cubicBezTo>
                  <a:cubicBezTo>
                    <a:pt x="12076" y="2702"/>
                    <a:pt x="9374" y="0"/>
                    <a:pt x="6039" y="0"/>
                  </a:cubicBezTo>
                  <a:close/>
                </a:path>
              </a:pathLst>
            </a:custGeom>
            <a:solidFill>
              <a:srgbClr val="1769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62;p23"/>
            <p:cNvSpPr/>
            <p:nvPr/>
          </p:nvSpPr>
          <p:spPr>
            <a:xfrm>
              <a:off x="3198063" y="1679450"/>
              <a:ext cx="135950" cy="157250"/>
            </a:xfrm>
            <a:custGeom>
              <a:avLst/>
              <a:gdLst/>
              <a:ahLst/>
              <a:cxnLst/>
              <a:rect l="l" t="t" r="r" b="b"/>
              <a:pathLst>
                <a:path w="5438" h="6290" extrusionOk="0">
                  <a:moveTo>
                    <a:pt x="3306" y="0"/>
                  </a:moveTo>
                  <a:cubicBezTo>
                    <a:pt x="2891" y="0"/>
                    <a:pt x="2491" y="104"/>
                    <a:pt x="2135" y="282"/>
                  </a:cubicBezTo>
                  <a:cubicBezTo>
                    <a:pt x="1601" y="582"/>
                    <a:pt x="1201" y="1049"/>
                    <a:pt x="1001" y="1650"/>
                  </a:cubicBezTo>
                  <a:lnTo>
                    <a:pt x="734" y="1583"/>
                  </a:lnTo>
                  <a:cubicBezTo>
                    <a:pt x="712" y="1579"/>
                    <a:pt x="691" y="1577"/>
                    <a:pt x="670" y="1577"/>
                  </a:cubicBezTo>
                  <a:cubicBezTo>
                    <a:pt x="526" y="1577"/>
                    <a:pt x="396" y="1671"/>
                    <a:pt x="367" y="1817"/>
                  </a:cubicBezTo>
                  <a:cubicBezTo>
                    <a:pt x="334" y="1950"/>
                    <a:pt x="434" y="2117"/>
                    <a:pt x="601" y="2150"/>
                  </a:cubicBezTo>
                  <a:lnTo>
                    <a:pt x="834" y="2217"/>
                  </a:lnTo>
                  <a:lnTo>
                    <a:pt x="667" y="2951"/>
                  </a:lnTo>
                  <a:lnTo>
                    <a:pt x="400" y="2884"/>
                  </a:lnTo>
                  <a:cubicBezTo>
                    <a:pt x="378" y="2880"/>
                    <a:pt x="357" y="2878"/>
                    <a:pt x="335" y="2878"/>
                  </a:cubicBezTo>
                  <a:cubicBezTo>
                    <a:pt x="192" y="2878"/>
                    <a:pt x="62" y="2968"/>
                    <a:pt x="33" y="3084"/>
                  </a:cubicBezTo>
                  <a:cubicBezTo>
                    <a:pt x="0" y="3251"/>
                    <a:pt x="100" y="3418"/>
                    <a:pt x="267" y="3451"/>
                  </a:cubicBezTo>
                  <a:lnTo>
                    <a:pt x="534" y="3551"/>
                  </a:lnTo>
                  <a:cubicBezTo>
                    <a:pt x="467" y="4152"/>
                    <a:pt x="601" y="4752"/>
                    <a:pt x="934" y="5219"/>
                  </a:cubicBezTo>
                  <a:cubicBezTo>
                    <a:pt x="1301" y="5719"/>
                    <a:pt x="1801" y="6086"/>
                    <a:pt x="2402" y="6220"/>
                  </a:cubicBezTo>
                  <a:cubicBezTo>
                    <a:pt x="2590" y="6267"/>
                    <a:pt x="2778" y="6290"/>
                    <a:pt x="2963" y="6290"/>
                  </a:cubicBezTo>
                  <a:cubicBezTo>
                    <a:pt x="3432" y="6290"/>
                    <a:pt x="3877" y="6140"/>
                    <a:pt x="4236" y="5853"/>
                  </a:cubicBezTo>
                  <a:cubicBezTo>
                    <a:pt x="4337" y="5753"/>
                    <a:pt x="4370" y="5653"/>
                    <a:pt x="4403" y="5519"/>
                  </a:cubicBezTo>
                  <a:cubicBezTo>
                    <a:pt x="4437" y="5386"/>
                    <a:pt x="4437" y="5252"/>
                    <a:pt x="4303" y="5119"/>
                  </a:cubicBezTo>
                  <a:cubicBezTo>
                    <a:pt x="4236" y="5019"/>
                    <a:pt x="4170" y="4952"/>
                    <a:pt x="4070" y="4919"/>
                  </a:cubicBezTo>
                  <a:cubicBezTo>
                    <a:pt x="4030" y="4911"/>
                    <a:pt x="3991" y="4907"/>
                    <a:pt x="3952" y="4907"/>
                  </a:cubicBezTo>
                  <a:cubicBezTo>
                    <a:pt x="3826" y="4907"/>
                    <a:pt x="3705" y="4950"/>
                    <a:pt x="3603" y="5052"/>
                  </a:cubicBezTo>
                  <a:cubicBezTo>
                    <a:pt x="3436" y="5152"/>
                    <a:pt x="3269" y="5252"/>
                    <a:pt x="3136" y="5286"/>
                  </a:cubicBezTo>
                  <a:cubicBezTo>
                    <a:pt x="3087" y="5295"/>
                    <a:pt x="3035" y="5300"/>
                    <a:pt x="2981" y="5300"/>
                  </a:cubicBezTo>
                  <a:cubicBezTo>
                    <a:pt x="2852" y="5300"/>
                    <a:pt x="2710" y="5276"/>
                    <a:pt x="2569" y="5252"/>
                  </a:cubicBezTo>
                  <a:cubicBezTo>
                    <a:pt x="2235" y="5152"/>
                    <a:pt x="1968" y="4985"/>
                    <a:pt x="1768" y="4685"/>
                  </a:cubicBezTo>
                  <a:cubicBezTo>
                    <a:pt x="1568" y="4418"/>
                    <a:pt x="1468" y="4118"/>
                    <a:pt x="1501" y="3785"/>
                  </a:cubicBezTo>
                  <a:lnTo>
                    <a:pt x="1501" y="3785"/>
                  </a:lnTo>
                  <a:lnTo>
                    <a:pt x="2302" y="3985"/>
                  </a:lnTo>
                  <a:cubicBezTo>
                    <a:pt x="2330" y="3990"/>
                    <a:pt x="2357" y="3993"/>
                    <a:pt x="2385" y="3993"/>
                  </a:cubicBezTo>
                  <a:cubicBezTo>
                    <a:pt x="2520" y="3993"/>
                    <a:pt x="2641" y="3924"/>
                    <a:pt x="2669" y="3785"/>
                  </a:cubicBezTo>
                  <a:cubicBezTo>
                    <a:pt x="2735" y="3618"/>
                    <a:pt x="2635" y="3451"/>
                    <a:pt x="2469" y="3418"/>
                  </a:cubicBezTo>
                  <a:lnTo>
                    <a:pt x="1601" y="3184"/>
                  </a:lnTo>
                  <a:lnTo>
                    <a:pt x="1801" y="2450"/>
                  </a:lnTo>
                  <a:lnTo>
                    <a:pt x="2635" y="2684"/>
                  </a:lnTo>
                  <a:cubicBezTo>
                    <a:pt x="2663" y="2689"/>
                    <a:pt x="2691" y="2692"/>
                    <a:pt x="2718" y="2692"/>
                  </a:cubicBezTo>
                  <a:cubicBezTo>
                    <a:pt x="2854" y="2692"/>
                    <a:pt x="2974" y="2623"/>
                    <a:pt x="3002" y="2484"/>
                  </a:cubicBezTo>
                  <a:cubicBezTo>
                    <a:pt x="3036" y="2317"/>
                    <a:pt x="2969" y="2150"/>
                    <a:pt x="2802" y="2117"/>
                  </a:cubicBezTo>
                  <a:lnTo>
                    <a:pt x="1935" y="1883"/>
                  </a:lnTo>
                  <a:cubicBezTo>
                    <a:pt x="2068" y="1583"/>
                    <a:pt x="2302" y="1283"/>
                    <a:pt x="2635" y="1149"/>
                  </a:cubicBezTo>
                  <a:cubicBezTo>
                    <a:pt x="2839" y="1036"/>
                    <a:pt x="3059" y="969"/>
                    <a:pt x="3283" y="969"/>
                  </a:cubicBezTo>
                  <a:cubicBezTo>
                    <a:pt x="3389" y="969"/>
                    <a:pt x="3496" y="984"/>
                    <a:pt x="3603" y="1016"/>
                  </a:cubicBezTo>
                  <a:cubicBezTo>
                    <a:pt x="3836" y="1083"/>
                    <a:pt x="4003" y="1149"/>
                    <a:pt x="4136" y="1249"/>
                  </a:cubicBezTo>
                  <a:cubicBezTo>
                    <a:pt x="4236" y="1350"/>
                    <a:pt x="4337" y="1516"/>
                    <a:pt x="4437" y="1683"/>
                  </a:cubicBezTo>
                  <a:cubicBezTo>
                    <a:pt x="4503" y="1850"/>
                    <a:pt x="4637" y="1950"/>
                    <a:pt x="4804" y="2017"/>
                  </a:cubicBezTo>
                  <a:cubicBezTo>
                    <a:pt x="4833" y="2026"/>
                    <a:pt x="4862" y="2030"/>
                    <a:pt x="4891" y="2030"/>
                  </a:cubicBezTo>
                  <a:cubicBezTo>
                    <a:pt x="4962" y="2030"/>
                    <a:pt x="5033" y="2007"/>
                    <a:pt x="5104" y="1983"/>
                  </a:cubicBezTo>
                  <a:cubicBezTo>
                    <a:pt x="5271" y="1917"/>
                    <a:pt x="5371" y="1783"/>
                    <a:pt x="5404" y="1616"/>
                  </a:cubicBezTo>
                  <a:cubicBezTo>
                    <a:pt x="5437" y="1516"/>
                    <a:pt x="5437" y="1383"/>
                    <a:pt x="5371" y="1283"/>
                  </a:cubicBezTo>
                  <a:cubicBezTo>
                    <a:pt x="5137" y="682"/>
                    <a:pt x="4637" y="249"/>
                    <a:pt x="3936" y="82"/>
                  </a:cubicBezTo>
                  <a:cubicBezTo>
                    <a:pt x="3725" y="26"/>
                    <a:pt x="3514" y="0"/>
                    <a:pt x="3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63;p23"/>
          <p:cNvSpPr/>
          <p:nvPr/>
        </p:nvSpPr>
        <p:spPr>
          <a:xfrm>
            <a:off x="7665982" y="3270362"/>
            <a:ext cx="808025" cy="819500"/>
          </a:xfrm>
          <a:custGeom>
            <a:avLst/>
            <a:gdLst/>
            <a:ahLst/>
            <a:cxnLst/>
            <a:rect l="l" t="t" r="r" b="b"/>
            <a:pathLst>
              <a:path w="32321" h="32780" extrusionOk="0">
                <a:moveTo>
                  <a:pt x="9300" y="0"/>
                </a:moveTo>
                <a:cubicBezTo>
                  <a:pt x="9195" y="0"/>
                  <a:pt x="9090" y="13"/>
                  <a:pt x="8987" y="40"/>
                </a:cubicBezTo>
                <a:cubicBezTo>
                  <a:pt x="6452" y="708"/>
                  <a:pt x="3950" y="1375"/>
                  <a:pt x="1448" y="2042"/>
                </a:cubicBezTo>
                <a:cubicBezTo>
                  <a:pt x="0" y="2442"/>
                  <a:pt x="459" y="4522"/>
                  <a:pt x="1772" y="4522"/>
                </a:cubicBezTo>
                <a:cubicBezTo>
                  <a:pt x="1881" y="4522"/>
                  <a:pt x="1996" y="4508"/>
                  <a:pt x="2115" y="4477"/>
                </a:cubicBezTo>
                <a:cubicBezTo>
                  <a:pt x="4184" y="3910"/>
                  <a:pt x="6285" y="3343"/>
                  <a:pt x="8387" y="2809"/>
                </a:cubicBezTo>
                <a:cubicBezTo>
                  <a:pt x="10622" y="12483"/>
                  <a:pt x="12856" y="22156"/>
                  <a:pt x="15091" y="31863"/>
                </a:cubicBezTo>
                <a:cubicBezTo>
                  <a:pt x="15230" y="32391"/>
                  <a:pt x="15785" y="32780"/>
                  <a:pt x="16314" y="32780"/>
                </a:cubicBezTo>
                <a:cubicBezTo>
                  <a:pt x="16420" y="32780"/>
                  <a:pt x="16525" y="32764"/>
                  <a:pt x="16626" y="32731"/>
                </a:cubicBezTo>
                <a:cubicBezTo>
                  <a:pt x="21963" y="30929"/>
                  <a:pt x="25632" y="29595"/>
                  <a:pt x="30936" y="27760"/>
                </a:cubicBezTo>
                <a:cubicBezTo>
                  <a:pt x="32320" y="27309"/>
                  <a:pt x="31913" y="25283"/>
                  <a:pt x="30693" y="25283"/>
                </a:cubicBezTo>
                <a:cubicBezTo>
                  <a:pt x="30561" y="25283"/>
                  <a:pt x="30419" y="25306"/>
                  <a:pt x="30269" y="25359"/>
                </a:cubicBezTo>
                <a:cubicBezTo>
                  <a:pt x="25365" y="27026"/>
                  <a:pt x="22130" y="28227"/>
                  <a:pt x="17226" y="29895"/>
                </a:cubicBezTo>
                <a:cubicBezTo>
                  <a:pt x="14991" y="20255"/>
                  <a:pt x="12756" y="10581"/>
                  <a:pt x="10521" y="908"/>
                </a:cubicBezTo>
                <a:cubicBezTo>
                  <a:pt x="10382" y="349"/>
                  <a:pt x="9844" y="0"/>
                  <a:pt x="93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64;p23"/>
          <p:cNvSpPr/>
          <p:nvPr/>
        </p:nvSpPr>
        <p:spPr>
          <a:xfrm>
            <a:off x="7935682" y="3612737"/>
            <a:ext cx="447850" cy="505425"/>
          </a:xfrm>
          <a:custGeom>
            <a:avLst/>
            <a:gdLst/>
            <a:ahLst/>
            <a:cxnLst/>
            <a:rect l="l" t="t" r="r" b="b"/>
            <a:pathLst>
              <a:path w="17914" h="20217" extrusionOk="0">
                <a:moveTo>
                  <a:pt x="13527" y="0"/>
                </a:moveTo>
                <a:cubicBezTo>
                  <a:pt x="13455" y="0"/>
                  <a:pt x="13383" y="7"/>
                  <a:pt x="13310" y="22"/>
                </a:cubicBezTo>
                <a:lnTo>
                  <a:pt x="1101" y="2457"/>
                </a:lnTo>
                <a:cubicBezTo>
                  <a:pt x="434" y="2590"/>
                  <a:pt x="0" y="3291"/>
                  <a:pt x="167" y="4025"/>
                </a:cubicBezTo>
                <a:lnTo>
                  <a:pt x="3136" y="19069"/>
                </a:lnTo>
                <a:cubicBezTo>
                  <a:pt x="3257" y="19767"/>
                  <a:pt x="3821" y="20216"/>
                  <a:pt x="4424" y="20216"/>
                </a:cubicBezTo>
                <a:cubicBezTo>
                  <a:pt x="4483" y="20216"/>
                  <a:pt x="4543" y="20212"/>
                  <a:pt x="4604" y="20203"/>
                </a:cubicBezTo>
                <a:lnTo>
                  <a:pt x="16812" y="17768"/>
                </a:lnTo>
                <a:cubicBezTo>
                  <a:pt x="17479" y="17635"/>
                  <a:pt x="17913" y="16934"/>
                  <a:pt x="17746" y="16200"/>
                </a:cubicBezTo>
                <a:lnTo>
                  <a:pt x="14778" y="1123"/>
                </a:lnTo>
                <a:cubicBezTo>
                  <a:pt x="14659" y="469"/>
                  <a:pt x="14116" y="0"/>
                  <a:pt x="13527" y="0"/>
                </a:cubicBezTo>
                <a:close/>
              </a:path>
            </a:pathLst>
          </a:custGeom>
          <a:solidFill>
            <a:srgbClr val="C7B9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65;p23"/>
          <p:cNvSpPr/>
          <p:nvPr/>
        </p:nvSpPr>
        <p:spPr>
          <a:xfrm>
            <a:off x="8119132" y="4099462"/>
            <a:ext cx="145975" cy="131775"/>
          </a:xfrm>
          <a:custGeom>
            <a:avLst/>
            <a:gdLst/>
            <a:ahLst/>
            <a:cxnLst/>
            <a:rect l="l" t="t" r="r" b="b"/>
            <a:pathLst>
              <a:path w="5839" h="5271" extrusionOk="0">
                <a:moveTo>
                  <a:pt x="2336" y="0"/>
                </a:moveTo>
                <a:cubicBezTo>
                  <a:pt x="2169" y="367"/>
                  <a:pt x="1969" y="734"/>
                  <a:pt x="1669" y="1034"/>
                </a:cubicBezTo>
                <a:cubicBezTo>
                  <a:pt x="1168" y="1568"/>
                  <a:pt x="601" y="2002"/>
                  <a:pt x="1" y="2335"/>
                </a:cubicBezTo>
                <a:cubicBezTo>
                  <a:pt x="1" y="2369"/>
                  <a:pt x="1" y="2369"/>
                  <a:pt x="1" y="2369"/>
                </a:cubicBezTo>
                <a:cubicBezTo>
                  <a:pt x="1" y="3970"/>
                  <a:pt x="1302" y="5271"/>
                  <a:pt x="2936" y="5271"/>
                </a:cubicBezTo>
                <a:cubicBezTo>
                  <a:pt x="4537" y="5271"/>
                  <a:pt x="5838" y="3970"/>
                  <a:pt x="5838" y="2369"/>
                </a:cubicBezTo>
                <a:cubicBezTo>
                  <a:pt x="5838" y="2168"/>
                  <a:pt x="5805" y="2002"/>
                  <a:pt x="5772" y="1801"/>
                </a:cubicBezTo>
                <a:cubicBezTo>
                  <a:pt x="5071" y="1401"/>
                  <a:pt x="4638" y="734"/>
                  <a:pt x="4437" y="0"/>
                </a:cubicBez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66;p23"/>
          <p:cNvSpPr/>
          <p:nvPr/>
        </p:nvSpPr>
        <p:spPr>
          <a:xfrm>
            <a:off x="8132482" y="4099462"/>
            <a:ext cx="116775" cy="117600"/>
          </a:xfrm>
          <a:custGeom>
            <a:avLst/>
            <a:gdLst/>
            <a:ahLst/>
            <a:cxnLst/>
            <a:rect l="l" t="t" r="r" b="b"/>
            <a:pathLst>
              <a:path w="4671" h="4704" fill="none" extrusionOk="0">
                <a:moveTo>
                  <a:pt x="4671" y="2335"/>
                </a:moveTo>
                <a:cubicBezTo>
                  <a:pt x="4671" y="3636"/>
                  <a:pt x="3637" y="4704"/>
                  <a:pt x="2336" y="4704"/>
                </a:cubicBezTo>
                <a:cubicBezTo>
                  <a:pt x="1035" y="4704"/>
                  <a:pt x="1" y="3636"/>
                  <a:pt x="1" y="2335"/>
                </a:cubicBezTo>
                <a:cubicBezTo>
                  <a:pt x="1" y="1068"/>
                  <a:pt x="1035" y="0"/>
                  <a:pt x="2336" y="0"/>
                </a:cubicBezTo>
                <a:cubicBezTo>
                  <a:pt x="3637" y="0"/>
                  <a:pt x="4671" y="1068"/>
                  <a:pt x="4671" y="2335"/>
                </a:cubicBezTo>
                <a:close/>
              </a:path>
            </a:pathLst>
          </a:custGeom>
          <a:noFill/>
          <a:ln w="31700" cap="flat" cmpd="sng">
            <a:solidFill>
              <a:srgbClr val="50565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67;p23"/>
          <p:cNvSpPr/>
          <p:nvPr/>
        </p:nvSpPr>
        <p:spPr>
          <a:xfrm>
            <a:off x="8116632" y="4083612"/>
            <a:ext cx="148475" cy="149300"/>
          </a:xfrm>
          <a:custGeom>
            <a:avLst/>
            <a:gdLst/>
            <a:ahLst/>
            <a:cxnLst/>
            <a:rect l="l" t="t" r="r" b="b"/>
            <a:pathLst>
              <a:path w="5939" h="5972" extrusionOk="0">
                <a:moveTo>
                  <a:pt x="2970" y="0"/>
                </a:moveTo>
                <a:cubicBezTo>
                  <a:pt x="1335" y="0"/>
                  <a:pt x="1" y="1335"/>
                  <a:pt x="1" y="2969"/>
                </a:cubicBezTo>
                <a:cubicBezTo>
                  <a:pt x="1" y="4637"/>
                  <a:pt x="1335" y="5971"/>
                  <a:pt x="2970" y="5971"/>
                </a:cubicBezTo>
                <a:cubicBezTo>
                  <a:pt x="3904" y="5971"/>
                  <a:pt x="4738" y="5538"/>
                  <a:pt x="5271" y="4871"/>
                </a:cubicBezTo>
                <a:cubicBezTo>
                  <a:pt x="5338" y="4804"/>
                  <a:pt x="5405" y="4704"/>
                  <a:pt x="5438" y="4637"/>
                </a:cubicBezTo>
                <a:cubicBezTo>
                  <a:pt x="5505" y="4570"/>
                  <a:pt x="5538" y="4470"/>
                  <a:pt x="5605" y="4404"/>
                </a:cubicBezTo>
                <a:cubicBezTo>
                  <a:pt x="5805" y="3970"/>
                  <a:pt x="5938" y="3503"/>
                  <a:pt x="5938" y="2969"/>
                </a:cubicBezTo>
                <a:cubicBezTo>
                  <a:pt x="5938" y="1335"/>
                  <a:pt x="4604" y="0"/>
                  <a:pt x="2970" y="0"/>
                </a:cubicBezTo>
                <a:close/>
              </a:path>
            </a:pathLst>
          </a:custGeom>
          <a:solidFill>
            <a:srgbClr val="5948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8;p23"/>
          <p:cNvSpPr/>
          <p:nvPr/>
        </p:nvSpPr>
        <p:spPr>
          <a:xfrm>
            <a:off x="7605107" y="3367087"/>
            <a:ext cx="849875" cy="819525"/>
          </a:xfrm>
          <a:custGeom>
            <a:avLst/>
            <a:gdLst/>
            <a:ahLst/>
            <a:cxnLst/>
            <a:rect l="l" t="t" r="r" b="b"/>
            <a:pathLst>
              <a:path w="33995" h="32781" extrusionOk="0">
                <a:moveTo>
                  <a:pt x="9300" y="1"/>
                </a:moveTo>
                <a:cubicBezTo>
                  <a:pt x="9195" y="1"/>
                  <a:pt x="9090" y="14"/>
                  <a:pt x="8987" y="41"/>
                </a:cubicBezTo>
                <a:cubicBezTo>
                  <a:pt x="6485" y="708"/>
                  <a:pt x="3950" y="1375"/>
                  <a:pt x="1448" y="2042"/>
                </a:cubicBezTo>
                <a:cubicBezTo>
                  <a:pt x="0" y="2443"/>
                  <a:pt x="459" y="4522"/>
                  <a:pt x="1772" y="4522"/>
                </a:cubicBezTo>
                <a:cubicBezTo>
                  <a:pt x="1881" y="4522"/>
                  <a:pt x="1996" y="4508"/>
                  <a:pt x="2115" y="4477"/>
                </a:cubicBezTo>
                <a:cubicBezTo>
                  <a:pt x="4217" y="3910"/>
                  <a:pt x="6285" y="3343"/>
                  <a:pt x="8387" y="2810"/>
                </a:cubicBezTo>
                <a:cubicBezTo>
                  <a:pt x="10621" y="12483"/>
                  <a:pt x="12856" y="22157"/>
                  <a:pt x="15125" y="31864"/>
                </a:cubicBezTo>
                <a:cubicBezTo>
                  <a:pt x="15236" y="32391"/>
                  <a:pt x="15786" y="32780"/>
                  <a:pt x="16333" y="32780"/>
                </a:cubicBezTo>
                <a:cubicBezTo>
                  <a:pt x="16443" y="32780"/>
                  <a:pt x="16553" y="32764"/>
                  <a:pt x="16659" y="32731"/>
                </a:cubicBezTo>
                <a:cubicBezTo>
                  <a:pt x="21963" y="30930"/>
                  <a:pt x="27300" y="29128"/>
                  <a:pt x="32604" y="27327"/>
                </a:cubicBezTo>
                <a:cubicBezTo>
                  <a:pt x="33995" y="26843"/>
                  <a:pt x="33576" y="24824"/>
                  <a:pt x="32343" y="24824"/>
                </a:cubicBezTo>
                <a:cubicBezTo>
                  <a:pt x="32216" y="24824"/>
                  <a:pt x="32080" y="24845"/>
                  <a:pt x="31937" y="24892"/>
                </a:cubicBezTo>
                <a:cubicBezTo>
                  <a:pt x="27033" y="26560"/>
                  <a:pt x="22130" y="28228"/>
                  <a:pt x="17226" y="29896"/>
                </a:cubicBezTo>
                <a:cubicBezTo>
                  <a:pt x="14991" y="20222"/>
                  <a:pt x="12756" y="10582"/>
                  <a:pt x="10521" y="908"/>
                </a:cubicBezTo>
                <a:cubicBezTo>
                  <a:pt x="10382" y="349"/>
                  <a:pt x="9844" y="1"/>
                  <a:pt x="930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69;p23"/>
          <p:cNvSpPr/>
          <p:nvPr/>
        </p:nvSpPr>
        <p:spPr>
          <a:xfrm>
            <a:off x="8067432" y="4155337"/>
            <a:ext cx="145975" cy="131775"/>
          </a:xfrm>
          <a:custGeom>
            <a:avLst/>
            <a:gdLst/>
            <a:ahLst/>
            <a:cxnLst/>
            <a:rect l="l" t="t" r="r" b="b"/>
            <a:pathLst>
              <a:path w="5839" h="5271" extrusionOk="0">
                <a:moveTo>
                  <a:pt x="2336" y="0"/>
                </a:moveTo>
                <a:cubicBezTo>
                  <a:pt x="2202" y="367"/>
                  <a:pt x="1969" y="734"/>
                  <a:pt x="1669" y="1034"/>
                </a:cubicBezTo>
                <a:cubicBezTo>
                  <a:pt x="1202" y="1568"/>
                  <a:pt x="635" y="2002"/>
                  <a:pt x="34" y="2335"/>
                </a:cubicBezTo>
                <a:cubicBezTo>
                  <a:pt x="34" y="2335"/>
                  <a:pt x="1" y="2368"/>
                  <a:pt x="1" y="2368"/>
                </a:cubicBezTo>
                <a:cubicBezTo>
                  <a:pt x="1" y="3970"/>
                  <a:pt x="1335" y="5271"/>
                  <a:pt x="2936" y="5271"/>
                </a:cubicBezTo>
                <a:cubicBezTo>
                  <a:pt x="4537" y="5271"/>
                  <a:pt x="5838" y="3970"/>
                  <a:pt x="5838" y="2368"/>
                </a:cubicBezTo>
                <a:cubicBezTo>
                  <a:pt x="5838" y="2168"/>
                  <a:pt x="5838" y="2002"/>
                  <a:pt x="5805" y="1801"/>
                </a:cubicBezTo>
                <a:cubicBezTo>
                  <a:pt x="5104" y="1401"/>
                  <a:pt x="4671" y="734"/>
                  <a:pt x="44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70;p23"/>
          <p:cNvSpPr/>
          <p:nvPr/>
        </p:nvSpPr>
        <p:spPr>
          <a:xfrm>
            <a:off x="8080782" y="4155337"/>
            <a:ext cx="117600" cy="117600"/>
          </a:xfrm>
          <a:custGeom>
            <a:avLst/>
            <a:gdLst/>
            <a:ahLst/>
            <a:cxnLst/>
            <a:rect l="l" t="t" r="r" b="b"/>
            <a:pathLst>
              <a:path w="4704" h="4704" fill="none" extrusionOk="0">
                <a:moveTo>
                  <a:pt x="0" y="2335"/>
                </a:moveTo>
                <a:cubicBezTo>
                  <a:pt x="0" y="3636"/>
                  <a:pt x="1068" y="4703"/>
                  <a:pt x="2335" y="4703"/>
                </a:cubicBezTo>
                <a:cubicBezTo>
                  <a:pt x="3636" y="4703"/>
                  <a:pt x="4704" y="3636"/>
                  <a:pt x="4704" y="2335"/>
                </a:cubicBezTo>
                <a:cubicBezTo>
                  <a:pt x="4704" y="1034"/>
                  <a:pt x="3636" y="0"/>
                  <a:pt x="2335" y="0"/>
                </a:cubicBezTo>
                <a:cubicBezTo>
                  <a:pt x="1068" y="0"/>
                  <a:pt x="0" y="1034"/>
                  <a:pt x="0" y="2335"/>
                </a:cubicBezTo>
                <a:close/>
              </a:path>
            </a:pathLst>
          </a:custGeom>
          <a:solidFill>
            <a:srgbClr val="B3A1E0"/>
          </a:solidFill>
          <a:ln w="31700" cap="flat" cmpd="sng">
            <a:solidFill>
              <a:srgbClr val="B3A1E0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13;p16"/>
          <p:cNvSpPr txBox="1">
            <a:spLocks noGrp="1"/>
          </p:cNvSpPr>
          <p:nvPr>
            <p:ph type="title"/>
          </p:nvPr>
        </p:nvSpPr>
        <p:spPr>
          <a:xfrm>
            <a:off x="2476475" y="14890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 smtClean="0"/>
              <a:t>Biểu</a:t>
            </a:r>
            <a:r>
              <a:rPr lang="en-US" sz="4800" dirty="0" smtClean="0"/>
              <a:t> </a:t>
            </a:r>
            <a:r>
              <a:rPr lang="en-US" sz="4800" dirty="0" err="1" smtClean="0"/>
              <a:t>đồ</a:t>
            </a:r>
            <a:r>
              <a:rPr lang="en-US" sz="4800" dirty="0" smtClean="0"/>
              <a:t> </a:t>
            </a:r>
            <a:r>
              <a:rPr lang="en-US" sz="4800" dirty="0" err="1" smtClean="0"/>
              <a:t>UseCase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107227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2476475" y="2444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/>
              <a:t>UseCase</a:t>
            </a:r>
            <a:r>
              <a:rPr lang="en-US" sz="3600" dirty="0" smtClean="0"/>
              <a:t> </a:t>
            </a:r>
            <a:r>
              <a:rPr lang="en-US" sz="3600" dirty="0" err="1" smtClean="0"/>
              <a:t>Tổng</a:t>
            </a:r>
            <a:r>
              <a:rPr lang="en-US" sz="3600" dirty="0" smtClean="0"/>
              <a:t> </a:t>
            </a:r>
            <a:r>
              <a:rPr lang="en-US" sz="3600" dirty="0" err="1" smtClean="0"/>
              <a:t>quan</a:t>
            </a:r>
            <a:endParaRPr sz="3600" dirty="0"/>
          </a:p>
        </p:txBody>
      </p:sp>
      <p:grpSp>
        <p:nvGrpSpPr>
          <p:cNvPr id="48" name="Google Shape;1305;p40"/>
          <p:cNvGrpSpPr/>
          <p:nvPr/>
        </p:nvGrpSpPr>
        <p:grpSpPr>
          <a:xfrm>
            <a:off x="187561" y="916893"/>
            <a:ext cx="740470" cy="771192"/>
            <a:chOff x="1539481" y="5965820"/>
            <a:chExt cx="642047" cy="621627"/>
          </a:xfrm>
        </p:grpSpPr>
        <p:sp>
          <p:nvSpPr>
            <p:cNvPr id="49" name="Google Shape;1306;p40"/>
            <p:cNvSpPr/>
            <p:nvPr/>
          </p:nvSpPr>
          <p:spPr>
            <a:xfrm>
              <a:off x="1539481" y="6110771"/>
              <a:ext cx="642047" cy="476677"/>
            </a:xfrm>
            <a:custGeom>
              <a:avLst/>
              <a:gdLst/>
              <a:ahLst/>
              <a:cxnLst/>
              <a:rect l="l" t="t" r="r" b="b"/>
              <a:pathLst>
                <a:path w="74268" h="55139" extrusionOk="0">
                  <a:moveTo>
                    <a:pt x="67353" y="2420"/>
                  </a:moveTo>
                  <a:lnTo>
                    <a:pt x="67930" y="4840"/>
                  </a:lnTo>
                  <a:lnTo>
                    <a:pt x="6338" y="4840"/>
                  </a:lnTo>
                  <a:lnTo>
                    <a:pt x="6914" y="2420"/>
                  </a:lnTo>
                  <a:close/>
                  <a:moveTo>
                    <a:pt x="71847" y="7202"/>
                  </a:moveTo>
                  <a:lnTo>
                    <a:pt x="71847" y="9622"/>
                  </a:lnTo>
                  <a:lnTo>
                    <a:pt x="2362" y="9622"/>
                  </a:lnTo>
                  <a:lnTo>
                    <a:pt x="2362" y="7202"/>
                  </a:lnTo>
                  <a:close/>
                  <a:moveTo>
                    <a:pt x="67065" y="11984"/>
                  </a:moveTo>
                  <a:lnTo>
                    <a:pt x="67065" y="16766"/>
                  </a:lnTo>
                  <a:lnTo>
                    <a:pt x="7202" y="16766"/>
                  </a:lnTo>
                  <a:lnTo>
                    <a:pt x="7202" y="11984"/>
                  </a:lnTo>
                  <a:close/>
                  <a:moveTo>
                    <a:pt x="28981" y="19186"/>
                  </a:moveTo>
                  <a:lnTo>
                    <a:pt x="25236" y="25178"/>
                  </a:lnTo>
                  <a:lnTo>
                    <a:pt x="7202" y="25178"/>
                  </a:lnTo>
                  <a:lnTo>
                    <a:pt x="7202" y="19186"/>
                  </a:lnTo>
                  <a:close/>
                  <a:moveTo>
                    <a:pt x="23968" y="27598"/>
                  </a:moveTo>
                  <a:lnTo>
                    <a:pt x="23968" y="28751"/>
                  </a:lnTo>
                  <a:lnTo>
                    <a:pt x="7202" y="28751"/>
                  </a:lnTo>
                  <a:lnTo>
                    <a:pt x="7202" y="27598"/>
                  </a:lnTo>
                  <a:close/>
                  <a:moveTo>
                    <a:pt x="66432" y="19186"/>
                  </a:moveTo>
                  <a:lnTo>
                    <a:pt x="71847" y="26734"/>
                  </a:lnTo>
                  <a:lnTo>
                    <a:pt x="71847" y="29211"/>
                  </a:lnTo>
                  <a:lnTo>
                    <a:pt x="70580" y="29845"/>
                  </a:lnTo>
                  <a:lnTo>
                    <a:pt x="68275" y="29096"/>
                  </a:lnTo>
                  <a:lnTo>
                    <a:pt x="68275" y="27310"/>
                  </a:lnTo>
                  <a:lnTo>
                    <a:pt x="64242" y="19186"/>
                  </a:lnTo>
                  <a:close/>
                  <a:moveTo>
                    <a:pt x="33994" y="19186"/>
                  </a:moveTo>
                  <a:lnTo>
                    <a:pt x="29961" y="27310"/>
                  </a:lnTo>
                  <a:lnTo>
                    <a:pt x="29961" y="29096"/>
                  </a:lnTo>
                  <a:lnTo>
                    <a:pt x="27656" y="29903"/>
                  </a:lnTo>
                  <a:lnTo>
                    <a:pt x="26331" y="29211"/>
                  </a:lnTo>
                  <a:lnTo>
                    <a:pt x="26331" y="28751"/>
                  </a:lnTo>
                  <a:lnTo>
                    <a:pt x="26331" y="27944"/>
                  </a:lnTo>
                  <a:lnTo>
                    <a:pt x="31804" y="19186"/>
                  </a:lnTo>
                  <a:close/>
                  <a:moveTo>
                    <a:pt x="40159" y="19186"/>
                  </a:moveTo>
                  <a:lnTo>
                    <a:pt x="37105" y="27368"/>
                  </a:lnTo>
                  <a:lnTo>
                    <a:pt x="37105" y="29096"/>
                  </a:lnTo>
                  <a:lnTo>
                    <a:pt x="34743" y="29903"/>
                  </a:lnTo>
                  <a:lnTo>
                    <a:pt x="32323" y="29096"/>
                  </a:lnTo>
                  <a:lnTo>
                    <a:pt x="32323" y="27829"/>
                  </a:lnTo>
                  <a:lnTo>
                    <a:pt x="36644" y="19186"/>
                  </a:lnTo>
                  <a:close/>
                  <a:moveTo>
                    <a:pt x="45344" y="19186"/>
                  </a:moveTo>
                  <a:lnTo>
                    <a:pt x="44307" y="27425"/>
                  </a:lnTo>
                  <a:lnTo>
                    <a:pt x="44307" y="29096"/>
                  </a:lnTo>
                  <a:lnTo>
                    <a:pt x="41945" y="29903"/>
                  </a:lnTo>
                  <a:lnTo>
                    <a:pt x="39525" y="29096"/>
                  </a:lnTo>
                  <a:lnTo>
                    <a:pt x="39525" y="27771"/>
                  </a:lnTo>
                  <a:lnTo>
                    <a:pt x="42751" y="19186"/>
                  </a:lnTo>
                  <a:close/>
                  <a:moveTo>
                    <a:pt x="50472" y="19186"/>
                  </a:moveTo>
                  <a:lnTo>
                    <a:pt x="51509" y="27656"/>
                  </a:lnTo>
                  <a:lnTo>
                    <a:pt x="51509" y="29096"/>
                  </a:lnTo>
                  <a:lnTo>
                    <a:pt x="49089" y="29903"/>
                  </a:lnTo>
                  <a:lnTo>
                    <a:pt x="46727" y="29096"/>
                  </a:lnTo>
                  <a:lnTo>
                    <a:pt x="46727" y="27656"/>
                  </a:lnTo>
                  <a:lnTo>
                    <a:pt x="47764" y="19186"/>
                  </a:lnTo>
                  <a:close/>
                  <a:moveTo>
                    <a:pt x="55484" y="19186"/>
                  </a:moveTo>
                  <a:lnTo>
                    <a:pt x="58711" y="27771"/>
                  </a:lnTo>
                  <a:lnTo>
                    <a:pt x="58711" y="29096"/>
                  </a:lnTo>
                  <a:lnTo>
                    <a:pt x="56291" y="29903"/>
                  </a:lnTo>
                  <a:lnTo>
                    <a:pt x="53871" y="29096"/>
                  </a:lnTo>
                  <a:lnTo>
                    <a:pt x="53871" y="27598"/>
                  </a:lnTo>
                  <a:lnTo>
                    <a:pt x="52834" y="19186"/>
                  </a:lnTo>
                  <a:close/>
                  <a:moveTo>
                    <a:pt x="61534" y="19186"/>
                  </a:moveTo>
                  <a:lnTo>
                    <a:pt x="65855" y="27886"/>
                  </a:lnTo>
                  <a:lnTo>
                    <a:pt x="65855" y="29096"/>
                  </a:lnTo>
                  <a:lnTo>
                    <a:pt x="63493" y="29903"/>
                  </a:lnTo>
                  <a:lnTo>
                    <a:pt x="61073" y="29096"/>
                  </a:lnTo>
                  <a:lnTo>
                    <a:pt x="61073" y="27368"/>
                  </a:lnTo>
                  <a:lnTo>
                    <a:pt x="58020" y="19186"/>
                  </a:lnTo>
                  <a:close/>
                  <a:moveTo>
                    <a:pt x="59863" y="31228"/>
                  </a:moveTo>
                  <a:lnTo>
                    <a:pt x="61073" y="31631"/>
                  </a:lnTo>
                  <a:lnTo>
                    <a:pt x="61073" y="41945"/>
                  </a:lnTo>
                  <a:lnTo>
                    <a:pt x="38315" y="41945"/>
                  </a:lnTo>
                  <a:lnTo>
                    <a:pt x="38315" y="31228"/>
                  </a:lnTo>
                  <a:lnTo>
                    <a:pt x="41945" y="32438"/>
                  </a:lnTo>
                  <a:lnTo>
                    <a:pt x="45517" y="31228"/>
                  </a:lnTo>
                  <a:lnTo>
                    <a:pt x="49089" y="32438"/>
                  </a:lnTo>
                  <a:lnTo>
                    <a:pt x="52719" y="31228"/>
                  </a:lnTo>
                  <a:lnTo>
                    <a:pt x="56291" y="32438"/>
                  </a:lnTo>
                  <a:lnTo>
                    <a:pt x="59863" y="31228"/>
                  </a:lnTo>
                  <a:close/>
                  <a:moveTo>
                    <a:pt x="10774" y="31170"/>
                  </a:moveTo>
                  <a:lnTo>
                    <a:pt x="10774" y="47937"/>
                  </a:lnTo>
                  <a:lnTo>
                    <a:pt x="7202" y="47937"/>
                  </a:lnTo>
                  <a:lnTo>
                    <a:pt x="7202" y="31170"/>
                  </a:lnTo>
                  <a:close/>
                  <a:moveTo>
                    <a:pt x="23968" y="31170"/>
                  </a:moveTo>
                  <a:lnTo>
                    <a:pt x="23968" y="47937"/>
                  </a:lnTo>
                  <a:lnTo>
                    <a:pt x="13194" y="47937"/>
                  </a:lnTo>
                  <a:lnTo>
                    <a:pt x="13194" y="31170"/>
                  </a:lnTo>
                  <a:close/>
                  <a:moveTo>
                    <a:pt x="29961" y="31631"/>
                  </a:moveTo>
                  <a:lnTo>
                    <a:pt x="29961" y="47937"/>
                  </a:lnTo>
                  <a:lnTo>
                    <a:pt x="26331" y="47937"/>
                  </a:lnTo>
                  <a:lnTo>
                    <a:pt x="26331" y="31919"/>
                  </a:lnTo>
                  <a:lnTo>
                    <a:pt x="27425" y="32438"/>
                  </a:lnTo>
                  <a:lnTo>
                    <a:pt x="29961" y="31631"/>
                  </a:lnTo>
                  <a:close/>
                  <a:moveTo>
                    <a:pt x="67065" y="31228"/>
                  </a:moveTo>
                  <a:lnTo>
                    <a:pt x="67065" y="47937"/>
                  </a:lnTo>
                  <a:lnTo>
                    <a:pt x="32323" y="47937"/>
                  </a:lnTo>
                  <a:lnTo>
                    <a:pt x="32323" y="31631"/>
                  </a:lnTo>
                  <a:lnTo>
                    <a:pt x="34743" y="32438"/>
                  </a:lnTo>
                  <a:lnTo>
                    <a:pt x="35895" y="32035"/>
                  </a:lnTo>
                  <a:lnTo>
                    <a:pt x="35895" y="44365"/>
                  </a:lnTo>
                  <a:lnTo>
                    <a:pt x="63493" y="44365"/>
                  </a:lnTo>
                  <a:lnTo>
                    <a:pt x="63493" y="32438"/>
                  </a:lnTo>
                  <a:lnTo>
                    <a:pt x="67065" y="31228"/>
                  </a:lnTo>
                  <a:close/>
                  <a:moveTo>
                    <a:pt x="71847" y="50357"/>
                  </a:moveTo>
                  <a:lnTo>
                    <a:pt x="71847" y="52719"/>
                  </a:lnTo>
                  <a:lnTo>
                    <a:pt x="2362" y="52719"/>
                  </a:lnTo>
                  <a:lnTo>
                    <a:pt x="2362" y="50357"/>
                  </a:lnTo>
                  <a:close/>
                  <a:moveTo>
                    <a:pt x="5070" y="0"/>
                  </a:moveTo>
                  <a:lnTo>
                    <a:pt x="3860" y="4840"/>
                  </a:lnTo>
                  <a:lnTo>
                    <a:pt x="0" y="4840"/>
                  </a:lnTo>
                  <a:lnTo>
                    <a:pt x="0" y="11984"/>
                  </a:lnTo>
                  <a:lnTo>
                    <a:pt x="4782" y="11984"/>
                  </a:lnTo>
                  <a:lnTo>
                    <a:pt x="4782" y="25178"/>
                  </a:lnTo>
                  <a:lnTo>
                    <a:pt x="4782" y="31170"/>
                  </a:lnTo>
                  <a:lnTo>
                    <a:pt x="4782" y="47937"/>
                  </a:lnTo>
                  <a:lnTo>
                    <a:pt x="0" y="47937"/>
                  </a:lnTo>
                  <a:lnTo>
                    <a:pt x="0" y="55139"/>
                  </a:lnTo>
                  <a:lnTo>
                    <a:pt x="74267" y="55139"/>
                  </a:lnTo>
                  <a:lnTo>
                    <a:pt x="74267" y="47937"/>
                  </a:lnTo>
                  <a:lnTo>
                    <a:pt x="69485" y="47937"/>
                  </a:lnTo>
                  <a:lnTo>
                    <a:pt x="69485" y="32035"/>
                  </a:lnTo>
                  <a:lnTo>
                    <a:pt x="70753" y="32496"/>
                  </a:lnTo>
                  <a:lnTo>
                    <a:pt x="74267" y="30709"/>
                  </a:lnTo>
                  <a:lnTo>
                    <a:pt x="74267" y="25985"/>
                  </a:lnTo>
                  <a:lnTo>
                    <a:pt x="69428" y="19186"/>
                  </a:lnTo>
                  <a:lnTo>
                    <a:pt x="69485" y="19186"/>
                  </a:lnTo>
                  <a:lnTo>
                    <a:pt x="69485" y="11984"/>
                  </a:lnTo>
                  <a:lnTo>
                    <a:pt x="74267" y="11984"/>
                  </a:lnTo>
                  <a:lnTo>
                    <a:pt x="74267" y="4840"/>
                  </a:lnTo>
                  <a:lnTo>
                    <a:pt x="70407" y="4840"/>
                  </a:lnTo>
                  <a:lnTo>
                    <a:pt x="691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07;p40"/>
            <p:cNvSpPr/>
            <p:nvPr/>
          </p:nvSpPr>
          <p:spPr>
            <a:xfrm>
              <a:off x="1632623" y="5965820"/>
              <a:ext cx="455764" cy="165872"/>
            </a:xfrm>
            <a:custGeom>
              <a:avLst/>
              <a:gdLst/>
              <a:ahLst/>
              <a:cxnLst/>
              <a:rect l="l" t="t" r="r" b="b"/>
              <a:pathLst>
                <a:path w="52720" h="19187" extrusionOk="0">
                  <a:moveTo>
                    <a:pt x="3573" y="1"/>
                  </a:moveTo>
                  <a:cubicBezTo>
                    <a:pt x="1614" y="1"/>
                    <a:pt x="0" y="1614"/>
                    <a:pt x="0" y="3631"/>
                  </a:cubicBezTo>
                  <a:lnTo>
                    <a:pt x="0" y="19187"/>
                  </a:lnTo>
                  <a:lnTo>
                    <a:pt x="52719" y="19187"/>
                  </a:lnTo>
                  <a:lnTo>
                    <a:pt x="52719" y="3631"/>
                  </a:lnTo>
                  <a:cubicBezTo>
                    <a:pt x="52719" y="1614"/>
                    <a:pt x="51106" y="1"/>
                    <a:pt x="49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08;p40"/>
            <p:cNvSpPr/>
            <p:nvPr/>
          </p:nvSpPr>
          <p:spPr>
            <a:xfrm>
              <a:off x="1673963" y="5997202"/>
              <a:ext cx="72730" cy="103610"/>
            </a:xfrm>
            <a:custGeom>
              <a:avLst/>
              <a:gdLst/>
              <a:ahLst/>
              <a:cxnLst/>
              <a:rect l="l" t="t" r="r" b="b"/>
              <a:pathLst>
                <a:path w="8413" h="11985" extrusionOk="0">
                  <a:moveTo>
                    <a:pt x="3630" y="1"/>
                  </a:moveTo>
                  <a:cubicBezTo>
                    <a:pt x="1614" y="1"/>
                    <a:pt x="0" y="1614"/>
                    <a:pt x="0" y="3573"/>
                  </a:cubicBezTo>
                  <a:cubicBezTo>
                    <a:pt x="0" y="5589"/>
                    <a:pt x="1614" y="7203"/>
                    <a:pt x="3630" y="7203"/>
                  </a:cubicBezTo>
                  <a:lnTo>
                    <a:pt x="4783" y="7203"/>
                  </a:lnTo>
                  <a:cubicBezTo>
                    <a:pt x="5474" y="7203"/>
                    <a:pt x="5993" y="7721"/>
                    <a:pt x="5993" y="8355"/>
                  </a:cubicBezTo>
                  <a:cubicBezTo>
                    <a:pt x="5993" y="9046"/>
                    <a:pt x="5474" y="9565"/>
                    <a:pt x="4783" y="9565"/>
                  </a:cubicBezTo>
                  <a:lnTo>
                    <a:pt x="3630" y="9565"/>
                  </a:lnTo>
                  <a:cubicBezTo>
                    <a:pt x="2939" y="9565"/>
                    <a:pt x="2420" y="9046"/>
                    <a:pt x="2420" y="8355"/>
                  </a:cubicBezTo>
                  <a:lnTo>
                    <a:pt x="0" y="8355"/>
                  </a:lnTo>
                  <a:cubicBezTo>
                    <a:pt x="0" y="10371"/>
                    <a:pt x="1614" y="11985"/>
                    <a:pt x="3630" y="11985"/>
                  </a:cubicBezTo>
                  <a:lnTo>
                    <a:pt x="4783" y="11985"/>
                  </a:lnTo>
                  <a:cubicBezTo>
                    <a:pt x="6799" y="11985"/>
                    <a:pt x="8412" y="10371"/>
                    <a:pt x="8412" y="8355"/>
                  </a:cubicBezTo>
                  <a:cubicBezTo>
                    <a:pt x="8412" y="6396"/>
                    <a:pt x="6799" y="4783"/>
                    <a:pt x="4783" y="4783"/>
                  </a:cubicBezTo>
                  <a:lnTo>
                    <a:pt x="3630" y="4783"/>
                  </a:lnTo>
                  <a:cubicBezTo>
                    <a:pt x="2939" y="4783"/>
                    <a:pt x="2420" y="4264"/>
                    <a:pt x="2420" y="3573"/>
                  </a:cubicBezTo>
                  <a:cubicBezTo>
                    <a:pt x="2420" y="2939"/>
                    <a:pt x="2939" y="2363"/>
                    <a:pt x="3630" y="2363"/>
                  </a:cubicBezTo>
                  <a:lnTo>
                    <a:pt x="4783" y="2363"/>
                  </a:lnTo>
                  <a:cubicBezTo>
                    <a:pt x="5474" y="2363"/>
                    <a:pt x="5993" y="2939"/>
                    <a:pt x="5993" y="3573"/>
                  </a:cubicBezTo>
                  <a:lnTo>
                    <a:pt x="8412" y="3573"/>
                  </a:lnTo>
                  <a:cubicBezTo>
                    <a:pt x="8412" y="1614"/>
                    <a:pt x="6799" y="1"/>
                    <a:pt x="4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09;p40"/>
            <p:cNvSpPr/>
            <p:nvPr/>
          </p:nvSpPr>
          <p:spPr>
            <a:xfrm>
              <a:off x="1767104" y="5997202"/>
              <a:ext cx="83191" cy="103610"/>
            </a:xfrm>
            <a:custGeom>
              <a:avLst/>
              <a:gdLst/>
              <a:ahLst/>
              <a:cxnLst/>
              <a:rect l="l" t="t" r="r" b="b"/>
              <a:pathLst>
                <a:path w="9623" h="11985" extrusionOk="0">
                  <a:moveTo>
                    <a:pt x="1" y="1"/>
                  </a:moveTo>
                  <a:lnTo>
                    <a:pt x="1" y="11985"/>
                  </a:lnTo>
                  <a:lnTo>
                    <a:pt x="2421" y="11985"/>
                  </a:lnTo>
                  <a:lnTo>
                    <a:pt x="2421" y="7145"/>
                  </a:lnTo>
                  <a:lnTo>
                    <a:pt x="7203" y="7145"/>
                  </a:lnTo>
                  <a:lnTo>
                    <a:pt x="7203" y="11985"/>
                  </a:lnTo>
                  <a:lnTo>
                    <a:pt x="9623" y="11985"/>
                  </a:lnTo>
                  <a:lnTo>
                    <a:pt x="9623" y="1"/>
                  </a:lnTo>
                  <a:lnTo>
                    <a:pt x="7203" y="1"/>
                  </a:lnTo>
                  <a:lnTo>
                    <a:pt x="7203" y="4783"/>
                  </a:lnTo>
                  <a:lnTo>
                    <a:pt x="2421" y="478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10;p40"/>
            <p:cNvSpPr/>
            <p:nvPr/>
          </p:nvSpPr>
          <p:spPr>
            <a:xfrm>
              <a:off x="1870706" y="5997202"/>
              <a:ext cx="82698" cy="103610"/>
            </a:xfrm>
            <a:custGeom>
              <a:avLst/>
              <a:gdLst/>
              <a:ahLst/>
              <a:cxnLst/>
              <a:rect l="l" t="t" r="r" b="b"/>
              <a:pathLst>
                <a:path w="9566" h="11985" extrusionOk="0">
                  <a:moveTo>
                    <a:pt x="4783" y="2363"/>
                  </a:moveTo>
                  <a:cubicBezTo>
                    <a:pt x="6108" y="2363"/>
                    <a:pt x="7203" y="3458"/>
                    <a:pt x="7203" y="4783"/>
                  </a:cubicBezTo>
                  <a:lnTo>
                    <a:pt x="7203" y="7145"/>
                  </a:lnTo>
                  <a:cubicBezTo>
                    <a:pt x="7203" y="8470"/>
                    <a:pt x="6108" y="9565"/>
                    <a:pt x="4783" y="9565"/>
                  </a:cubicBezTo>
                  <a:cubicBezTo>
                    <a:pt x="3458" y="9565"/>
                    <a:pt x="2421" y="8470"/>
                    <a:pt x="2421" y="7145"/>
                  </a:cubicBezTo>
                  <a:lnTo>
                    <a:pt x="2421" y="4783"/>
                  </a:lnTo>
                  <a:cubicBezTo>
                    <a:pt x="2421" y="3458"/>
                    <a:pt x="3458" y="2363"/>
                    <a:pt x="4783" y="2363"/>
                  </a:cubicBezTo>
                  <a:close/>
                  <a:moveTo>
                    <a:pt x="4783" y="1"/>
                  </a:moveTo>
                  <a:cubicBezTo>
                    <a:pt x="2133" y="1"/>
                    <a:pt x="1" y="2132"/>
                    <a:pt x="1" y="4783"/>
                  </a:cubicBezTo>
                  <a:lnTo>
                    <a:pt x="1" y="7145"/>
                  </a:lnTo>
                  <a:cubicBezTo>
                    <a:pt x="1" y="9795"/>
                    <a:pt x="2133" y="11985"/>
                    <a:pt x="4783" y="11985"/>
                  </a:cubicBezTo>
                  <a:cubicBezTo>
                    <a:pt x="7433" y="11985"/>
                    <a:pt x="9565" y="9795"/>
                    <a:pt x="9565" y="7145"/>
                  </a:cubicBezTo>
                  <a:lnTo>
                    <a:pt x="9565" y="4783"/>
                  </a:lnTo>
                  <a:cubicBezTo>
                    <a:pt x="9565" y="2132"/>
                    <a:pt x="7433" y="1"/>
                    <a:pt x="4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11;p40"/>
            <p:cNvSpPr/>
            <p:nvPr/>
          </p:nvSpPr>
          <p:spPr>
            <a:xfrm>
              <a:off x="1974316" y="5997202"/>
              <a:ext cx="72722" cy="103610"/>
            </a:xfrm>
            <a:custGeom>
              <a:avLst/>
              <a:gdLst/>
              <a:ahLst/>
              <a:cxnLst/>
              <a:rect l="l" t="t" r="r" b="b"/>
              <a:pathLst>
                <a:path w="8412" h="11985" extrusionOk="0">
                  <a:moveTo>
                    <a:pt x="4782" y="2363"/>
                  </a:moveTo>
                  <a:cubicBezTo>
                    <a:pt x="5474" y="2363"/>
                    <a:pt x="5992" y="2939"/>
                    <a:pt x="5992" y="3573"/>
                  </a:cubicBezTo>
                  <a:cubicBezTo>
                    <a:pt x="5992" y="4207"/>
                    <a:pt x="5474" y="4783"/>
                    <a:pt x="4782" y="4783"/>
                  </a:cubicBezTo>
                  <a:lnTo>
                    <a:pt x="2420" y="4783"/>
                  </a:lnTo>
                  <a:lnTo>
                    <a:pt x="2420" y="2363"/>
                  </a:lnTo>
                  <a:close/>
                  <a:moveTo>
                    <a:pt x="0" y="1"/>
                  </a:moveTo>
                  <a:lnTo>
                    <a:pt x="0" y="11985"/>
                  </a:lnTo>
                  <a:lnTo>
                    <a:pt x="2420" y="11985"/>
                  </a:lnTo>
                  <a:lnTo>
                    <a:pt x="2420" y="7145"/>
                  </a:lnTo>
                  <a:lnTo>
                    <a:pt x="4782" y="7145"/>
                  </a:lnTo>
                  <a:cubicBezTo>
                    <a:pt x="6799" y="7145"/>
                    <a:pt x="8412" y="5532"/>
                    <a:pt x="8412" y="3573"/>
                  </a:cubicBezTo>
                  <a:cubicBezTo>
                    <a:pt x="8412" y="1614"/>
                    <a:pt x="6799" y="1"/>
                    <a:pt x="4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312;p40"/>
          <p:cNvGrpSpPr/>
          <p:nvPr/>
        </p:nvGrpSpPr>
        <p:grpSpPr>
          <a:xfrm flipH="1">
            <a:off x="8113337" y="916893"/>
            <a:ext cx="761584" cy="771194"/>
            <a:chOff x="2413128" y="5015960"/>
            <a:chExt cx="787992" cy="673930"/>
          </a:xfrm>
        </p:grpSpPr>
        <p:sp>
          <p:nvSpPr>
            <p:cNvPr id="56" name="Google Shape;1313;p40"/>
            <p:cNvSpPr/>
            <p:nvPr/>
          </p:nvSpPr>
          <p:spPr>
            <a:xfrm>
              <a:off x="2755816" y="5524511"/>
              <a:ext cx="102123" cy="101622"/>
            </a:xfrm>
            <a:custGeom>
              <a:avLst/>
              <a:gdLst/>
              <a:ahLst/>
              <a:cxnLst/>
              <a:rect l="l" t="t" r="r" b="b"/>
              <a:pathLst>
                <a:path w="11813" h="11755" extrusionOk="0">
                  <a:moveTo>
                    <a:pt x="5878" y="2939"/>
                  </a:moveTo>
                  <a:cubicBezTo>
                    <a:pt x="7549" y="2939"/>
                    <a:pt x="8816" y="4264"/>
                    <a:pt x="8816" y="5878"/>
                  </a:cubicBezTo>
                  <a:cubicBezTo>
                    <a:pt x="8816" y="7491"/>
                    <a:pt x="7549" y="8816"/>
                    <a:pt x="5878" y="8816"/>
                  </a:cubicBezTo>
                  <a:cubicBezTo>
                    <a:pt x="4264" y="8816"/>
                    <a:pt x="2939" y="7491"/>
                    <a:pt x="2939" y="5878"/>
                  </a:cubicBezTo>
                  <a:cubicBezTo>
                    <a:pt x="2939" y="4264"/>
                    <a:pt x="4264" y="2939"/>
                    <a:pt x="5878" y="2939"/>
                  </a:cubicBezTo>
                  <a:close/>
                  <a:moveTo>
                    <a:pt x="5878" y="1"/>
                  </a:moveTo>
                  <a:cubicBezTo>
                    <a:pt x="2651" y="1"/>
                    <a:pt x="1" y="2651"/>
                    <a:pt x="1" y="5878"/>
                  </a:cubicBezTo>
                  <a:cubicBezTo>
                    <a:pt x="1" y="9104"/>
                    <a:pt x="2651" y="11755"/>
                    <a:pt x="5878" y="11755"/>
                  </a:cubicBezTo>
                  <a:cubicBezTo>
                    <a:pt x="9162" y="11755"/>
                    <a:pt x="11812" y="9162"/>
                    <a:pt x="11812" y="5878"/>
                  </a:cubicBezTo>
                  <a:cubicBezTo>
                    <a:pt x="11812" y="2651"/>
                    <a:pt x="9162" y="1"/>
                    <a:pt x="587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14;p40"/>
            <p:cNvSpPr/>
            <p:nvPr/>
          </p:nvSpPr>
          <p:spPr>
            <a:xfrm>
              <a:off x="2413128" y="5015960"/>
              <a:ext cx="787992" cy="673930"/>
            </a:xfrm>
            <a:custGeom>
              <a:avLst/>
              <a:gdLst/>
              <a:ahLst/>
              <a:cxnLst/>
              <a:rect l="l" t="t" r="r" b="b"/>
              <a:pathLst>
                <a:path w="91150" h="77956" extrusionOk="0">
                  <a:moveTo>
                    <a:pt x="49320" y="15442"/>
                  </a:moveTo>
                  <a:lnTo>
                    <a:pt x="53872" y="25698"/>
                  </a:lnTo>
                  <a:lnTo>
                    <a:pt x="49263" y="27541"/>
                  </a:lnTo>
                  <a:lnTo>
                    <a:pt x="44653" y="17113"/>
                  </a:lnTo>
                  <a:lnTo>
                    <a:pt x="49320" y="15442"/>
                  </a:lnTo>
                  <a:close/>
                  <a:moveTo>
                    <a:pt x="18092" y="2997"/>
                  </a:moveTo>
                  <a:lnTo>
                    <a:pt x="39007" y="53238"/>
                  </a:lnTo>
                  <a:cubicBezTo>
                    <a:pt x="38143" y="53699"/>
                    <a:pt x="37336" y="54275"/>
                    <a:pt x="36645" y="54967"/>
                  </a:cubicBezTo>
                  <a:lnTo>
                    <a:pt x="15615" y="5935"/>
                  </a:lnTo>
                  <a:lnTo>
                    <a:pt x="4380" y="5935"/>
                  </a:lnTo>
                  <a:cubicBezTo>
                    <a:pt x="3573" y="5935"/>
                    <a:pt x="2882" y="5244"/>
                    <a:pt x="2882" y="4437"/>
                  </a:cubicBezTo>
                  <a:cubicBezTo>
                    <a:pt x="2882" y="3631"/>
                    <a:pt x="3573" y="2997"/>
                    <a:pt x="4380" y="2997"/>
                  </a:cubicBezTo>
                  <a:close/>
                  <a:moveTo>
                    <a:pt x="66778" y="9219"/>
                  </a:moveTo>
                  <a:lnTo>
                    <a:pt x="81585" y="45575"/>
                  </a:lnTo>
                  <a:lnTo>
                    <a:pt x="55024" y="55543"/>
                  </a:lnTo>
                  <a:cubicBezTo>
                    <a:pt x="52662" y="53065"/>
                    <a:pt x="49263" y="51510"/>
                    <a:pt x="45518" y="51510"/>
                  </a:cubicBezTo>
                  <a:cubicBezTo>
                    <a:pt x="44192" y="51510"/>
                    <a:pt x="42925" y="51682"/>
                    <a:pt x="41715" y="52028"/>
                  </a:cubicBezTo>
                  <a:lnTo>
                    <a:pt x="29443" y="22586"/>
                  </a:lnTo>
                  <a:lnTo>
                    <a:pt x="41830" y="18150"/>
                  </a:lnTo>
                  <a:lnTo>
                    <a:pt x="47707" y="31344"/>
                  </a:lnTo>
                  <a:lnTo>
                    <a:pt x="57790" y="27311"/>
                  </a:lnTo>
                  <a:lnTo>
                    <a:pt x="52086" y="14462"/>
                  </a:lnTo>
                  <a:lnTo>
                    <a:pt x="66778" y="9219"/>
                  </a:lnTo>
                  <a:close/>
                  <a:moveTo>
                    <a:pt x="86246" y="47111"/>
                  </a:moveTo>
                  <a:cubicBezTo>
                    <a:pt x="86617" y="47111"/>
                    <a:pt x="86993" y="47228"/>
                    <a:pt x="87347" y="47476"/>
                  </a:cubicBezTo>
                  <a:cubicBezTo>
                    <a:pt x="87866" y="47822"/>
                    <a:pt x="88211" y="48398"/>
                    <a:pt x="88211" y="49090"/>
                  </a:cubicBezTo>
                  <a:cubicBezTo>
                    <a:pt x="88154" y="49896"/>
                    <a:pt x="87635" y="50645"/>
                    <a:pt x="86886" y="50933"/>
                  </a:cubicBezTo>
                  <a:lnTo>
                    <a:pt x="58308" y="61304"/>
                  </a:lnTo>
                  <a:cubicBezTo>
                    <a:pt x="58020" y="60094"/>
                    <a:pt x="57502" y="59000"/>
                    <a:pt x="56926" y="57963"/>
                  </a:cubicBezTo>
                  <a:lnTo>
                    <a:pt x="85561" y="47246"/>
                  </a:lnTo>
                  <a:cubicBezTo>
                    <a:pt x="85783" y="47157"/>
                    <a:pt x="86013" y="47111"/>
                    <a:pt x="86246" y="47111"/>
                  </a:cubicBezTo>
                  <a:close/>
                  <a:moveTo>
                    <a:pt x="45518" y="54448"/>
                  </a:moveTo>
                  <a:cubicBezTo>
                    <a:pt x="51222" y="54448"/>
                    <a:pt x="55831" y="59057"/>
                    <a:pt x="55831" y="64704"/>
                  </a:cubicBezTo>
                  <a:cubicBezTo>
                    <a:pt x="55831" y="70408"/>
                    <a:pt x="51222" y="75017"/>
                    <a:pt x="45518" y="75017"/>
                  </a:cubicBezTo>
                  <a:cubicBezTo>
                    <a:pt x="39871" y="75017"/>
                    <a:pt x="35262" y="70408"/>
                    <a:pt x="35262" y="64704"/>
                  </a:cubicBezTo>
                  <a:cubicBezTo>
                    <a:pt x="35262" y="59057"/>
                    <a:pt x="39871" y="54448"/>
                    <a:pt x="45518" y="54448"/>
                  </a:cubicBezTo>
                  <a:close/>
                  <a:moveTo>
                    <a:pt x="4380" y="1"/>
                  </a:moveTo>
                  <a:cubicBezTo>
                    <a:pt x="1960" y="1"/>
                    <a:pt x="1" y="2017"/>
                    <a:pt x="1" y="4437"/>
                  </a:cubicBezTo>
                  <a:cubicBezTo>
                    <a:pt x="1" y="6857"/>
                    <a:pt x="1960" y="8816"/>
                    <a:pt x="4380" y="8816"/>
                  </a:cubicBezTo>
                  <a:lnTo>
                    <a:pt x="13714" y="8816"/>
                  </a:lnTo>
                  <a:lnTo>
                    <a:pt x="34513" y="57444"/>
                  </a:lnTo>
                  <a:cubicBezTo>
                    <a:pt x="33130" y="59518"/>
                    <a:pt x="32324" y="62053"/>
                    <a:pt x="32324" y="64704"/>
                  </a:cubicBezTo>
                  <a:cubicBezTo>
                    <a:pt x="32324" y="72021"/>
                    <a:pt x="38258" y="77955"/>
                    <a:pt x="45575" y="77955"/>
                  </a:cubicBezTo>
                  <a:cubicBezTo>
                    <a:pt x="52835" y="77955"/>
                    <a:pt x="58769" y="72021"/>
                    <a:pt x="58769" y="64704"/>
                  </a:cubicBezTo>
                  <a:cubicBezTo>
                    <a:pt x="58769" y="64588"/>
                    <a:pt x="58769" y="64416"/>
                    <a:pt x="58769" y="64300"/>
                  </a:cubicBezTo>
                  <a:lnTo>
                    <a:pt x="87923" y="53699"/>
                  </a:lnTo>
                  <a:cubicBezTo>
                    <a:pt x="89824" y="52950"/>
                    <a:pt x="91150" y="51106"/>
                    <a:pt x="91150" y="49090"/>
                  </a:cubicBezTo>
                  <a:cubicBezTo>
                    <a:pt x="91092" y="47476"/>
                    <a:pt x="90343" y="45978"/>
                    <a:pt x="89018" y="45057"/>
                  </a:cubicBezTo>
                  <a:cubicBezTo>
                    <a:pt x="88179" y="44473"/>
                    <a:pt x="87201" y="44166"/>
                    <a:pt x="86216" y="44166"/>
                  </a:cubicBezTo>
                  <a:cubicBezTo>
                    <a:pt x="85646" y="44166"/>
                    <a:pt x="85073" y="44269"/>
                    <a:pt x="84524" y="44480"/>
                  </a:cubicBezTo>
                  <a:lnTo>
                    <a:pt x="84351" y="44538"/>
                  </a:lnTo>
                  <a:lnTo>
                    <a:pt x="68449" y="5532"/>
                  </a:lnTo>
                  <a:lnTo>
                    <a:pt x="28348" y="19821"/>
                  </a:lnTo>
                  <a:lnTo>
                    <a:pt x="2005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1315;p40"/>
          <p:cNvGrpSpPr/>
          <p:nvPr/>
        </p:nvGrpSpPr>
        <p:grpSpPr>
          <a:xfrm flipH="1">
            <a:off x="137632" y="4048214"/>
            <a:ext cx="816780" cy="574280"/>
            <a:chOff x="2415125" y="6100311"/>
            <a:chExt cx="751129" cy="521008"/>
          </a:xfrm>
        </p:grpSpPr>
        <p:sp>
          <p:nvSpPr>
            <p:cNvPr id="59" name="Google Shape;1316;p40"/>
            <p:cNvSpPr/>
            <p:nvPr/>
          </p:nvSpPr>
          <p:spPr>
            <a:xfrm>
              <a:off x="2415125" y="6100311"/>
              <a:ext cx="751129" cy="521008"/>
            </a:xfrm>
            <a:custGeom>
              <a:avLst/>
              <a:gdLst/>
              <a:ahLst/>
              <a:cxnLst/>
              <a:rect l="l" t="t" r="r" b="b"/>
              <a:pathLst>
                <a:path w="86886" h="60267" extrusionOk="0">
                  <a:moveTo>
                    <a:pt x="58826" y="2766"/>
                  </a:moveTo>
                  <a:lnTo>
                    <a:pt x="58826" y="12618"/>
                  </a:lnTo>
                  <a:lnTo>
                    <a:pt x="8412" y="12618"/>
                  </a:lnTo>
                  <a:lnTo>
                    <a:pt x="8412" y="2766"/>
                  </a:lnTo>
                  <a:close/>
                  <a:moveTo>
                    <a:pt x="71617" y="15384"/>
                  </a:moveTo>
                  <a:lnTo>
                    <a:pt x="72712" y="26619"/>
                  </a:lnTo>
                  <a:lnTo>
                    <a:pt x="61650" y="26619"/>
                  </a:lnTo>
                  <a:lnTo>
                    <a:pt x="61650" y="15384"/>
                  </a:lnTo>
                  <a:close/>
                  <a:moveTo>
                    <a:pt x="58826" y="15384"/>
                  </a:moveTo>
                  <a:lnTo>
                    <a:pt x="58826" y="26619"/>
                  </a:lnTo>
                  <a:lnTo>
                    <a:pt x="58826" y="29442"/>
                  </a:lnTo>
                  <a:lnTo>
                    <a:pt x="58826" y="35031"/>
                  </a:lnTo>
                  <a:lnTo>
                    <a:pt x="8412" y="35031"/>
                  </a:lnTo>
                  <a:lnTo>
                    <a:pt x="8412" y="15384"/>
                  </a:lnTo>
                  <a:close/>
                  <a:moveTo>
                    <a:pt x="5589" y="44826"/>
                  </a:moveTo>
                  <a:lnTo>
                    <a:pt x="5589" y="47649"/>
                  </a:lnTo>
                  <a:lnTo>
                    <a:pt x="4206" y="47649"/>
                  </a:lnTo>
                  <a:cubicBezTo>
                    <a:pt x="3400" y="47649"/>
                    <a:pt x="2766" y="47015"/>
                    <a:pt x="2766" y="46266"/>
                  </a:cubicBezTo>
                  <a:cubicBezTo>
                    <a:pt x="2766" y="45459"/>
                    <a:pt x="3400" y="44826"/>
                    <a:pt x="4206" y="44826"/>
                  </a:cubicBezTo>
                  <a:close/>
                  <a:moveTo>
                    <a:pt x="58826" y="37854"/>
                  </a:moveTo>
                  <a:lnTo>
                    <a:pt x="58826" y="47649"/>
                  </a:lnTo>
                  <a:lnTo>
                    <a:pt x="31804" y="47649"/>
                  </a:lnTo>
                  <a:cubicBezTo>
                    <a:pt x="30595" y="43616"/>
                    <a:pt x="26849" y="40620"/>
                    <a:pt x="22413" y="40620"/>
                  </a:cubicBezTo>
                  <a:cubicBezTo>
                    <a:pt x="17977" y="40620"/>
                    <a:pt x="14232" y="43616"/>
                    <a:pt x="13022" y="47649"/>
                  </a:cubicBezTo>
                  <a:lnTo>
                    <a:pt x="8412" y="47649"/>
                  </a:lnTo>
                  <a:lnTo>
                    <a:pt x="8412" y="42060"/>
                  </a:lnTo>
                  <a:lnTo>
                    <a:pt x="8412" y="37854"/>
                  </a:lnTo>
                  <a:close/>
                  <a:moveTo>
                    <a:pt x="78474" y="29442"/>
                  </a:moveTo>
                  <a:lnTo>
                    <a:pt x="78474" y="42060"/>
                  </a:lnTo>
                  <a:lnTo>
                    <a:pt x="78474" y="47649"/>
                  </a:lnTo>
                  <a:lnTo>
                    <a:pt x="78070" y="47649"/>
                  </a:lnTo>
                  <a:cubicBezTo>
                    <a:pt x="76860" y="43616"/>
                    <a:pt x="73115" y="40620"/>
                    <a:pt x="68679" y="40620"/>
                  </a:cubicBezTo>
                  <a:cubicBezTo>
                    <a:pt x="65913" y="40620"/>
                    <a:pt x="63436" y="41772"/>
                    <a:pt x="61650" y="43616"/>
                  </a:cubicBezTo>
                  <a:lnTo>
                    <a:pt x="61650" y="37854"/>
                  </a:lnTo>
                  <a:lnTo>
                    <a:pt x="61650" y="29442"/>
                  </a:lnTo>
                  <a:close/>
                  <a:moveTo>
                    <a:pt x="82680" y="44826"/>
                  </a:moveTo>
                  <a:cubicBezTo>
                    <a:pt x="83429" y="44826"/>
                    <a:pt x="84062" y="45459"/>
                    <a:pt x="84062" y="46266"/>
                  </a:cubicBezTo>
                  <a:cubicBezTo>
                    <a:pt x="84062" y="47015"/>
                    <a:pt x="83429" y="47649"/>
                    <a:pt x="82680" y="47649"/>
                  </a:cubicBezTo>
                  <a:lnTo>
                    <a:pt x="81297" y="47649"/>
                  </a:lnTo>
                  <a:lnTo>
                    <a:pt x="81297" y="44826"/>
                  </a:lnTo>
                  <a:close/>
                  <a:moveTo>
                    <a:pt x="22413" y="43443"/>
                  </a:moveTo>
                  <a:cubicBezTo>
                    <a:pt x="26273" y="43443"/>
                    <a:pt x="29442" y="46554"/>
                    <a:pt x="29442" y="50472"/>
                  </a:cubicBezTo>
                  <a:cubicBezTo>
                    <a:pt x="29442" y="54332"/>
                    <a:pt x="26273" y="57443"/>
                    <a:pt x="22413" y="57443"/>
                  </a:cubicBezTo>
                  <a:cubicBezTo>
                    <a:pt x="18553" y="57443"/>
                    <a:pt x="15384" y="54332"/>
                    <a:pt x="15384" y="50472"/>
                  </a:cubicBezTo>
                  <a:cubicBezTo>
                    <a:pt x="15384" y="46554"/>
                    <a:pt x="18553" y="43443"/>
                    <a:pt x="22413" y="43443"/>
                  </a:cubicBezTo>
                  <a:close/>
                  <a:moveTo>
                    <a:pt x="68679" y="43443"/>
                  </a:moveTo>
                  <a:cubicBezTo>
                    <a:pt x="72539" y="43443"/>
                    <a:pt x="75650" y="46554"/>
                    <a:pt x="75650" y="50472"/>
                  </a:cubicBezTo>
                  <a:cubicBezTo>
                    <a:pt x="75650" y="54332"/>
                    <a:pt x="72539" y="57443"/>
                    <a:pt x="68679" y="57443"/>
                  </a:cubicBezTo>
                  <a:cubicBezTo>
                    <a:pt x="64819" y="57443"/>
                    <a:pt x="61650" y="54332"/>
                    <a:pt x="61650" y="50472"/>
                  </a:cubicBezTo>
                  <a:cubicBezTo>
                    <a:pt x="61650" y="46554"/>
                    <a:pt x="64819" y="43443"/>
                    <a:pt x="68679" y="43443"/>
                  </a:cubicBezTo>
                  <a:close/>
                  <a:moveTo>
                    <a:pt x="5589" y="0"/>
                  </a:moveTo>
                  <a:lnTo>
                    <a:pt x="5589" y="12618"/>
                  </a:lnTo>
                  <a:lnTo>
                    <a:pt x="5589" y="37854"/>
                  </a:lnTo>
                  <a:lnTo>
                    <a:pt x="5589" y="42002"/>
                  </a:lnTo>
                  <a:lnTo>
                    <a:pt x="4206" y="42002"/>
                  </a:lnTo>
                  <a:cubicBezTo>
                    <a:pt x="1844" y="42002"/>
                    <a:pt x="0" y="43904"/>
                    <a:pt x="0" y="46208"/>
                  </a:cubicBezTo>
                  <a:cubicBezTo>
                    <a:pt x="0" y="48571"/>
                    <a:pt x="1844" y="50414"/>
                    <a:pt x="4206" y="50414"/>
                  </a:cubicBezTo>
                  <a:lnTo>
                    <a:pt x="12618" y="50414"/>
                  </a:lnTo>
                  <a:cubicBezTo>
                    <a:pt x="12618" y="55830"/>
                    <a:pt x="16997" y="60267"/>
                    <a:pt x="22413" y="60267"/>
                  </a:cubicBezTo>
                  <a:cubicBezTo>
                    <a:pt x="27829" y="60267"/>
                    <a:pt x="32208" y="55830"/>
                    <a:pt x="32208" y="50414"/>
                  </a:cubicBezTo>
                  <a:lnTo>
                    <a:pt x="58826" y="50414"/>
                  </a:lnTo>
                  <a:cubicBezTo>
                    <a:pt x="58826" y="55830"/>
                    <a:pt x="63263" y="60267"/>
                    <a:pt x="68679" y="60267"/>
                  </a:cubicBezTo>
                  <a:cubicBezTo>
                    <a:pt x="74037" y="60267"/>
                    <a:pt x="78474" y="55830"/>
                    <a:pt x="78474" y="50414"/>
                  </a:cubicBezTo>
                  <a:lnTo>
                    <a:pt x="82680" y="50414"/>
                  </a:lnTo>
                  <a:cubicBezTo>
                    <a:pt x="84984" y="50414"/>
                    <a:pt x="86886" y="48571"/>
                    <a:pt x="86886" y="46208"/>
                  </a:cubicBezTo>
                  <a:cubicBezTo>
                    <a:pt x="86886" y="43904"/>
                    <a:pt x="84984" y="42002"/>
                    <a:pt x="82680" y="42002"/>
                  </a:cubicBezTo>
                  <a:lnTo>
                    <a:pt x="81297" y="42002"/>
                  </a:lnTo>
                  <a:lnTo>
                    <a:pt x="81297" y="26619"/>
                  </a:lnTo>
                  <a:lnTo>
                    <a:pt x="75535" y="26619"/>
                  </a:lnTo>
                  <a:lnTo>
                    <a:pt x="74152" y="12618"/>
                  </a:lnTo>
                  <a:lnTo>
                    <a:pt x="61650" y="12618"/>
                  </a:lnTo>
                  <a:lnTo>
                    <a:pt x="6165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17;p40"/>
            <p:cNvSpPr/>
            <p:nvPr/>
          </p:nvSpPr>
          <p:spPr>
            <a:xfrm>
              <a:off x="2572524" y="6500272"/>
              <a:ext cx="72722" cy="72238"/>
            </a:xfrm>
            <a:custGeom>
              <a:avLst/>
              <a:gdLst/>
              <a:ahLst/>
              <a:cxnLst/>
              <a:rect l="l" t="t" r="r" b="b"/>
              <a:pathLst>
                <a:path w="8412" h="8356" extrusionOk="0">
                  <a:moveTo>
                    <a:pt x="4206" y="2766"/>
                  </a:moveTo>
                  <a:cubicBezTo>
                    <a:pt x="4955" y="2766"/>
                    <a:pt x="5589" y="3400"/>
                    <a:pt x="5589" y="4149"/>
                  </a:cubicBezTo>
                  <a:cubicBezTo>
                    <a:pt x="5589" y="4956"/>
                    <a:pt x="4955" y="5590"/>
                    <a:pt x="4206" y="5590"/>
                  </a:cubicBezTo>
                  <a:cubicBezTo>
                    <a:pt x="3457" y="5590"/>
                    <a:pt x="2823" y="4956"/>
                    <a:pt x="2823" y="4149"/>
                  </a:cubicBezTo>
                  <a:cubicBezTo>
                    <a:pt x="2823" y="3400"/>
                    <a:pt x="3399" y="2766"/>
                    <a:pt x="4206" y="2766"/>
                  </a:cubicBezTo>
                  <a:close/>
                  <a:moveTo>
                    <a:pt x="4206" y="1"/>
                  </a:moveTo>
                  <a:cubicBezTo>
                    <a:pt x="1901" y="1"/>
                    <a:pt x="0" y="1845"/>
                    <a:pt x="0" y="4207"/>
                  </a:cubicBezTo>
                  <a:cubicBezTo>
                    <a:pt x="0" y="6512"/>
                    <a:pt x="1901" y="8355"/>
                    <a:pt x="4206" y="8355"/>
                  </a:cubicBezTo>
                  <a:cubicBezTo>
                    <a:pt x="6511" y="8355"/>
                    <a:pt x="8412" y="6512"/>
                    <a:pt x="8412" y="4207"/>
                  </a:cubicBezTo>
                  <a:cubicBezTo>
                    <a:pt x="8412" y="1845"/>
                    <a:pt x="6511" y="1"/>
                    <a:pt x="420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18;p40"/>
            <p:cNvSpPr/>
            <p:nvPr/>
          </p:nvSpPr>
          <p:spPr>
            <a:xfrm>
              <a:off x="2972485" y="6500272"/>
              <a:ext cx="72730" cy="72238"/>
            </a:xfrm>
            <a:custGeom>
              <a:avLst/>
              <a:gdLst/>
              <a:ahLst/>
              <a:cxnLst/>
              <a:rect l="l" t="t" r="r" b="b"/>
              <a:pathLst>
                <a:path w="8413" h="8356" extrusionOk="0">
                  <a:moveTo>
                    <a:pt x="4207" y="2766"/>
                  </a:moveTo>
                  <a:cubicBezTo>
                    <a:pt x="4956" y="2766"/>
                    <a:pt x="5590" y="3400"/>
                    <a:pt x="5590" y="4149"/>
                  </a:cubicBezTo>
                  <a:cubicBezTo>
                    <a:pt x="5590" y="4956"/>
                    <a:pt x="4956" y="5590"/>
                    <a:pt x="4207" y="5590"/>
                  </a:cubicBezTo>
                  <a:cubicBezTo>
                    <a:pt x="3400" y="5590"/>
                    <a:pt x="2766" y="4956"/>
                    <a:pt x="2766" y="4149"/>
                  </a:cubicBezTo>
                  <a:cubicBezTo>
                    <a:pt x="2766" y="3400"/>
                    <a:pt x="3400" y="2766"/>
                    <a:pt x="4207" y="2766"/>
                  </a:cubicBezTo>
                  <a:close/>
                  <a:moveTo>
                    <a:pt x="4207" y="1"/>
                  </a:moveTo>
                  <a:cubicBezTo>
                    <a:pt x="1845" y="1"/>
                    <a:pt x="1" y="1845"/>
                    <a:pt x="1" y="4207"/>
                  </a:cubicBezTo>
                  <a:cubicBezTo>
                    <a:pt x="1" y="6512"/>
                    <a:pt x="1845" y="8355"/>
                    <a:pt x="4207" y="8355"/>
                  </a:cubicBezTo>
                  <a:cubicBezTo>
                    <a:pt x="6511" y="8355"/>
                    <a:pt x="8413" y="6512"/>
                    <a:pt x="8413" y="4207"/>
                  </a:cubicBezTo>
                  <a:cubicBezTo>
                    <a:pt x="8413" y="1845"/>
                    <a:pt x="6511" y="1"/>
                    <a:pt x="420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319;p40"/>
          <p:cNvGrpSpPr/>
          <p:nvPr/>
        </p:nvGrpSpPr>
        <p:grpSpPr>
          <a:xfrm flipH="1">
            <a:off x="8217316" y="4048214"/>
            <a:ext cx="598254" cy="608121"/>
            <a:chOff x="1576836" y="5097154"/>
            <a:chExt cx="653009" cy="652507"/>
          </a:xfrm>
        </p:grpSpPr>
        <p:sp>
          <p:nvSpPr>
            <p:cNvPr id="63" name="Google Shape;1320;p40"/>
            <p:cNvSpPr/>
            <p:nvPr/>
          </p:nvSpPr>
          <p:spPr>
            <a:xfrm>
              <a:off x="1576836" y="5097154"/>
              <a:ext cx="653009" cy="652507"/>
            </a:xfrm>
            <a:custGeom>
              <a:avLst/>
              <a:gdLst/>
              <a:ahLst/>
              <a:cxnLst/>
              <a:rect l="l" t="t" r="r" b="b"/>
              <a:pathLst>
                <a:path w="75536" h="75478" extrusionOk="0">
                  <a:moveTo>
                    <a:pt x="10947" y="2420"/>
                  </a:moveTo>
                  <a:lnTo>
                    <a:pt x="10947" y="21261"/>
                  </a:lnTo>
                  <a:lnTo>
                    <a:pt x="10947" y="40159"/>
                  </a:lnTo>
                  <a:lnTo>
                    <a:pt x="3688" y="40159"/>
                  </a:lnTo>
                  <a:cubicBezTo>
                    <a:pt x="2996" y="40159"/>
                    <a:pt x="2420" y="39640"/>
                    <a:pt x="2420" y="38949"/>
                  </a:cubicBezTo>
                  <a:lnTo>
                    <a:pt x="2420" y="21261"/>
                  </a:lnTo>
                  <a:lnTo>
                    <a:pt x="2420" y="3630"/>
                  </a:lnTo>
                  <a:cubicBezTo>
                    <a:pt x="2420" y="2939"/>
                    <a:pt x="2996" y="2420"/>
                    <a:pt x="3630" y="2420"/>
                  </a:cubicBezTo>
                  <a:close/>
                  <a:moveTo>
                    <a:pt x="63320" y="2420"/>
                  </a:moveTo>
                  <a:lnTo>
                    <a:pt x="63320" y="34973"/>
                  </a:lnTo>
                  <a:cubicBezTo>
                    <a:pt x="62456" y="34397"/>
                    <a:pt x="61419" y="34051"/>
                    <a:pt x="60267" y="34051"/>
                  </a:cubicBezTo>
                  <a:cubicBezTo>
                    <a:pt x="58999" y="34051"/>
                    <a:pt x="57847" y="34512"/>
                    <a:pt x="56925" y="35261"/>
                  </a:cubicBezTo>
                  <a:cubicBezTo>
                    <a:pt x="56118" y="33129"/>
                    <a:pt x="54160" y="31631"/>
                    <a:pt x="51740" y="31631"/>
                  </a:cubicBezTo>
                  <a:cubicBezTo>
                    <a:pt x="50299" y="31631"/>
                    <a:pt x="48974" y="32208"/>
                    <a:pt x="47937" y="33187"/>
                  </a:cubicBezTo>
                  <a:cubicBezTo>
                    <a:pt x="47015" y="31516"/>
                    <a:pt x="45287" y="30421"/>
                    <a:pt x="43212" y="30421"/>
                  </a:cubicBezTo>
                  <a:cubicBezTo>
                    <a:pt x="42118" y="30421"/>
                    <a:pt x="41081" y="30767"/>
                    <a:pt x="40159" y="31343"/>
                  </a:cubicBezTo>
                  <a:lnTo>
                    <a:pt x="40159" y="21261"/>
                  </a:lnTo>
                  <a:cubicBezTo>
                    <a:pt x="40159" y="18264"/>
                    <a:pt x="37739" y="15787"/>
                    <a:pt x="34685" y="15787"/>
                  </a:cubicBezTo>
                  <a:cubicBezTo>
                    <a:pt x="31689" y="15787"/>
                    <a:pt x="29212" y="18264"/>
                    <a:pt x="29212" y="21261"/>
                  </a:cubicBezTo>
                  <a:lnTo>
                    <a:pt x="29212" y="40159"/>
                  </a:lnTo>
                  <a:lnTo>
                    <a:pt x="13425" y="40159"/>
                  </a:lnTo>
                  <a:lnTo>
                    <a:pt x="13425" y="2420"/>
                  </a:lnTo>
                  <a:close/>
                  <a:moveTo>
                    <a:pt x="71848" y="2420"/>
                  </a:moveTo>
                  <a:cubicBezTo>
                    <a:pt x="72539" y="2420"/>
                    <a:pt x="73058" y="2939"/>
                    <a:pt x="73058" y="3630"/>
                  </a:cubicBezTo>
                  <a:lnTo>
                    <a:pt x="73058" y="38949"/>
                  </a:lnTo>
                  <a:cubicBezTo>
                    <a:pt x="73058" y="39640"/>
                    <a:pt x="72539" y="40159"/>
                    <a:pt x="71848" y="40159"/>
                  </a:cubicBezTo>
                  <a:lnTo>
                    <a:pt x="65740" y="40159"/>
                  </a:lnTo>
                  <a:lnTo>
                    <a:pt x="65740" y="39525"/>
                  </a:lnTo>
                  <a:lnTo>
                    <a:pt x="65740" y="2420"/>
                  </a:lnTo>
                  <a:close/>
                  <a:moveTo>
                    <a:pt x="29212" y="42579"/>
                  </a:moveTo>
                  <a:lnTo>
                    <a:pt x="29212" y="48225"/>
                  </a:lnTo>
                  <a:lnTo>
                    <a:pt x="23969" y="42982"/>
                  </a:lnTo>
                  <a:cubicBezTo>
                    <a:pt x="23853" y="42867"/>
                    <a:pt x="23681" y="42751"/>
                    <a:pt x="23508" y="42579"/>
                  </a:cubicBezTo>
                  <a:close/>
                  <a:moveTo>
                    <a:pt x="3688" y="0"/>
                  </a:moveTo>
                  <a:cubicBezTo>
                    <a:pt x="1671" y="0"/>
                    <a:pt x="0" y="1613"/>
                    <a:pt x="0" y="3630"/>
                  </a:cubicBezTo>
                  <a:lnTo>
                    <a:pt x="0" y="38949"/>
                  </a:lnTo>
                  <a:cubicBezTo>
                    <a:pt x="0" y="40965"/>
                    <a:pt x="1671" y="42579"/>
                    <a:pt x="3688" y="42579"/>
                  </a:cubicBezTo>
                  <a:lnTo>
                    <a:pt x="16709" y="42579"/>
                  </a:lnTo>
                  <a:cubicBezTo>
                    <a:pt x="16536" y="42694"/>
                    <a:pt x="16363" y="42809"/>
                    <a:pt x="16248" y="42982"/>
                  </a:cubicBezTo>
                  <a:cubicBezTo>
                    <a:pt x="15211" y="44019"/>
                    <a:pt x="14635" y="45402"/>
                    <a:pt x="14635" y="46842"/>
                  </a:cubicBezTo>
                  <a:cubicBezTo>
                    <a:pt x="14635" y="48340"/>
                    <a:pt x="15211" y="49665"/>
                    <a:pt x="16248" y="50702"/>
                  </a:cubicBezTo>
                  <a:lnTo>
                    <a:pt x="29212" y="63724"/>
                  </a:lnTo>
                  <a:lnTo>
                    <a:pt x="29212" y="75477"/>
                  </a:lnTo>
                  <a:lnTo>
                    <a:pt x="31689" y="75477"/>
                  </a:lnTo>
                  <a:lnTo>
                    <a:pt x="31689" y="62744"/>
                  </a:lnTo>
                  <a:lnTo>
                    <a:pt x="17977" y="48974"/>
                  </a:lnTo>
                  <a:cubicBezTo>
                    <a:pt x="17400" y="48398"/>
                    <a:pt x="17055" y="47649"/>
                    <a:pt x="17055" y="46842"/>
                  </a:cubicBezTo>
                  <a:cubicBezTo>
                    <a:pt x="17055" y="46035"/>
                    <a:pt x="17343" y="45286"/>
                    <a:pt x="17977" y="44710"/>
                  </a:cubicBezTo>
                  <a:cubicBezTo>
                    <a:pt x="18553" y="44134"/>
                    <a:pt x="19331" y="43846"/>
                    <a:pt x="20108" y="43846"/>
                  </a:cubicBezTo>
                  <a:cubicBezTo>
                    <a:pt x="20886" y="43846"/>
                    <a:pt x="21664" y="44134"/>
                    <a:pt x="22240" y="44710"/>
                  </a:cubicBezTo>
                  <a:lnTo>
                    <a:pt x="31689" y="54102"/>
                  </a:lnTo>
                  <a:lnTo>
                    <a:pt x="31689" y="21261"/>
                  </a:lnTo>
                  <a:cubicBezTo>
                    <a:pt x="31689" y="19590"/>
                    <a:pt x="33014" y="18207"/>
                    <a:pt x="34685" y="18207"/>
                  </a:cubicBezTo>
                  <a:cubicBezTo>
                    <a:pt x="36356" y="18207"/>
                    <a:pt x="37739" y="19590"/>
                    <a:pt x="37739" y="21261"/>
                  </a:cubicBezTo>
                  <a:lnTo>
                    <a:pt x="37739" y="35895"/>
                  </a:lnTo>
                  <a:lnTo>
                    <a:pt x="37739" y="38949"/>
                  </a:lnTo>
                  <a:lnTo>
                    <a:pt x="40159" y="38949"/>
                  </a:lnTo>
                  <a:lnTo>
                    <a:pt x="40159" y="35895"/>
                  </a:lnTo>
                  <a:cubicBezTo>
                    <a:pt x="40159" y="34224"/>
                    <a:pt x="41542" y="32841"/>
                    <a:pt x="43212" y="32841"/>
                  </a:cubicBezTo>
                  <a:cubicBezTo>
                    <a:pt x="44941" y="32841"/>
                    <a:pt x="46266" y="34224"/>
                    <a:pt x="46266" y="35895"/>
                  </a:cubicBezTo>
                  <a:lnTo>
                    <a:pt x="46266" y="37105"/>
                  </a:lnTo>
                  <a:lnTo>
                    <a:pt x="46266" y="38949"/>
                  </a:lnTo>
                  <a:lnTo>
                    <a:pt x="48744" y="38949"/>
                  </a:lnTo>
                  <a:lnTo>
                    <a:pt x="48744" y="37105"/>
                  </a:lnTo>
                  <a:cubicBezTo>
                    <a:pt x="48744" y="35434"/>
                    <a:pt x="50069" y="34051"/>
                    <a:pt x="51740" y="34051"/>
                  </a:cubicBezTo>
                  <a:cubicBezTo>
                    <a:pt x="53468" y="34051"/>
                    <a:pt x="54793" y="35434"/>
                    <a:pt x="54793" y="37105"/>
                  </a:cubicBezTo>
                  <a:lnTo>
                    <a:pt x="54793" y="39525"/>
                  </a:lnTo>
                  <a:lnTo>
                    <a:pt x="54793" y="40159"/>
                  </a:lnTo>
                  <a:lnTo>
                    <a:pt x="57271" y="40159"/>
                  </a:lnTo>
                  <a:lnTo>
                    <a:pt x="57271" y="39525"/>
                  </a:lnTo>
                  <a:cubicBezTo>
                    <a:pt x="57271" y="37854"/>
                    <a:pt x="58596" y="36529"/>
                    <a:pt x="60267" y="36529"/>
                  </a:cubicBezTo>
                  <a:cubicBezTo>
                    <a:pt x="61995" y="36529"/>
                    <a:pt x="63320" y="37854"/>
                    <a:pt x="63320" y="39525"/>
                  </a:cubicBezTo>
                  <a:lnTo>
                    <a:pt x="63320" y="41369"/>
                  </a:lnTo>
                  <a:lnTo>
                    <a:pt x="63320" y="65740"/>
                  </a:lnTo>
                  <a:cubicBezTo>
                    <a:pt x="63320" y="67757"/>
                    <a:pt x="61707" y="69370"/>
                    <a:pt x="59691" y="69370"/>
                  </a:cubicBezTo>
                  <a:lnTo>
                    <a:pt x="58481" y="69370"/>
                  </a:lnTo>
                  <a:lnTo>
                    <a:pt x="58481" y="75477"/>
                  </a:lnTo>
                  <a:lnTo>
                    <a:pt x="60901" y="75477"/>
                  </a:lnTo>
                  <a:lnTo>
                    <a:pt x="60901" y="71675"/>
                  </a:lnTo>
                  <a:cubicBezTo>
                    <a:pt x="63666" y="71099"/>
                    <a:pt x="65740" y="68679"/>
                    <a:pt x="65740" y="65740"/>
                  </a:cubicBezTo>
                  <a:lnTo>
                    <a:pt x="65740" y="42579"/>
                  </a:lnTo>
                  <a:lnTo>
                    <a:pt x="71848" y="42579"/>
                  </a:lnTo>
                  <a:cubicBezTo>
                    <a:pt x="73864" y="42579"/>
                    <a:pt x="75478" y="40965"/>
                    <a:pt x="75478" y="38949"/>
                  </a:cubicBezTo>
                  <a:lnTo>
                    <a:pt x="75478" y="3630"/>
                  </a:lnTo>
                  <a:cubicBezTo>
                    <a:pt x="75535" y="1613"/>
                    <a:pt x="73864" y="0"/>
                    <a:pt x="7184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21;p40"/>
            <p:cNvSpPr/>
            <p:nvPr/>
          </p:nvSpPr>
          <p:spPr>
            <a:xfrm>
              <a:off x="2166572" y="5307348"/>
              <a:ext cx="20930" cy="20930"/>
            </a:xfrm>
            <a:custGeom>
              <a:avLst/>
              <a:gdLst/>
              <a:ahLst/>
              <a:cxnLst/>
              <a:rect l="l" t="t" r="r" b="b"/>
              <a:pathLst>
                <a:path w="2421" h="2421" extrusionOk="0">
                  <a:moveTo>
                    <a:pt x="1" y="0"/>
                  </a:moveTo>
                  <a:lnTo>
                    <a:pt x="1" y="2420"/>
                  </a:lnTo>
                  <a:lnTo>
                    <a:pt x="2421" y="2420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22;p40"/>
            <p:cNvSpPr/>
            <p:nvPr/>
          </p:nvSpPr>
          <p:spPr>
            <a:xfrm>
              <a:off x="2166572" y="5233624"/>
              <a:ext cx="20930" cy="63273"/>
            </a:xfrm>
            <a:custGeom>
              <a:avLst/>
              <a:gdLst/>
              <a:ahLst/>
              <a:cxnLst/>
              <a:rect l="l" t="t" r="r" b="b"/>
              <a:pathLst>
                <a:path w="2421" h="7319" extrusionOk="0">
                  <a:moveTo>
                    <a:pt x="1" y="1"/>
                  </a:moveTo>
                  <a:lnTo>
                    <a:pt x="1" y="7318"/>
                  </a:lnTo>
                  <a:lnTo>
                    <a:pt x="2421" y="7318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23;p40"/>
            <p:cNvSpPr/>
            <p:nvPr/>
          </p:nvSpPr>
          <p:spPr>
            <a:xfrm>
              <a:off x="1597757" y="5244084"/>
              <a:ext cx="73725" cy="73733"/>
            </a:xfrm>
            <a:custGeom>
              <a:avLst/>
              <a:gdLst/>
              <a:ahLst/>
              <a:cxnLst/>
              <a:rect l="l" t="t" r="r" b="b"/>
              <a:pathLst>
                <a:path w="8528" h="8529" extrusionOk="0">
                  <a:moveTo>
                    <a:pt x="4264" y="2478"/>
                  </a:moveTo>
                  <a:cubicBezTo>
                    <a:pt x="5301" y="2478"/>
                    <a:pt x="6108" y="3285"/>
                    <a:pt x="6108" y="4265"/>
                  </a:cubicBezTo>
                  <a:cubicBezTo>
                    <a:pt x="6108" y="5302"/>
                    <a:pt x="5301" y="6108"/>
                    <a:pt x="4264" y="6108"/>
                  </a:cubicBezTo>
                  <a:cubicBezTo>
                    <a:pt x="3284" y="6108"/>
                    <a:pt x="2478" y="5302"/>
                    <a:pt x="2478" y="4265"/>
                  </a:cubicBezTo>
                  <a:cubicBezTo>
                    <a:pt x="2478" y="3285"/>
                    <a:pt x="3284" y="2478"/>
                    <a:pt x="4264" y="2478"/>
                  </a:cubicBezTo>
                  <a:close/>
                  <a:moveTo>
                    <a:pt x="4264" y="1"/>
                  </a:moveTo>
                  <a:cubicBezTo>
                    <a:pt x="1902" y="1"/>
                    <a:pt x="0" y="1960"/>
                    <a:pt x="0" y="4265"/>
                  </a:cubicBezTo>
                  <a:cubicBezTo>
                    <a:pt x="0" y="6627"/>
                    <a:pt x="1959" y="8528"/>
                    <a:pt x="4264" y="8528"/>
                  </a:cubicBezTo>
                  <a:cubicBezTo>
                    <a:pt x="6626" y="8528"/>
                    <a:pt x="8527" y="6627"/>
                    <a:pt x="8527" y="4265"/>
                  </a:cubicBezTo>
                  <a:cubicBezTo>
                    <a:pt x="8527" y="1960"/>
                    <a:pt x="6626" y="1"/>
                    <a:pt x="426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12" y="657225"/>
            <a:ext cx="6638925" cy="4286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1188031" y="852509"/>
            <a:ext cx="2002641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nhân: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Khách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2476475" y="2444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/>
              <a:t>UseCase</a:t>
            </a:r>
            <a:r>
              <a:rPr lang="en-US" sz="3600" dirty="0" smtClean="0"/>
              <a:t> Khách </a:t>
            </a:r>
            <a:r>
              <a:rPr lang="en-US" sz="3600" dirty="0" err="1" smtClean="0"/>
              <a:t>hàng</a:t>
            </a:r>
            <a:endParaRPr sz="3600" dirty="0"/>
          </a:p>
        </p:txBody>
      </p:sp>
      <p:grpSp>
        <p:nvGrpSpPr>
          <p:cNvPr id="48" name="Google Shape;1305;p40"/>
          <p:cNvGrpSpPr/>
          <p:nvPr/>
        </p:nvGrpSpPr>
        <p:grpSpPr>
          <a:xfrm>
            <a:off x="187561" y="916893"/>
            <a:ext cx="740470" cy="771192"/>
            <a:chOff x="1539481" y="5965820"/>
            <a:chExt cx="642047" cy="621627"/>
          </a:xfrm>
        </p:grpSpPr>
        <p:sp>
          <p:nvSpPr>
            <p:cNvPr id="49" name="Google Shape;1306;p40"/>
            <p:cNvSpPr/>
            <p:nvPr/>
          </p:nvSpPr>
          <p:spPr>
            <a:xfrm>
              <a:off x="1539481" y="6110771"/>
              <a:ext cx="642047" cy="476677"/>
            </a:xfrm>
            <a:custGeom>
              <a:avLst/>
              <a:gdLst/>
              <a:ahLst/>
              <a:cxnLst/>
              <a:rect l="l" t="t" r="r" b="b"/>
              <a:pathLst>
                <a:path w="74268" h="55139" extrusionOk="0">
                  <a:moveTo>
                    <a:pt x="67353" y="2420"/>
                  </a:moveTo>
                  <a:lnTo>
                    <a:pt x="67930" y="4840"/>
                  </a:lnTo>
                  <a:lnTo>
                    <a:pt x="6338" y="4840"/>
                  </a:lnTo>
                  <a:lnTo>
                    <a:pt x="6914" y="2420"/>
                  </a:lnTo>
                  <a:close/>
                  <a:moveTo>
                    <a:pt x="71847" y="7202"/>
                  </a:moveTo>
                  <a:lnTo>
                    <a:pt x="71847" y="9622"/>
                  </a:lnTo>
                  <a:lnTo>
                    <a:pt x="2362" y="9622"/>
                  </a:lnTo>
                  <a:lnTo>
                    <a:pt x="2362" y="7202"/>
                  </a:lnTo>
                  <a:close/>
                  <a:moveTo>
                    <a:pt x="67065" y="11984"/>
                  </a:moveTo>
                  <a:lnTo>
                    <a:pt x="67065" y="16766"/>
                  </a:lnTo>
                  <a:lnTo>
                    <a:pt x="7202" y="16766"/>
                  </a:lnTo>
                  <a:lnTo>
                    <a:pt x="7202" y="11984"/>
                  </a:lnTo>
                  <a:close/>
                  <a:moveTo>
                    <a:pt x="28981" y="19186"/>
                  </a:moveTo>
                  <a:lnTo>
                    <a:pt x="25236" y="25178"/>
                  </a:lnTo>
                  <a:lnTo>
                    <a:pt x="7202" y="25178"/>
                  </a:lnTo>
                  <a:lnTo>
                    <a:pt x="7202" y="19186"/>
                  </a:lnTo>
                  <a:close/>
                  <a:moveTo>
                    <a:pt x="23968" y="27598"/>
                  </a:moveTo>
                  <a:lnTo>
                    <a:pt x="23968" y="28751"/>
                  </a:lnTo>
                  <a:lnTo>
                    <a:pt x="7202" y="28751"/>
                  </a:lnTo>
                  <a:lnTo>
                    <a:pt x="7202" y="27598"/>
                  </a:lnTo>
                  <a:close/>
                  <a:moveTo>
                    <a:pt x="66432" y="19186"/>
                  </a:moveTo>
                  <a:lnTo>
                    <a:pt x="71847" y="26734"/>
                  </a:lnTo>
                  <a:lnTo>
                    <a:pt x="71847" y="29211"/>
                  </a:lnTo>
                  <a:lnTo>
                    <a:pt x="70580" y="29845"/>
                  </a:lnTo>
                  <a:lnTo>
                    <a:pt x="68275" y="29096"/>
                  </a:lnTo>
                  <a:lnTo>
                    <a:pt x="68275" y="27310"/>
                  </a:lnTo>
                  <a:lnTo>
                    <a:pt x="64242" y="19186"/>
                  </a:lnTo>
                  <a:close/>
                  <a:moveTo>
                    <a:pt x="33994" y="19186"/>
                  </a:moveTo>
                  <a:lnTo>
                    <a:pt x="29961" y="27310"/>
                  </a:lnTo>
                  <a:lnTo>
                    <a:pt x="29961" y="29096"/>
                  </a:lnTo>
                  <a:lnTo>
                    <a:pt x="27656" y="29903"/>
                  </a:lnTo>
                  <a:lnTo>
                    <a:pt x="26331" y="29211"/>
                  </a:lnTo>
                  <a:lnTo>
                    <a:pt x="26331" y="28751"/>
                  </a:lnTo>
                  <a:lnTo>
                    <a:pt x="26331" y="27944"/>
                  </a:lnTo>
                  <a:lnTo>
                    <a:pt x="31804" y="19186"/>
                  </a:lnTo>
                  <a:close/>
                  <a:moveTo>
                    <a:pt x="40159" y="19186"/>
                  </a:moveTo>
                  <a:lnTo>
                    <a:pt x="37105" y="27368"/>
                  </a:lnTo>
                  <a:lnTo>
                    <a:pt x="37105" y="29096"/>
                  </a:lnTo>
                  <a:lnTo>
                    <a:pt x="34743" y="29903"/>
                  </a:lnTo>
                  <a:lnTo>
                    <a:pt x="32323" y="29096"/>
                  </a:lnTo>
                  <a:lnTo>
                    <a:pt x="32323" y="27829"/>
                  </a:lnTo>
                  <a:lnTo>
                    <a:pt x="36644" y="19186"/>
                  </a:lnTo>
                  <a:close/>
                  <a:moveTo>
                    <a:pt x="45344" y="19186"/>
                  </a:moveTo>
                  <a:lnTo>
                    <a:pt x="44307" y="27425"/>
                  </a:lnTo>
                  <a:lnTo>
                    <a:pt x="44307" y="29096"/>
                  </a:lnTo>
                  <a:lnTo>
                    <a:pt x="41945" y="29903"/>
                  </a:lnTo>
                  <a:lnTo>
                    <a:pt x="39525" y="29096"/>
                  </a:lnTo>
                  <a:lnTo>
                    <a:pt x="39525" y="27771"/>
                  </a:lnTo>
                  <a:lnTo>
                    <a:pt x="42751" y="19186"/>
                  </a:lnTo>
                  <a:close/>
                  <a:moveTo>
                    <a:pt x="50472" y="19186"/>
                  </a:moveTo>
                  <a:lnTo>
                    <a:pt x="51509" y="27656"/>
                  </a:lnTo>
                  <a:lnTo>
                    <a:pt x="51509" y="29096"/>
                  </a:lnTo>
                  <a:lnTo>
                    <a:pt x="49089" y="29903"/>
                  </a:lnTo>
                  <a:lnTo>
                    <a:pt x="46727" y="29096"/>
                  </a:lnTo>
                  <a:lnTo>
                    <a:pt x="46727" y="27656"/>
                  </a:lnTo>
                  <a:lnTo>
                    <a:pt x="47764" y="19186"/>
                  </a:lnTo>
                  <a:close/>
                  <a:moveTo>
                    <a:pt x="55484" y="19186"/>
                  </a:moveTo>
                  <a:lnTo>
                    <a:pt x="58711" y="27771"/>
                  </a:lnTo>
                  <a:lnTo>
                    <a:pt x="58711" y="29096"/>
                  </a:lnTo>
                  <a:lnTo>
                    <a:pt x="56291" y="29903"/>
                  </a:lnTo>
                  <a:lnTo>
                    <a:pt x="53871" y="29096"/>
                  </a:lnTo>
                  <a:lnTo>
                    <a:pt x="53871" y="27598"/>
                  </a:lnTo>
                  <a:lnTo>
                    <a:pt x="52834" y="19186"/>
                  </a:lnTo>
                  <a:close/>
                  <a:moveTo>
                    <a:pt x="61534" y="19186"/>
                  </a:moveTo>
                  <a:lnTo>
                    <a:pt x="65855" y="27886"/>
                  </a:lnTo>
                  <a:lnTo>
                    <a:pt x="65855" y="29096"/>
                  </a:lnTo>
                  <a:lnTo>
                    <a:pt x="63493" y="29903"/>
                  </a:lnTo>
                  <a:lnTo>
                    <a:pt x="61073" y="29096"/>
                  </a:lnTo>
                  <a:lnTo>
                    <a:pt x="61073" y="27368"/>
                  </a:lnTo>
                  <a:lnTo>
                    <a:pt x="58020" y="19186"/>
                  </a:lnTo>
                  <a:close/>
                  <a:moveTo>
                    <a:pt x="59863" y="31228"/>
                  </a:moveTo>
                  <a:lnTo>
                    <a:pt x="61073" y="31631"/>
                  </a:lnTo>
                  <a:lnTo>
                    <a:pt x="61073" y="41945"/>
                  </a:lnTo>
                  <a:lnTo>
                    <a:pt x="38315" y="41945"/>
                  </a:lnTo>
                  <a:lnTo>
                    <a:pt x="38315" y="31228"/>
                  </a:lnTo>
                  <a:lnTo>
                    <a:pt x="41945" y="32438"/>
                  </a:lnTo>
                  <a:lnTo>
                    <a:pt x="45517" y="31228"/>
                  </a:lnTo>
                  <a:lnTo>
                    <a:pt x="49089" y="32438"/>
                  </a:lnTo>
                  <a:lnTo>
                    <a:pt x="52719" y="31228"/>
                  </a:lnTo>
                  <a:lnTo>
                    <a:pt x="56291" y="32438"/>
                  </a:lnTo>
                  <a:lnTo>
                    <a:pt x="59863" y="31228"/>
                  </a:lnTo>
                  <a:close/>
                  <a:moveTo>
                    <a:pt x="10774" y="31170"/>
                  </a:moveTo>
                  <a:lnTo>
                    <a:pt x="10774" y="47937"/>
                  </a:lnTo>
                  <a:lnTo>
                    <a:pt x="7202" y="47937"/>
                  </a:lnTo>
                  <a:lnTo>
                    <a:pt x="7202" y="31170"/>
                  </a:lnTo>
                  <a:close/>
                  <a:moveTo>
                    <a:pt x="23968" y="31170"/>
                  </a:moveTo>
                  <a:lnTo>
                    <a:pt x="23968" y="47937"/>
                  </a:lnTo>
                  <a:lnTo>
                    <a:pt x="13194" y="47937"/>
                  </a:lnTo>
                  <a:lnTo>
                    <a:pt x="13194" y="31170"/>
                  </a:lnTo>
                  <a:close/>
                  <a:moveTo>
                    <a:pt x="29961" y="31631"/>
                  </a:moveTo>
                  <a:lnTo>
                    <a:pt x="29961" y="47937"/>
                  </a:lnTo>
                  <a:lnTo>
                    <a:pt x="26331" y="47937"/>
                  </a:lnTo>
                  <a:lnTo>
                    <a:pt x="26331" y="31919"/>
                  </a:lnTo>
                  <a:lnTo>
                    <a:pt x="27425" y="32438"/>
                  </a:lnTo>
                  <a:lnTo>
                    <a:pt x="29961" y="31631"/>
                  </a:lnTo>
                  <a:close/>
                  <a:moveTo>
                    <a:pt x="67065" y="31228"/>
                  </a:moveTo>
                  <a:lnTo>
                    <a:pt x="67065" y="47937"/>
                  </a:lnTo>
                  <a:lnTo>
                    <a:pt x="32323" y="47937"/>
                  </a:lnTo>
                  <a:lnTo>
                    <a:pt x="32323" y="31631"/>
                  </a:lnTo>
                  <a:lnTo>
                    <a:pt x="34743" y="32438"/>
                  </a:lnTo>
                  <a:lnTo>
                    <a:pt x="35895" y="32035"/>
                  </a:lnTo>
                  <a:lnTo>
                    <a:pt x="35895" y="44365"/>
                  </a:lnTo>
                  <a:lnTo>
                    <a:pt x="63493" y="44365"/>
                  </a:lnTo>
                  <a:lnTo>
                    <a:pt x="63493" y="32438"/>
                  </a:lnTo>
                  <a:lnTo>
                    <a:pt x="67065" y="31228"/>
                  </a:lnTo>
                  <a:close/>
                  <a:moveTo>
                    <a:pt x="71847" y="50357"/>
                  </a:moveTo>
                  <a:lnTo>
                    <a:pt x="71847" y="52719"/>
                  </a:lnTo>
                  <a:lnTo>
                    <a:pt x="2362" y="52719"/>
                  </a:lnTo>
                  <a:lnTo>
                    <a:pt x="2362" y="50357"/>
                  </a:lnTo>
                  <a:close/>
                  <a:moveTo>
                    <a:pt x="5070" y="0"/>
                  </a:moveTo>
                  <a:lnTo>
                    <a:pt x="3860" y="4840"/>
                  </a:lnTo>
                  <a:lnTo>
                    <a:pt x="0" y="4840"/>
                  </a:lnTo>
                  <a:lnTo>
                    <a:pt x="0" y="11984"/>
                  </a:lnTo>
                  <a:lnTo>
                    <a:pt x="4782" y="11984"/>
                  </a:lnTo>
                  <a:lnTo>
                    <a:pt x="4782" y="25178"/>
                  </a:lnTo>
                  <a:lnTo>
                    <a:pt x="4782" y="31170"/>
                  </a:lnTo>
                  <a:lnTo>
                    <a:pt x="4782" y="47937"/>
                  </a:lnTo>
                  <a:lnTo>
                    <a:pt x="0" y="47937"/>
                  </a:lnTo>
                  <a:lnTo>
                    <a:pt x="0" y="55139"/>
                  </a:lnTo>
                  <a:lnTo>
                    <a:pt x="74267" y="55139"/>
                  </a:lnTo>
                  <a:lnTo>
                    <a:pt x="74267" y="47937"/>
                  </a:lnTo>
                  <a:lnTo>
                    <a:pt x="69485" y="47937"/>
                  </a:lnTo>
                  <a:lnTo>
                    <a:pt x="69485" y="32035"/>
                  </a:lnTo>
                  <a:lnTo>
                    <a:pt x="70753" y="32496"/>
                  </a:lnTo>
                  <a:lnTo>
                    <a:pt x="74267" y="30709"/>
                  </a:lnTo>
                  <a:lnTo>
                    <a:pt x="74267" y="25985"/>
                  </a:lnTo>
                  <a:lnTo>
                    <a:pt x="69428" y="19186"/>
                  </a:lnTo>
                  <a:lnTo>
                    <a:pt x="69485" y="19186"/>
                  </a:lnTo>
                  <a:lnTo>
                    <a:pt x="69485" y="11984"/>
                  </a:lnTo>
                  <a:lnTo>
                    <a:pt x="74267" y="11984"/>
                  </a:lnTo>
                  <a:lnTo>
                    <a:pt x="74267" y="4840"/>
                  </a:lnTo>
                  <a:lnTo>
                    <a:pt x="70407" y="4840"/>
                  </a:lnTo>
                  <a:lnTo>
                    <a:pt x="691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07;p40"/>
            <p:cNvSpPr/>
            <p:nvPr/>
          </p:nvSpPr>
          <p:spPr>
            <a:xfrm>
              <a:off x="1632623" y="5965820"/>
              <a:ext cx="455764" cy="165872"/>
            </a:xfrm>
            <a:custGeom>
              <a:avLst/>
              <a:gdLst/>
              <a:ahLst/>
              <a:cxnLst/>
              <a:rect l="l" t="t" r="r" b="b"/>
              <a:pathLst>
                <a:path w="52720" h="19187" extrusionOk="0">
                  <a:moveTo>
                    <a:pt x="3573" y="1"/>
                  </a:moveTo>
                  <a:cubicBezTo>
                    <a:pt x="1614" y="1"/>
                    <a:pt x="0" y="1614"/>
                    <a:pt x="0" y="3631"/>
                  </a:cubicBezTo>
                  <a:lnTo>
                    <a:pt x="0" y="19187"/>
                  </a:lnTo>
                  <a:lnTo>
                    <a:pt x="52719" y="19187"/>
                  </a:lnTo>
                  <a:lnTo>
                    <a:pt x="52719" y="3631"/>
                  </a:lnTo>
                  <a:cubicBezTo>
                    <a:pt x="52719" y="1614"/>
                    <a:pt x="51106" y="1"/>
                    <a:pt x="49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08;p40"/>
            <p:cNvSpPr/>
            <p:nvPr/>
          </p:nvSpPr>
          <p:spPr>
            <a:xfrm>
              <a:off x="1673963" y="5997202"/>
              <a:ext cx="72730" cy="103610"/>
            </a:xfrm>
            <a:custGeom>
              <a:avLst/>
              <a:gdLst/>
              <a:ahLst/>
              <a:cxnLst/>
              <a:rect l="l" t="t" r="r" b="b"/>
              <a:pathLst>
                <a:path w="8413" h="11985" extrusionOk="0">
                  <a:moveTo>
                    <a:pt x="3630" y="1"/>
                  </a:moveTo>
                  <a:cubicBezTo>
                    <a:pt x="1614" y="1"/>
                    <a:pt x="0" y="1614"/>
                    <a:pt x="0" y="3573"/>
                  </a:cubicBezTo>
                  <a:cubicBezTo>
                    <a:pt x="0" y="5589"/>
                    <a:pt x="1614" y="7203"/>
                    <a:pt x="3630" y="7203"/>
                  </a:cubicBezTo>
                  <a:lnTo>
                    <a:pt x="4783" y="7203"/>
                  </a:lnTo>
                  <a:cubicBezTo>
                    <a:pt x="5474" y="7203"/>
                    <a:pt x="5993" y="7721"/>
                    <a:pt x="5993" y="8355"/>
                  </a:cubicBezTo>
                  <a:cubicBezTo>
                    <a:pt x="5993" y="9046"/>
                    <a:pt x="5474" y="9565"/>
                    <a:pt x="4783" y="9565"/>
                  </a:cubicBezTo>
                  <a:lnTo>
                    <a:pt x="3630" y="9565"/>
                  </a:lnTo>
                  <a:cubicBezTo>
                    <a:pt x="2939" y="9565"/>
                    <a:pt x="2420" y="9046"/>
                    <a:pt x="2420" y="8355"/>
                  </a:cubicBezTo>
                  <a:lnTo>
                    <a:pt x="0" y="8355"/>
                  </a:lnTo>
                  <a:cubicBezTo>
                    <a:pt x="0" y="10371"/>
                    <a:pt x="1614" y="11985"/>
                    <a:pt x="3630" y="11985"/>
                  </a:cubicBezTo>
                  <a:lnTo>
                    <a:pt x="4783" y="11985"/>
                  </a:lnTo>
                  <a:cubicBezTo>
                    <a:pt x="6799" y="11985"/>
                    <a:pt x="8412" y="10371"/>
                    <a:pt x="8412" y="8355"/>
                  </a:cubicBezTo>
                  <a:cubicBezTo>
                    <a:pt x="8412" y="6396"/>
                    <a:pt x="6799" y="4783"/>
                    <a:pt x="4783" y="4783"/>
                  </a:cubicBezTo>
                  <a:lnTo>
                    <a:pt x="3630" y="4783"/>
                  </a:lnTo>
                  <a:cubicBezTo>
                    <a:pt x="2939" y="4783"/>
                    <a:pt x="2420" y="4264"/>
                    <a:pt x="2420" y="3573"/>
                  </a:cubicBezTo>
                  <a:cubicBezTo>
                    <a:pt x="2420" y="2939"/>
                    <a:pt x="2939" y="2363"/>
                    <a:pt x="3630" y="2363"/>
                  </a:cubicBezTo>
                  <a:lnTo>
                    <a:pt x="4783" y="2363"/>
                  </a:lnTo>
                  <a:cubicBezTo>
                    <a:pt x="5474" y="2363"/>
                    <a:pt x="5993" y="2939"/>
                    <a:pt x="5993" y="3573"/>
                  </a:cubicBezTo>
                  <a:lnTo>
                    <a:pt x="8412" y="3573"/>
                  </a:lnTo>
                  <a:cubicBezTo>
                    <a:pt x="8412" y="1614"/>
                    <a:pt x="6799" y="1"/>
                    <a:pt x="4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09;p40"/>
            <p:cNvSpPr/>
            <p:nvPr/>
          </p:nvSpPr>
          <p:spPr>
            <a:xfrm>
              <a:off x="1767104" y="5997202"/>
              <a:ext cx="83191" cy="103610"/>
            </a:xfrm>
            <a:custGeom>
              <a:avLst/>
              <a:gdLst/>
              <a:ahLst/>
              <a:cxnLst/>
              <a:rect l="l" t="t" r="r" b="b"/>
              <a:pathLst>
                <a:path w="9623" h="11985" extrusionOk="0">
                  <a:moveTo>
                    <a:pt x="1" y="1"/>
                  </a:moveTo>
                  <a:lnTo>
                    <a:pt x="1" y="11985"/>
                  </a:lnTo>
                  <a:lnTo>
                    <a:pt x="2421" y="11985"/>
                  </a:lnTo>
                  <a:lnTo>
                    <a:pt x="2421" y="7145"/>
                  </a:lnTo>
                  <a:lnTo>
                    <a:pt x="7203" y="7145"/>
                  </a:lnTo>
                  <a:lnTo>
                    <a:pt x="7203" y="11985"/>
                  </a:lnTo>
                  <a:lnTo>
                    <a:pt x="9623" y="11985"/>
                  </a:lnTo>
                  <a:lnTo>
                    <a:pt x="9623" y="1"/>
                  </a:lnTo>
                  <a:lnTo>
                    <a:pt x="7203" y="1"/>
                  </a:lnTo>
                  <a:lnTo>
                    <a:pt x="7203" y="4783"/>
                  </a:lnTo>
                  <a:lnTo>
                    <a:pt x="2421" y="478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10;p40"/>
            <p:cNvSpPr/>
            <p:nvPr/>
          </p:nvSpPr>
          <p:spPr>
            <a:xfrm>
              <a:off x="1870706" y="5997202"/>
              <a:ext cx="82698" cy="103610"/>
            </a:xfrm>
            <a:custGeom>
              <a:avLst/>
              <a:gdLst/>
              <a:ahLst/>
              <a:cxnLst/>
              <a:rect l="l" t="t" r="r" b="b"/>
              <a:pathLst>
                <a:path w="9566" h="11985" extrusionOk="0">
                  <a:moveTo>
                    <a:pt x="4783" y="2363"/>
                  </a:moveTo>
                  <a:cubicBezTo>
                    <a:pt x="6108" y="2363"/>
                    <a:pt x="7203" y="3458"/>
                    <a:pt x="7203" y="4783"/>
                  </a:cubicBezTo>
                  <a:lnTo>
                    <a:pt x="7203" y="7145"/>
                  </a:lnTo>
                  <a:cubicBezTo>
                    <a:pt x="7203" y="8470"/>
                    <a:pt x="6108" y="9565"/>
                    <a:pt x="4783" y="9565"/>
                  </a:cubicBezTo>
                  <a:cubicBezTo>
                    <a:pt x="3458" y="9565"/>
                    <a:pt x="2421" y="8470"/>
                    <a:pt x="2421" y="7145"/>
                  </a:cubicBezTo>
                  <a:lnTo>
                    <a:pt x="2421" y="4783"/>
                  </a:lnTo>
                  <a:cubicBezTo>
                    <a:pt x="2421" y="3458"/>
                    <a:pt x="3458" y="2363"/>
                    <a:pt x="4783" y="2363"/>
                  </a:cubicBezTo>
                  <a:close/>
                  <a:moveTo>
                    <a:pt x="4783" y="1"/>
                  </a:moveTo>
                  <a:cubicBezTo>
                    <a:pt x="2133" y="1"/>
                    <a:pt x="1" y="2132"/>
                    <a:pt x="1" y="4783"/>
                  </a:cubicBezTo>
                  <a:lnTo>
                    <a:pt x="1" y="7145"/>
                  </a:lnTo>
                  <a:cubicBezTo>
                    <a:pt x="1" y="9795"/>
                    <a:pt x="2133" y="11985"/>
                    <a:pt x="4783" y="11985"/>
                  </a:cubicBezTo>
                  <a:cubicBezTo>
                    <a:pt x="7433" y="11985"/>
                    <a:pt x="9565" y="9795"/>
                    <a:pt x="9565" y="7145"/>
                  </a:cubicBezTo>
                  <a:lnTo>
                    <a:pt x="9565" y="4783"/>
                  </a:lnTo>
                  <a:cubicBezTo>
                    <a:pt x="9565" y="2132"/>
                    <a:pt x="7433" y="1"/>
                    <a:pt x="4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11;p40"/>
            <p:cNvSpPr/>
            <p:nvPr/>
          </p:nvSpPr>
          <p:spPr>
            <a:xfrm>
              <a:off x="1974316" y="5997202"/>
              <a:ext cx="72722" cy="103610"/>
            </a:xfrm>
            <a:custGeom>
              <a:avLst/>
              <a:gdLst/>
              <a:ahLst/>
              <a:cxnLst/>
              <a:rect l="l" t="t" r="r" b="b"/>
              <a:pathLst>
                <a:path w="8412" h="11985" extrusionOk="0">
                  <a:moveTo>
                    <a:pt x="4782" y="2363"/>
                  </a:moveTo>
                  <a:cubicBezTo>
                    <a:pt x="5474" y="2363"/>
                    <a:pt x="5992" y="2939"/>
                    <a:pt x="5992" y="3573"/>
                  </a:cubicBezTo>
                  <a:cubicBezTo>
                    <a:pt x="5992" y="4207"/>
                    <a:pt x="5474" y="4783"/>
                    <a:pt x="4782" y="4783"/>
                  </a:cubicBezTo>
                  <a:lnTo>
                    <a:pt x="2420" y="4783"/>
                  </a:lnTo>
                  <a:lnTo>
                    <a:pt x="2420" y="2363"/>
                  </a:lnTo>
                  <a:close/>
                  <a:moveTo>
                    <a:pt x="0" y="1"/>
                  </a:moveTo>
                  <a:lnTo>
                    <a:pt x="0" y="11985"/>
                  </a:lnTo>
                  <a:lnTo>
                    <a:pt x="2420" y="11985"/>
                  </a:lnTo>
                  <a:lnTo>
                    <a:pt x="2420" y="7145"/>
                  </a:lnTo>
                  <a:lnTo>
                    <a:pt x="4782" y="7145"/>
                  </a:lnTo>
                  <a:cubicBezTo>
                    <a:pt x="6799" y="7145"/>
                    <a:pt x="8412" y="5532"/>
                    <a:pt x="8412" y="3573"/>
                  </a:cubicBezTo>
                  <a:cubicBezTo>
                    <a:pt x="8412" y="1614"/>
                    <a:pt x="6799" y="1"/>
                    <a:pt x="4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312;p40"/>
          <p:cNvGrpSpPr/>
          <p:nvPr/>
        </p:nvGrpSpPr>
        <p:grpSpPr>
          <a:xfrm flipH="1">
            <a:off x="8113337" y="916893"/>
            <a:ext cx="761584" cy="771194"/>
            <a:chOff x="2413128" y="5015960"/>
            <a:chExt cx="787992" cy="673930"/>
          </a:xfrm>
        </p:grpSpPr>
        <p:sp>
          <p:nvSpPr>
            <p:cNvPr id="56" name="Google Shape;1313;p40"/>
            <p:cNvSpPr/>
            <p:nvPr/>
          </p:nvSpPr>
          <p:spPr>
            <a:xfrm>
              <a:off x="2755816" y="5524511"/>
              <a:ext cx="102123" cy="101622"/>
            </a:xfrm>
            <a:custGeom>
              <a:avLst/>
              <a:gdLst/>
              <a:ahLst/>
              <a:cxnLst/>
              <a:rect l="l" t="t" r="r" b="b"/>
              <a:pathLst>
                <a:path w="11813" h="11755" extrusionOk="0">
                  <a:moveTo>
                    <a:pt x="5878" y="2939"/>
                  </a:moveTo>
                  <a:cubicBezTo>
                    <a:pt x="7549" y="2939"/>
                    <a:pt x="8816" y="4264"/>
                    <a:pt x="8816" y="5878"/>
                  </a:cubicBezTo>
                  <a:cubicBezTo>
                    <a:pt x="8816" y="7491"/>
                    <a:pt x="7549" y="8816"/>
                    <a:pt x="5878" y="8816"/>
                  </a:cubicBezTo>
                  <a:cubicBezTo>
                    <a:pt x="4264" y="8816"/>
                    <a:pt x="2939" y="7491"/>
                    <a:pt x="2939" y="5878"/>
                  </a:cubicBezTo>
                  <a:cubicBezTo>
                    <a:pt x="2939" y="4264"/>
                    <a:pt x="4264" y="2939"/>
                    <a:pt x="5878" y="2939"/>
                  </a:cubicBezTo>
                  <a:close/>
                  <a:moveTo>
                    <a:pt x="5878" y="1"/>
                  </a:moveTo>
                  <a:cubicBezTo>
                    <a:pt x="2651" y="1"/>
                    <a:pt x="1" y="2651"/>
                    <a:pt x="1" y="5878"/>
                  </a:cubicBezTo>
                  <a:cubicBezTo>
                    <a:pt x="1" y="9104"/>
                    <a:pt x="2651" y="11755"/>
                    <a:pt x="5878" y="11755"/>
                  </a:cubicBezTo>
                  <a:cubicBezTo>
                    <a:pt x="9162" y="11755"/>
                    <a:pt x="11812" y="9162"/>
                    <a:pt x="11812" y="5878"/>
                  </a:cubicBezTo>
                  <a:cubicBezTo>
                    <a:pt x="11812" y="2651"/>
                    <a:pt x="9162" y="1"/>
                    <a:pt x="587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14;p40"/>
            <p:cNvSpPr/>
            <p:nvPr/>
          </p:nvSpPr>
          <p:spPr>
            <a:xfrm>
              <a:off x="2413128" y="5015960"/>
              <a:ext cx="787992" cy="673930"/>
            </a:xfrm>
            <a:custGeom>
              <a:avLst/>
              <a:gdLst/>
              <a:ahLst/>
              <a:cxnLst/>
              <a:rect l="l" t="t" r="r" b="b"/>
              <a:pathLst>
                <a:path w="91150" h="77956" extrusionOk="0">
                  <a:moveTo>
                    <a:pt x="49320" y="15442"/>
                  </a:moveTo>
                  <a:lnTo>
                    <a:pt x="53872" y="25698"/>
                  </a:lnTo>
                  <a:lnTo>
                    <a:pt x="49263" y="27541"/>
                  </a:lnTo>
                  <a:lnTo>
                    <a:pt x="44653" y="17113"/>
                  </a:lnTo>
                  <a:lnTo>
                    <a:pt x="49320" y="15442"/>
                  </a:lnTo>
                  <a:close/>
                  <a:moveTo>
                    <a:pt x="18092" y="2997"/>
                  </a:moveTo>
                  <a:lnTo>
                    <a:pt x="39007" y="53238"/>
                  </a:lnTo>
                  <a:cubicBezTo>
                    <a:pt x="38143" y="53699"/>
                    <a:pt x="37336" y="54275"/>
                    <a:pt x="36645" y="54967"/>
                  </a:cubicBezTo>
                  <a:lnTo>
                    <a:pt x="15615" y="5935"/>
                  </a:lnTo>
                  <a:lnTo>
                    <a:pt x="4380" y="5935"/>
                  </a:lnTo>
                  <a:cubicBezTo>
                    <a:pt x="3573" y="5935"/>
                    <a:pt x="2882" y="5244"/>
                    <a:pt x="2882" y="4437"/>
                  </a:cubicBezTo>
                  <a:cubicBezTo>
                    <a:pt x="2882" y="3631"/>
                    <a:pt x="3573" y="2997"/>
                    <a:pt x="4380" y="2997"/>
                  </a:cubicBezTo>
                  <a:close/>
                  <a:moveTo>
                    <a:pt x="66778" y="9219"/>
                  </a:moveTo>
                  <a:lnTo>
                    <a:pt x="81585" y="45575"/>
                  </a:lnTo>
                  <a:lnTo>
                    <a:pt x="55024" y="55543"/>
                  </a:lnTo>
                  <a:cubicBezTo>
                    <a:pt x="52662" y="53065"/>
                    <a:pt x="49263" y="51510"/>
                    <a:pt x="45518" y="51510"/>
                  </a:cubicBezTo>
                  <a:cubicBezTo>
                    <a:pt x="44192" y="51510"/>
                    <a:pt x="42925" y="51682"/>
                    <a:pt x="41715" y="52028"/>
                  </a:cubicBezTo>
                  <a:lnTo>
                    <a:pt x="29443" y="22586"/>
                  </a:lnTo>
                  <a:lnTo>
                    <a:pt x="41830" y="18150"/>
                  </a:lnTo>
                  <a:lnTo>
                    <a:pt x="47707" y="31344"/>
                  </a:lnTo>
                  <a:lnTo>
                    <a:pt x="57790" y="27311"/>
                  </a:lnTo>
                  <a:lnTo>
                    <a:pt x="52086" y="14462"/>
                  </a:lnTo>
                  <a:lnTo>
                    <a:pt x="66778" y="9219"/>
                  </a:lnTo>
                  <a:close/>
                  <a:moveTo>
                    <a:pt x="86246" y="47111"/>
                  </a:moveTo>
                  <a:cubicBezTo>
                    <a:pt x="86617" y="47111"/>
                    <a:pt x="86993" y="47228"/>
                    <a:pt x="87347" y="47476"/>
                  </a:cubicBezTo>
                  <a:cubicBezTo>
                    <a:pt x="87866" y="47822"/>
                    <a:pt x="88211" y="48398"/>
                    <a:pt x="88211" y="49090"/>
                  </a:cubicBezTo>
                  <a:cubicBezTo>
                    <a:pt x="88154" y="49896"/>
                    <a:pt x="87635" y="50645"/>
                    <a:pt x="86886" y="50933"/>
                  </a:cubicBezTo>
                  <a:lnTo>
                    <a:pt x="58308" y="61304"/>
                  </a:lnTo>
                  <a:cubicBezTo>
                    <a:pt x="58020" y="60094"/>
                    <a:pt x="57502" y="59000"/>
                    <a:pt x="56926" y="57963"/>
                  </a:cubicBezTo>
                  <a:lnTo>
                    <a:pt x="85561" y="47246"/>
                  </a:lnTo>
                  <a:cubicBezTo>
                    <a:pt x="85783" y="47157"/>
                    <a:pt x="86013" y="47111"/>
                    <a:pt x="86246" y="47111"/>
                  </a:cubicBezTo>
                  <a:close/>
                  <a:moveTo>
                    <a:pt x="45518" y="54448"/>
                  </a:moveTo>
                  <a:cubicBezTo>
                    <a:pt x="51222" y="54448"/>
                    <a:pt x="55831" y="59057"/>
                    <a:pt x="55831" y="64704"/>
                  </a:cubicBezTo>
                  <a:cubicBezTo>
                    <a:pt x="55831" y="70408"/>
                    <a:pt x="51222" y="75017"/>
                    <a:pt x="45518" y="75017"/>
                  </a:cubicBezTo>
                  <a:cubicBezTo>
                    <a:pt x="39871" y="75017"/>
                    <a:pt x="35262" y="70408"/>
                    <a:pt x="35262" y="64704"/>
                  </a:cubicBezTo>
                  <a:cubicBezTo>
                    <a:pt x="35262" y="59057"/>
                    <a:pt x="39871" y="54448"/>
                    <a:pt x="45518" y="54448"/>
                  </a:cubicBezTo>
                  <a:close/>
                  <a:moveTo>
                    <a:pt x="4380" y="1"/>
                  </a:moveTo>
                  <a:cubicBezTo>
                    <a:pt x="1960" y="1"/>
                    <a:pt x="1" y="2017"/>
                    <a:pt x="1" y="4437"/>
                  </a:cubicBezTo>
                  <a:cubicBezTo>
                    <a:pt x="1" y="6857"/>
                    <a:pt x="1960" y="8816"/>
                    <a:pt x="4380" y="8816"/>
                  </a:cubicBezTo>
                  <a:lnTo>
                    <a:pt x="13714" y="8816"/>
                  </a:lnTo>
                  <a:lnTo>
                    <a:pt x="34513" y="57444"/>
                  </a:lnTo>
                  <a:cubicBezTo>
                    <a:pt x="33130" y="59518"/>
                    <a:pt x="32324" y="62053"/>
                    <a:pt x="32324" y="64704"/>
                  </a:cubicBezTo>
                  <a:cubicBezTo>
                    <a:pt x="32324" y="72021"/>
                    <a:pt x="38258" y="77955"/>
                    <a:pt x="45575" y="77955"/>
                  </a:cubicBezTo>
                  <a:cubicBezTo>
                    <a:pt x="52835" y="77955"/>
                    <a:pt x="58769" y="72021"/>
                    <a:pt x="58769" y="64704"/>
                  </a:cubicBezTo>
                  <a:cubicBezTo>
                    <a:pt x="58769" y="64588"/>
                    <a:pt x="58769" y="64416"/>
                    <a:pt x="58769" y="64300"/>
                  </a:cubicBezTo>
                  <a:lnTo>
                    <a:pt x="87923" y="53699"/>
                  </a:lnTo>
                  <a:cubicBezTo>
                    <a:pt x="89824" y="52950"/>
                    <a:pt x="91150" y="51106"/>
                    <a:pt x="91150" y="49090"/>
                  </a:cubicBezTo>
                  <a:cubicBezTo>
                    <a:pt x="91092" y="47476"/>
                    <a:pt x="90343" y="45978"/>
                    <a:pt x="89018" y="45057"/>
                  </a:cubicBezTo>
                  <a:cubicBezTo>
                    <a:pt x="88179" y="44473"/>
                    <a:pt x="87201" y="44166"/>
                    <a:pt x="86216" y="44166"/>
                  </a:cubicBezTo>
                  <a:cubicBezTo>
                    <a:pt x="85646" y="44166"/>
                    <a:pt x="85073" y="44269"/>
                    <a:pt x="84524" y="44480"/>
                  </a:cubicBezTo>
                  <a:lnTo>
                    <a:pt x="84351" y="44538"/>
                  </a:lnTo>
                  <a:lnTo>
                    <a:pt x="68449" y="5532"/>
                  </a:lnTo>
                  <a:lnTo>
                    <a:pt x="28348" y="19821"/>
                  </a:lnTo>
                  <a:lnTo>
                    <a:pt x="2005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1315;p40"/>
          <p:cNvGrpSpPr/>
          <p:nvPr/>
        </p:nvGrpSpPr>
        <p:grpSpPr>
          <a:xfrm flipH="1">
            <a:off x="137632" y="4048214"/>
            <a:ext cx="816780" cy="574280"/>
            <a:chOff x="2415125" y="6100311"/>
            <a:chExt cx="751129" cy="521008"/>
          </a:xfrm>
        </p:grpSpPr>
        <p:sp>
          <p:nvSpPr>
            <p:cNvPr id="59" name="Google Shape;1316;p40"/>
            <p:cNvSpPr/>
            <p:nvPr/>
          </p:nvSpPr>
          <p:spPr>
            <a:xfrm>
              <a:off x="2415125" y="6100311"/>
              <a:ext cx="751129" cy="521008"/>
            </a:xfrm>
            <a:custGeom>
              <a:avLst/>
              <a:gdLst/>
              <a:ahLst/>
              <a:cxnLst/>
              <a:rect l="l" t="t" r="r" b="b"/>
              <a:pathLst>
                <a:path w="86886" h="60267" extrusionOk="0">
                  <a:moveTo>
                    <a:pt x="58826" y="2766"/>
                  </a:moveTo>
                  <a:lnTo>
                    <a:pt x="58826" y="12618"/>
                  </a:lnTo>
                  <a:lnTo>
                    <a:pt x="8412" y="12618"/>
                  </a:lnTo>
                  <a:lnTo>
                    <a:pt x="8412" y="2766"/>
                  </a:lnTo>
                  <a:close/>
                  <a:moveTo>
                    <a:pt x="71617" y="15384"/>
                  </a:moveTo>
                  <a:lnTo>
                    <a:pt x="72712" y="26619"/>
                  </a:lnTo>
                  <a:lnTo>
                    <a:pt x="61650" y="26619"/>
                  </a:lnTo>
                  <a:lnTo>
                    <a:pt x="61650" y="15384"/>
                  </a:lnTo>
                  <a:close/>
                  <a:moveTo>
                    <a:pt x="58826" y="15384"/>
                  </a:moveTo>
                  <a:lnTo>
                    <a:pt x="58826" y="26619"/>
                  </a:lnTo>
                  <a:lnTo>
                    <a:pt x="58826" y="29442"/>
                  </a:lnTo>
                  <a:lnTo>
                    <a:pt x="58826" y="35031"/>
                  </a:lnTo>
                  <a:lnTo>
                    <a:pt x="8412" y="35031"/>
                  </a:lnTo>
                  <a:lnTo>
                    <a:pt x="8412" y="15384"/>
                  </a:lnTo>
                  <a:close/>
                  <a:moveTo>
                    <a:pt x="5589" y="44826"/>
                  </a:moveTo>
                  <a:lnTo>
                    <a:pt x="5589" y="47649"/>
                  </a:lnTo>
                  <a:lnTo>
                    <a:pt x="4206" y="47649"/>
                  </a:lnTo>
                  <a:cubicBezTo>
                    <a:pt x="3400" y="47649"/>
                    <a:pt x="2766" y="47015"/>
                    <a:pt x="2766" y="46266"/>
                  </a:cubicBezTo>
                  <a:cubicBezTo>
                    <a:pt x="2766" y="45459"/>
                    <a:pt x="3400" y="44826"/>
                    <a:pt x="4206" y="44826"/>
                  </a:cubicBezTo>
                  <a:close/>
                  <a:moveTo>
                    <a:pt x="58826" y="37854"/>
                  </a:moveTo>
                  <a:lnTo>
                    <a:pt x="58826" y="47649"/>
                  </a:lnTo>
                  <a:lnTo>
                    <a:pt x="31804" y="47649"/>
                  </a:lnTo>
                  <a:cubicBezTo>
                    <a:pt x="30595" y="43616"/>
                    <a:pt x="26849" y="40620"/>
                    <a:pt x="22413" y="40620"/>
                  </a:cubicBezTo>
                  <a:cubicBezTo>
                    <a:pt x="17977" y="40620"/>
                    <a:pt x="14232" y="43616"/>
                    <a:pt x="13022" y="47649"/>
                  </a:cubicBezTo>
                  <a:lnTo>
                    <a:pt x="8412" y="47649"/>
                  </a:lnTo>
                  <a:lnTo>
                    <a:pt x="8412" y="42060"/>
                  </a:lnTo>
                  <a:lnTo>
                    <a:pt x="8412" y="37854"/>
                  </a:lnTo>
                  <a:close/>
                  <a:moveTo>
                    <a:pt x="78474" y="29442"/>
                  </a:moveTo>
                  <a:lnTo>
                    <a:pt x="78474" y="42060"/>
                  </a:lnTo>
                  <a:lnTo>
                    <a:pt x="78474" y="47649"/>
                  </a:lnTo>
                  <a:lnTo>
                    <a:pt x="78070" y="47649"/>
                  </a:lnTo>
                  <a:cubicBezTo>
                    <a:pt x="76860" y="43616"/>
                    <a:pt x="73115" y="40620"/>
                    <a:pt x="68679" y="40620"/>
                  </a:cubicBezTo>
                  <a:cubicBezTo>
                    <a:pt x="65913" y="40620"/>
                    <a:pt x="63436" y="41772"/>
                    <a:pt x="61650" y="43616"/>
                  </a:cubicBezTo>
                  <a:lnTo>
                    <a:pt x="61650" y="37854"/>
                  </a:lnTo>
                  <a:lnTo>
                    <a:pt x="61650" y="29442"/>
                  </a:lnTo>
                  <a:close/>
                  <a:moveTo>
                    <a:pt x="82680" y="44826"/>
                  </a:moveTo>
                  <a:cubicBezTo>
                    <a:pt x="83429" y="44826"/>
                    <a:pt x="84062" y="45459"/>
                    <a:pt x="84062" y="46266"/>
                  </a:cubicBezTo>
                  <a:cubicBezTo>
                    <a:pt x="84062" y="47015"/>
                    <a:pt x="83429" y="47649"/>
                    <a:pt x="82680" y="47649"/>
                  </a:cubicBezTo>
                  <a:lnTo>
                    <a:pt x="81297" y="47649"/>
                  </a:lnTo>
                  <a:lnTo>
                    <a:pt x="81297" y="44826"/>
                  </a:lnTo>
                  <a:close/>
                  <a:moveTo>
                    <a:pt x="22413" y="43443"/>
                  </a:moveTo>
                  <a:cubicBezTo>
                    <a:pt x="26273" y="43443"/>
                    <a:pt x="29442" y="46554"/>
                    <a:pt x="29442" y="50472"/>
                  </a:cubicBezTo>
                  <a:cubicBezTo>
                    <a:pt x="29442" y="54332"/>
                    <a:pt x="26273" y="57443"/>
                    <a:pt x="22413" y="57443"/>
                  </a:cubicBezTo>
                  <a:cubicBezTo>
                    <a:pt x="18553" y="57443"/>
                    <a:pt x="15384" y="54332"/>
                    <a:pt x="15384" y="50472"/>
                  </a:cubicBezTo>
                  <a:cubicBezTo>
                    <a:pt x="15384" y="46554"/>
                    <a:pt x="18553" y="43443"/>
                    <a:pt x="22413" y="43443"/>
                  </a:cubicBezTo>
                  <a:close/>
                  <a:moveTo>
                    <a:pt x="68679" y="43443"/>
                  </a:moveTo>
                  <a:cubicBezTo>
                    <a:pt x="72539" y="43443"/>
                    <a:pt x="75650" y="46554"/>
                    <a:pt x="75650" y="50472"/>
                  </a:cubicBezTo>
                  <a:cubicBezTo>
                    <a:pt x="75650" y="54332"/>
                    <a:pt x="72539" y="57443"/>
                    <a:pt x="68679" y="57443"/>
                  </a:cubicBezTo>
                  <a:cubicBezTo>
                    <a:pt x="64819" y="57443"/>
                    <a:pt x="61650" y="54332"/>
                    <a:pt x="61650" y="50472"/>
                  </a:cubicBezTo>
                  <a:cubicBezTo>
                    <a:pt x="61650" y="46554"/>
                    <a:pt x="64819" y="43443"/>
                    <a:pt x="68679" y="43443"/>
                  </a:cubicBezTo>
                  <a:close/>
                  <a:moveTo>
                    <a:pt x="5589" y="0"/>
                  </a:moveTo>
                  <a:lnTo>
                    <a:pt x="5589" y="12618"/>
                  </a:lnTo>
                  <a:lnTo>
                    <a:pt x="5589" y="37854"/>
                  </a:lnTo>
                  <a:lnTo>
                    <a:pt x="5589" y="42002"/>
                  </a:lnTo>
                  <a:lnTo>
                    <a:pt x="4206" y="42002"/>
                  </a:lnTo>
                  <a:cubicBezTo>
                    <a:pt x="1844" y="42002"/>
                    <a:pt x="0" y="43904"/>
                    <a:pt x="0" y="46208"/>
                  </a:cubicBezTo>
                  <a:cubicBezTo>
                    <a:pt x="0" y="48571"/>
                    <a:pt x="1844" y="50414"/>
                    <a:pt x="4206" y="50414"/>
                  </a:cubicBezTo>
                  <a:lnTo>
                    <a:pt x="12618" y="50414"/>
                  </a:lnTo>
                  <a:cubicBezTo>
                    <a:pt x="12618" y="55830"/>
                    <a:pt x="16997" y="60267"/>
                    <a:pt x="22413" y="60267"/>
                  </a:cubicBezTo>
                  <a:cubicBezTo>
                    <a:pt x="27829" y="60267"/>
                    <a:pt x="32208" y="55830"/>
                    <a:pt x="32208" y="50414"/>
                  </a:cubicBezTo>
                  <a:lnTo>
                    <a:pt x="58826" y="50414"/>
                  </a:lnTo>
                  <a:cubicBezTo>
                    <a:pt x="58826" y="55830"/>
                    <a:pt x="63263" y="60267"/>
                    <a:pt x="68679" y="60267"/>
                  </a:cubicBezTo>
                  <a:cubicBezTo>
                    <a:pt x="74037" y="60267"/>
                    <a:pt x="78474" y="55830"/>
                    <a:pt x="78474" y="50414"/>
                  </a:cubicBezTo>
                  <a:lnTo>
                    <a:pt x="82680" y="50414"/>
                  </a:lnTo>
                  <a:cubicBezTo>
                    <a:pt x="84984" y="50414"/>
                    <a:pt x="86886" y="48571"/>
                    <a:pt x="86886" y="46208"/>
                  </a:cubicBezTo>
                  <a:cubicBezTo>
                    <a:pt x="86886" y="43904"/>
                    <a:pt x="84984" y="42002"/>
                    <a:pt x="82680" y="42002"/>
                  </a:cubicBezTo>
                  <a:lnTo>
                    <a:pt x="81297" y="42002"/>
                  </a:lnTo>
                  <a:lnTo>
                    <a:pt x="81297" y="26619"/>
                  </a:lnTo>
                  <a:lnTo>
                    <a:pt x="75535" y="26619"/>
                  </a:lnTo>
                  <a:lnTo>
                    <a:pt x="74152" y="12618"/>
                  </a:lnTo>
                  <a:lnTo>
                    <a:pt x="61650" y="12618"/>
                  </a:lnTo>
                  <a:lnTo>
                    <a:pt x="6165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17;p40"/>
            <p:cNvSpPr/>
            <p:nvPr/>
          </p:nvSpPr>
          <p:spPr>
            <a:xfrm>
              <a:off x="2572524" y="6500272"/>
              <a:ext cx="72722" cy="72238"/>
            </a:xfrm>
            <a:custGeom>
              <a:avLst/>
              <a:gdLst/>
              <a:ahLst/>
              <a:cxnLst/>
              <a:rect l="l" t="t" r="r" b="b"/>
              <a:pathLst>
                <a:path w="8412" h="8356" extrusionOk="0">
                  <a:moveTo>
                    <a:pt x="4206" y="2766"/>
                  </a:moveTo>
                  <a:cubicBezTo>
                    <a:pt x="4955" y="2766"/>
                    <a:pt x="5589" y="3400"/>
                    <a:pt x="5589" y="4149"/>
                  </a:cubicBezTo>
                  <a:cubicBezTo>
                    <a:pt x="5589" y="4956"/>
                    <a:pt x="4955" y="5590"/>
                    <a:pt x="4206" y="5590"/>
                  </a:cubicBezTo>
                  <a:cubicBezTo>
                    <a:pt x="3457" y="5590"/>
                    <a:pt x="2823" y="4956"/>
                    <a:pt x="2823" y="4149"/>
                  </a:cubicBezTo>
                  <a:cubicBezTo>
                    <a:pt x="2823" y="3400"/>
                    <a:pt x="3399" y="2766"/>
                    <a:pt x="4206" y="2766"/>
                  </a:cubicBezTo>
                  <a:close/>
                  <a:moveTo>
                    <a:pt x="4206" y="1"/>
                  </a:moveTo>
                  <a:cubicBezTo>
                    <a:pt x="1901" y="1"/>
                    <a:pt x="0" y="1845"/>
                    <a:pt x="0" y="4207"/>
                  </a:cubicBezTo>
                  <a:cubicBezTo>
                    <a:pt x="0" y="6512"/>
                    <a:pt x="1901" y="8355"/>
                    <a:pt x="4206" y="8355"/>
                  </a:cubicBezTo>
                  <a:cubicBezTo>
                    <a:pt x="6511" y="8355"/>
                    <a:pt x="8412" y="6512"/>
                    <a:pt x="8412" y="4207"/>
                  </a:cubicBezTo>
                  <a:cubicBezTo>
                    <a:pt x="8412" y="1845"/>
                    <a:pt x="6511" y="1"/>
                    <a:pt x="420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18;p40"/>
            <p:cNvSpPr/>
            <p:nvPr/>
          </p:nvSpPr>
          <p:spPr>
            <a:xfrm>
              <a:off x="2972485" y="6500272"/>
              <a:ext cx="72730" cy="72238"/>
            </a:xfrm>
            <a:custGeom>
              <a:avLst/>
              <a:gdLst/>
              <a:ahLst/>
              <a:cxnLst/>
              <a:rect l="l" t="t" r="r" b="b"/>
              <a:pathLst>
                <a:path w="8413" h="8356" extrusionOk="0">
                  <a:moveTo>
                    <a:pt x="4207" y="2766"/>
                  </a:moveTo>
                  <a:cubicBezTo>
                    <a:pt x="4956" y="2766"/>
                    <a:pt x="5590" y="3400"/>
                    <a:pt x="5590" y="4149"/>
                  </a:cubicBezTo>
                  <a:cubicBezTo>
                    <a:pt x="5590" y="4956"/>
                    <a:pt x="4956" y="5590"/>
                    <a:pt x="4207" y="5590"/>
                  </a:cubicBezTo>
                  <a:cubicBezTo>
                    <a:pt x="3400" y="5590"/>
                    <a:pt x="2766" y="4956"/>
                    <a:pt x="2766" y="4149"/>
                  </a:cubicBezTo>
                  <a:cubicBezTo>
                    <a:pt x="2766" y="3400"/>
                    <a:pt x="3400" y="2766"/>
                    <a:pt x="4207" y="2766"/>
                  </a:cubicBezTo>
                  <a:close/>
                  <a:moveTo>
                    <a:pt x="4207" y="1"/>
                  </a:moveTo>
                  <a:cubicBezTo>
                    <a:pt x="1845" y="1"/>
                    <a:pt x="1" y="1845"/>
                    <a:pt x="1" y="4207"/>
                  </a:cubicBezTo>
                  <a:cubicBezTo>
                    <a:pt x="1" y="6512"/>
                    <a:pt x="1845" y="8355"/>
                    <a:pt x="4207" y="8355"/>
                  </a:cubicBezTo>
                  <a:cubicBezTo>
                    <a:pt x="6511" y="8355"/>
                    <a:pt x="8413" y="6512"/>
                    <a:pt x="8413" y="4207"/>
                  </a:cubicBezTo>
                  <a:cubicBezTo>
                    <a:pt x="8413" y="1845"/>
                    <a:pt x="6511" y="1"/>
                    <a:pt x="420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319;p40"/>
          <p:cNvGrpSpPr/>
          <p:nvPr/>
        </p:nvGrpSpPr>
        <p:grpSpPr>
          <a:xfrm flipH="1">
            <a:off x="8217316" y="4048214"/>
            <a:ext cx="598254" cy="608121"/>
            <a:chOff x="1576836" y="5097154"/>
            <a:chExt cx="653009" cy="652507"/>
          </a:xfrm>
        </p:grpSpPr>
        <p:sp>
          <p:nvSpPr>
            <p:cNvPr id="63" name="Google Shape;1320;p40"/>
            <p:cNvSpPr/>
            <p:nvPr/>
          </p:nvSpPr>
          <p:spPr>
            <a:xfrm>
              <a:off x="1576836" y="5097154"/>
              <a:ext cx="653009" cy="652507"/>
            </a:xfrm>
            <a:custGeom>
              <a:avLst/>
              <a:gdLst/>
              <a:ahLst/>
              <a:cxnLst/>
              <a:rect l="l" t="t" r="r" b="b"/>
              <a:pathLst>
                <a:path w="75536" h="75478" extrusionOk="0">
                  <a:moveTo>
                    <a:pt x="10947" y="2420"/>
                  </a:moveTo>
                  <a:lnTo>
                    <a:pt x="10947" y="21261"/>
                  </a:lnTo>
                  <a:lnTo>
                    <a:pt x="10947" y="40159"/>
                  </a:lnTo>
                  <a:lnTo>
                    <a:pt x="3688" y="40159"/>
                  </a:lnTo>
                  <a:cubicBezTo>
                    <a:pt x="2996" y="40159"/>
                    <a:pt x="2420" y="39640"/>
                    <a:pt x="2420" y="38949"/>
                  </a:cubicBezTo>
                  <a:lnTo>
                    <a:pt x="2420" y="21261"/>
                  </a:lnTo>
                  <a:lnTo>
                    <a:pt x="2420" y="3630"/>
                  </a:lnTo>
                  <a:cubicBezTo>
                    <a:pt x="2420" y="2939"/>
                    <a:pt x="2996" y="2420"/>
                    <a:pt x="3630" y="2420"/>
                  </a:cubicBezTo>
                  <a:close/>
                  <a:moveTo>
                    <a:pt x="63320" y="2420"/>
                  </a:moveTo>
                  <a:lnTo>
                    <a:pt x="63320" y="34973"/>
                  </a:lnTo>
                  <a:cubicBezTo>
                    <a:pt x="62456" y="34397"/>
                    <a:pt x="61419" y="34051"/>
                    <a:pt x="60267" y="34051"/>
                  </a:cubicBezTo>
                  <a:cubicBezTo>
                    <a:pt x="58999" y="34051"/>
                    <a:pt x="57847" y="34512"/>
                    <a:pt x="56925" y="35261"/>
                  </a:cubicBezTo>
                  <a:cubicBezTo>
                    <a:pt x="56118" y="33129"/>
                    <a:pt x="54160" y="31631"/>
                    <a:pt x="51740" y="31631"/>
                  </a:cubicBezTo>
                  <a:cubicBezTo>
                    <a:pt x="50299" y="31631"/>
                    <a:pt x="48974" y="32208"/>
                    <a:pt x="47937" y="33187"/>
                  </a:cubicBezTo>
                  <a:cubicBezTo>
                    <a:pt x="47015" y="31516"/>
                    <a:pt x="45287" y="30421"/>
                    <a:pt x="43212" y="30421"/>
                  </a:cubicBezTo>
                  <a:cubicBezTo>
                    <a:pt x="42118" y="30421"/>
                    <a:pt x="41081" y="30767"/>
                    <a:pt x="40159" y="31343"/>
                  </a:cubicBezTo>
                  <a:lnTo>
                    <a:pt x="40159" y="21261"/>
                  </a:lnTo>
                  <a:cubicBezTo>
                    <a:pt x="40159" y="18264"/>
                    <a:pt x="37739" y="15787"/>
                    <a:pt x="34685" y="15787"/>
                  </a:cubicBezTo>
                  <a:cubicBezTo>
                    <a:pt x="31689" y="15787"/>
                    <a:pt x="29212" y="18264"/>
                    <a:pt x="29212" y="21261"/>
                  </a:cubicBezTo>
                  <a:lnTo>
                    <a:pt x="29212" y="40159"/>
                  </a:lnTo>
                  <a:lnTo>
                    <a:pt x="13425" y="40159"/>
                  </a:lnTo>
                  <a:lnTo>
                    <a:pt x="13425" y="2420"/>
                  </a:lnTo>
                  <a:close/>
                  <a:moveTo>
                    <a:pt x="71848" y="2420"/>
                  </a:moveTo>
                  <a:cubicBezTo>
                    <a:pt x="72539" y="2420"/>
                    <a:pt x="73058" y="2939"/>
                    <a:pt x="73058" y="3630"/>
                  </a:cubicBezTo>
                  <a:lnTo>
                    <a:pt x="73058" y="38949"/>
                  </a:lnTo>
                  <a:cubicBezTo>
                    <a:pt x="73058" y="39640"/>
                    <a:pt x="72539" y="40159"/>
                    <a:pt x="71848" y="40159"/>
                  </a:cubicBezTo>
                  <a:lnTo>
                    <a:pt x="65740" y="40159"/>
                  </a:lnTo>
                  <a:lnTo>
                    <a:pt x="65740" y="39525"/>
                  </a:lnTo>
                  <a:lnTo>
                    <a:pt x="65740" y="2420"/>
                  </a:lnTo>
                  <a:close/>
                  <a:moveTo>
                    <a:pt x="29212" y="42579"/>
                  </a:moveTo>
                  <a:lnTo>
                    <a:pt x="29212" y="48225"/>
                  </a:lnTo>
                  <a:lnTo>
                    <a:pt x="23969" y="42982"/>
                  </a:lnTo>
                  <a:cubicBezTo>
                    <a:pt x="23853" y="42867"/>
                    <a:pt x="23681" y="42751"/>
                    <a:pt x="23508" y="42579"/>
                  </a:cubicBezTo>
                  <a:close/>
                  <a:moveTo>
                    <a:pt x="3688" y="0"/>
                  </a:moveTo>
                  <a:cubicBezTo>
                    <a:pt x="1671" y="0"/>
                    <a:pt x="0" y="1613"/>
                    <a:pt x="0" y="3630"/>
                  </a:cubicBezTo>
                  <a:lnTo>
                    <a:pt x="0" y="38949"/>
                  </a:lnTo>
                  <a:cubicBezTo>
                    <a:pt x="0" y="40965"/>
                    <a:pt x="1671" y="42579"/>
                    <a:pt x="3688" y="42579"/>
                  </a:cubicBezTo>
                  <a:lnTo>
                    <a:pt x="16709" y="42579"/>
                  </a:lnTo>
                  <a:cubicBezTo>
                    <a:pt x="16536" y="42694"/>
                    <a:pt x="16363" y="42809"/>
                    <a:pt x="16248" y="42982"/>
                  </a:cubicBezTo>
                  <a:cubicBezTo>
                    <a:pt x="15211" y="44019"/>
                    <a:pt x="14635" y="45402"/>
                    <a:pt x="14635" y="46842"/>
                  </a:cubicBezTo>
                  <a:cubicBezTo>
                    <a:pt x="14635" y="48340"/>
                    <a:pt x="15211" y="49665"/>
                    <a:pt x="16248" y="50702"/>
                  </a:cubicBezTo>
                  <a:lnTo>
                    <a:pt x="29212" y="63724"/>
                  </a:lnTo>
                  <a:lnTo>
                    <a:pt x="29212" y="75477"/>
                  </a:lnTo>
                  <a:lnTo>
                    <a:pt x="31689" y="75477"/>
                  </a:lnTo>
                  <a:lnTo>
                    <a:pt x="31689" y="62744"/>
                  </a:lnTo>
                  <a:lnTo>
                    <a:pt x="17977" y="48974"/>
                  </a:lnTo>
                  <a:cubicBezTo>
                    <a:pt x="17400" y="48398"/>
                    <a:pt x="17055" y="47649"/>
                    <a:pt x="17055" y="46842"/>
                  </a:cubicBezTo>
                  <a:cubicBezTo>
                    <a:pt x="17055" y="46035"/>
                    <a:pt x="17343" y="45286"/>
                    <a:pt x="17977" y="44710"/>
                  </a:cubicBezTo>
                  <a:cubicBezTo>
                    <a:pt x="18553" y="44134"/>
                    <a:pt x="19331" y="43846"/>
                    <a:pt x="20108" y="43846"/>
                  </a:cubicBezTo>
                  <a:cubicBezTo>
                    <a:pt x="20886" y="43846"/>
                    <a:pt x="21664" y="44134"/>
                    <a:pt x="22240" y="44710"/>
                  </a:cubicBezTo>
                  <a:lnTo>
                    <a:pt x="31689" y="54102"/>
                  </a:lnTo>
                  <a:lnTo>
                    <a:pt x="31689" y="21261"/>
                  </a:lnTo>
                  <a:cubicBezTo>
                    <a:pt x="31689" y="19590"/>
                    <a:pt x="33014" y="18207"/>
                    <a:pt x="34685" y="18207"/>
                  </a:cubicBezTo>
                  <a:cubicBezTo>
                    <a:pt x="36356" y="18207"/>
                    <a:pt x="37739" y="19590"/>
                    <a:pt x="37739" y="21261"/>
                  </a:cubicBezTo>
                  <a:lnTo>
                    <a:pt x="37739" y="35895"/>
                  </a:lnTo>
                  <a:lnTo>
                    <a:pt x="37739" y="38949"/>
                  </a:lnTo>
                  <a:lnTo>
                    <a:pt x="40159" y="38949"/>
                  </a:lnTo>
                  <a:lnTo>
                    <a:pt x="40159" y="35895"/>
                  </a:lnTo>
                  <a:cubicBezTo>
                    <a:pt x="40159" y="34224"/>
                    <a:pt x="41542" y="32841"/>
                    <a:pt x="43212" y="32841"/>
                  </a:cubicBezTo>
                  <a:cubicBezTo>
                    <a:pt x="44941" y="32841"/>
                    <a:pt x="46266" y="34224"/>
                    <a:pt x="46266" y="35895"/>
                  </a:cubicBezTo>
                  <a:lnTo>
                    <a:pt x="46266" y="37105"/>
                  </a:lnTo>
                  <a:lnTo>
                    <a:pt x="46266" y="38949"/>
                  </a:lnTo>
                  <a:lnTo>
                    <a:pt x="48744" y="38949"/>
                  </a:lnTo>
                  <a:lnTo>
                    <a:pt x="48744" y="37105"/>
                  </a:lnTo>
                  <a:cubicBezTo>
                    <a:pt x="48744" y="35434"/>
                    <a:pt x="50069" y="34051"/>
                    <a:pt x="51740" y="34051"/>
                  </a:cubicBezTo>
                  <a:cubicBezTo>
                    <a:pt x="53468" y="34051"/>
                    <a:pt x="54793" y="35434"/>
                    <a:pt x="54793" y="37105"/>
                  </a:cubicBezTo>
                  <a:lnTo>
                    <a:pt x="54793" y="39525"/>
                  </a:lnTo>
                  <a:lnTo>
                    <a:pt x="54793" y="40159"/>
                  </a:lnTo>
                  <a:lnTo>
                    <a:pt x="57271" y="40159"/>
                  </a:lnTo>
                  <a:lnTo>
                    <a:pt x="57271" y="39525"/>
                  </a:lnTo>
                  <a:cubicBezTo>
                    <a:pt x="57271" y="37854"/>
                    <a:pt x="58596" y="36529"/>
                    <a:pt x="60267" y="36529"/>
                  </a:cubicBezTo>
                  <a:cubicBezTo>
                    <a:pt x="61995" y="36529"/>
                    <a:pt x="63320" y="37854"/>
                    <a:pt x="63320" y="39525"/>
                  </a:cubicBezTo>
                  <a:lnTo>
                    <a:pt x="63320" y="41369"/>
                  </a:lnTo>
                  <a:lnTo>
                    <a:pt x="63320" y="65740"/>
                  </a:lnTo>
                  <a:cubicBezTo>
                    <a:pt x="63320" y="67757"/>
                    <a:pt x="61707" y="69370"/>
                    <a:pt x="59691" y="69370"/>
                  </a:cubicBezTo>
                  <a:lnTo>
                    <a:pt x="58481" y="69370"/>
                  </a:lnTo>
                  <a:lnTo>
                    <a:pt x="58481" y="75477"/>
                  </a:lnTo>
                  <a:lnTo>
                    <a:pt x="60901" y="75477"/>
                  </a:lnTo>
                  <a:lnTo>
                    <a:pt x="60901" y="71675"/>
                  </a:lnTo>
                  <a:cubicBezTo>
                    <a:pt x="63666" y="71099"/>
                    <a:pt x="65740" y="68679"/>
                    <a:pt x="65740" y="65740"/>
                  </a:cubicBezTo>
                  <a:lnTo>
                    <a:pt x="65740" y="42579"/>
                  </a:lnTo>
                  <a:lnTo>
                    <a:pt x="71848" y="42579"/>
                  </a:lnTo>
                  <a:cubicBezTo>
                    <a:pt x="73864" y="42579"/>
                    <a:pt x="75478" y="40965"/>
                    <a:pt x="75478" y="38949"/>
                  </a:cubicBezTo>
                  <a:lnTo>
                    <a:pt x="75478" y="3630"/>
                  </a:lnTo>
                  <a:cubicBezTo>
                    <a:pt x="75535" y="1613"/>
                    <a:pt x="73864" y="0"/>
                    <a:pt x="7184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21;p40"/>
            <p:cNvSpPr/>
            <p:nvPr/>
          </p:nvSpPr>
          <p:spPr>
            <a:xfrm>
              <a:off x="2166572" y="5307348"/>
              <a:ext cx="20930" cy="20930"/>
            </a:xfrm>
            <a:custGeom>
              <a:avLst/>
              <a:gdLst/>
              <a:ahLst/>
              <a:cxnLst/>
              <a:rect l="l" t="t" r="r" b="b"/>
              <a:pathLst>
                <a:path w="2421" h="2421" extrusionOk="0">
                  <a:moveTo>
                    <a:pt x="1" y="0"/>
                  </a:moveTo>
                  <a:lnTo>
                    <a:pt x="1" y="2420"/>
                  </a:lnTo>
                  <a:lnTo>
                    <a:pt x="2421" y="2420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22;p40"/>
            <p:cNvSpPr/>
            <p:nvPr/>
          </p:nvSpPr>
          <p:spPr>
            <a:xfrm>
              <a:off x="2166572" y="5233624"/>
              <a:ext cx="20930" cy="63273"/>
            </a:xfrm>
            <a:custGeom>
              <a:avLst/>
              <a:gdLst/>
              <a:ahLst/>
              <a:cxnLst/>
              <a:rect l="l" t="t" r="r" b="b"/>
              <a:pathLst>
                <a:path w="2421" h="7319" extrusionOk="0">
                  <a:moveTo>
                    <a:pt x="1" y="1"/>
                  </a:moveTo>
                  <a:lnTo>
                    <a:pt x="1" y="7318"/>
                  </a:lnTo>
                  <a:lnTo>
                    <a:pt x="2421" y="7318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23;p40"/>
            <p:cNvSpPr/>
            <p:nvPr/>
          </p:nvSpPr>
          <p:spPr>
            <a:xfrm>
              <a:off x="1597757" y="5244084"/>
              <a:ext cx="73725" cy="73733"/>
            </a:xfrm>
            <a:custGeom>
              <a:avLst/>
              <a:gdLst/>
              <a:ahLst/>
              <a:cxnLst/>
              <a:rect l="l" t="t" r="r" b="b"/>
              <a:pathLst>
                <a:path w="8528" h="8529" extrusionOk="0">
                  <a:moveTo>
                    <a:pt x="4264" y="2478"/>
                  </a:moveTo>
                  <a:cubicBezTo>
                    <a:pt x="5301" y="2478"/>
                    <a:pt x="6108" y="3285"/>
                    <a:pt x="6108" y="4265"/>
                  </a:cubicBezTo>
                  <a:cubicBezTo>
                    <a:pt x="6108" y="5302"/>
                    <a:pt x="5301" y="6108"/>
                    <a:pt x="4264" y="6108"/>
                  </a:cubicBezTo>
                  <a:cubicBezTo>
                    <a:pt x="3284" y="6108"/>
                    <a:pt x="2478" y="5302"/>
                    <a:pt x="2478" y="4265"/>
                  </a:cubicBezTo>
                  <a:cubicBezTo>
                    <a:pt x="2478" y="3285"/>
                    <a:pt x="3284" y="2478"/>
                    <a:pt x="4264" y="2478"/>
                  </a:cubicBezTo>
                  <a:close/>
                  <a:moveTo>
                    <a:pt x="4264" y="1"/>
                  </a:moveTo>
                  <a:cubicBezTo>
                    <a:pt x="1902" y="1"/>
                    <a:pt x="0" y="1960"/>
                    <a:pt x="0" y="4265"/>
                  </a:cubicBezTo>
                  <a:cubicBezTo>
                    <a:pt x="0" y="6627"/>
                    <a:pt x="1959" y="8528"/>
                    <a:pt x="4264" y="8528"/>
                  </a:cubicBezTo>
                  <a:cubicBezTo>
                    <a:pt x="6626" y="8528"/>
                    <a:pt x="8527" y="6627"/>
                    <a:pt x="8527" y="4265"/>
                  </a:cubicBezTo>
                  <a:cubicBezTo>
                    <a:pt x="8527" y="1960"/>
                    <a:pt x="6626" y="1"/>
                    <a:pt x="426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1" y="671208"/>
            <a:ext cx="6758703" cy="44722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9633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2476475" y="2444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/>
              <a:t>UseCase</a:t>
            </a:r>
            <a:r>
              <a:rPr lang="en-US" sz="3600" dirty="0" smtClean="0"/>
              <a:t> </a:t>
            </a:r>
            <a:r>
              <a:rPr lang="en-US" sz="3600" dirty="0" err="1" smtClean="0"/>
              <a:t>Quản</a:t>
            </a:r>
            <a:r>
              <a:rPr lang="en-US" sz="3600" dirty="0" smtClean="0"/>
              <a:t> </a:t>
            </a:r>
            <a:r>
              <a:rPr lang="en-US" sz="3600" dirty="0" err="1" smtClean="0"/>
              <a:t>trị</a:t>
            </a:r>
            <a:r>
              <a:rPr lang="en-US" sz="3600" dirty="0" smtClean="0"/>
              <a:t> </a:t>
            </a:r>
            <a:r>
              <a:rPr lang="en-US" sz="3600" dirty="0" err="1" smtClean="0"/>
              <a:t>viên</a:t>
            </a:r>
            <a:endParaRPr sz="3600" dirty="0"/>
          </a:p>
        </p:txBody>
      </p:sp>
      <p:grpSp>
        <p:nvGrpSpPr>
          <p:cNvPr id="48" name="Google Shape;1305;p40"/>
          <p:cNvGrpSpPr/>
          <p:nvPr/>
        </p:nvGrpSpPr>
        <p:grpSpPr>
          <a:xfrm>
            <a:off x="187561" y="916893"/>
            <a:ext cx="740470" cy="771192"/>
            <a:chOff x="1539481" y="5965820"/>
            <a:chExt cx="642047" cy="621627"/>
          </a:xfrm>
        </p:grpSpPr>
        <p:sp>
          <p:nvSpPr>
            <p:cNvPr id="49" name="Google Shape;1306;p40"/>
            <p:cNvSpPr/>
            <p:nvPr/>
          </p:nvSpPr>
          <p:spPr>
            <a:xfrm>
              <a:off x="1539481" y="6110771"/>
              <a:ext cx="642047" cy="476677"/>
            </a:xfrm>
            <a:custGeom>
              <a:avLst/>
              <a:gdLst/>
              <a:ahLst/>
              <a:cxnLst/>
              <a:rect l="l" t="t" r="r" b="b"/>
              <a:pathLst>
                <a:path w="74268" h="55139" extrusionOk="0">
                  <a:moveTo>
                    <a:pt x="67353" y="2420"/>
                  </a:moveTo>
                  <a:lnTo>
                    <a:pt x="67930" y="4840"/>
                  </a:lnTo>
                  <a:lnTo>
                    <a:pt x="6338" y="4840"/>
                  </a:lnTo>
                  <a:lnTo>
                    <a:pt x="6914" y="2420"/>
                  </a:lnTo>
                  <a:close/>
                  <a:moveTo>
                    <a:pt x="71847" y="7202"/>
                  </a:moveTo>
                  <a:lnTo>
                    <a:pt x="71847" y="9622"/>
                  </a:lnTo>
                  <a:lnTo>
                    <a:pt x="2362" y="9622"/>
                  </a:lnTo>
                  <a:lnTo>
                    <a:pt x="2362" y="7202"/>
                  </a:lnTo>
                  <a:close/>
                  <a:moveTo>
                    <a:pt x="67065" y="11984"/>
                  </a:moveTo>
                  <a:lnTo>
                    <a:pt x="67065" y="16766"/>
                  </a:lnTo>
                  <a:lnTo>
                    <a:pt x="7202" y="16766"/>
                  </a:lnTo>
                  <a:lnTo>
                    <a:pt x="7202" y="11984"/>
                  </a:lnTo>
                  <a:close/>
                  <a:moveTo>
                    <a:pt x="28981" y="19186"/>
                  </a:moveTo>
                  <a:lnTo>
                    <a:pt x="25236" y="25178"/>
                  </a:lnTo>
                  <a:lnTo>
                    <a:pt x="7202" y="25178"/>
                  </a:lnTo>
                  <a:lnTo>
                    <a:pt x="7202" y="19186"/>
                  </a:lnTo>
                  <a:close/>
                  <a:moveTo>
                    <a:pt x="23968" y="27598"/>
                  </a:moveTo>
                  <a:lnTo>
                    <a:pt x="23968" y="28751"/>
                  </a:lnTo>
                  <a:lnTo>
                    <a:pt x="7202" y="28751"/>
                  </a:lnTo>
                  <a:lnTo>
                    <a:pt x="7202" y="27598"/>
                  </a:lnTo>
                  <a:close/>
                  <a:moveTo>
                    <a:pt x="66432" y="19186"/>
                  </a:moveTo>
                  <a:lnTo>
                    <a:pt x="71847" y="26734"/>
                  </a:lnTo>
                  <a:lnTo>
                    <a:pt x="71847" y="29211"/>
                  </a:lnTo>
                  <a:lnTo>
                    <a:pt x="70580" y="29845"/>
                  </a:lnTo>
                  <a:lnTo>
                    <a:pt x="68275" y="29096"/>
                  </a:lnTo>
                  <a:lnTo>
                    <a:pt x="68275" y="27310"/>
                  </a:lnTo>
                  <a:lnTo>
                    <a:pt x="64242" y="19186"/>
                  </a:lnTo>
                  <a:close/>
                  <a:moveTo>
                    <a:pt x="33994" y="19186"/>
                  </a:moveTo>
                  <a:lnTo>
                    <a:pt x="29961" y="27310"/>
                  </a:lnTo>
                  <a:lnTo>
                    <a:pt x="29961" y="29096"/>
                  </a:lnTo>
                  <a:lnTo>
                    <a:pt x="27656" y="29903"/>
                  </a:lnTo>
                  <a:lnTo>
                    <a:pt x="26331" y="29211"/>
                  </a:lnTo>
                  <a:lnTo>
                    <a:pt x="26331" y="28751"/>
                  </a:lnTo>
                  <a:lnTo>
                    <a:pt x="26331" y="27944"/>
                  </a:lnTo>
                  <a:lnTo>
                    <a:pt x="31804" y="19186"/>
                  </a:lnTo>
                  <a:close/>
                  <a:moveTo>
                    <a:pt x="40159" y="19186"/>
                  </a:moveTo>
                  <a:lnTo>
                    <a:pt x="37105" y="27368"/>
                  </a:lnTo>
                  <a:lnTo>
                    <a:pt x="37105" y="29096"/>
                  </a:lnTo>
                  <a:lnTo>
                    <a:pt x="34743" y="29903"/>
                  </a:lnTo>
                  <a:lnTo>
                    <a:pt x="32323" y="29096"/>
                  </a:lnTo>
                  <a:lnTo>
                    <a:pt x="32323" y="27829"/>
                  </a:lnTo>
                  <a:lnTo>
                    <a:pt x="36644" y="19186"/>
                  </a:lnTo>
                  <a:close/>
                  <a:moveTo>
                    <a:pt x="45344" y="19186"/>
                  </a:moveTo>
                  <a:lnTo>
                    <a:pt x="44307" y="27425"/>
                  </a:lnTo>
                  <a:lnTo>
                    <a:pt x="44307" y="29096"/>
                  </a:lnTo>
                  <a:lnTo>
                    <a:pt x="41945" y="29903"/>
                  </a:lnTo>
                  <a:lnTo>
                    <a:pt x="39525" y="29096"/>
                  </a:lnTo>
                  <a:lnTo>
                    <a:pt x="39525" y="27771"/>
                  </a:lnTo>
                  <a:lnTo>
                    <a:pt x="42751" y="19186"/>
                  </a:lnTo>
                  <a:close/>
                  <a:moveTo>
                    <a:pt x="50472" y="19186"/>
                  </a:moveTo>
                  <a:lnTo>
                    <a:pt x="51509" y="27656"/>
                  </a:lnTo>
                  <a:lnTo>
                    <a:pt x="51509" y="29096"/>
                  </a:lnTo>
                  <a:lnTo>
                    <a:pt x="49089" y="29903"/>
                  </a:lnTo>
                  <a:lnTo>
                    <a:pt x="46727" y="29096"/>
                  </a:lnTo>
                  <a:lnTo>
                    <a:pt x="46727" y="27656"/>
                  </a:lnTo>
                  <a:lnTo>
                    <a:pt x="47764" y="19186"/>
                  </a:lnTo>
                  <a:close/>
                  <a:moveTo>
                    <a:pt x="55484" y="19186"/>
                  </a:moveTo>
                  <a:lnTo>
                    <a:pt x="58711" y="27771"/>
                  </a:lnTo>
                  <a:lnTo>
                    <a:pt x="58711" y="29096"/>
                  </a:lnTo>
                  <a:lnTo>
                    <a:pt x="56291" y="29903"/>
                  </a:lnTo>
                  <a:lnTo>
                    <a:pt x="53871" y="29096"/>
                  </a:lnTo>
                  <a:lnTo>
                    <a:pt x="53871" y="27598"/>
                  </a:lnTo>
                  <a:lnTo>
                    <a:pt x="52834" y="19186"/>
                  </a:lnTo>
                  <a:close/>
                  <a:moveTo>
                    <a:pt x="61534" y="19186"/>
                  </a:moveTo>
                  <a:lnTo>
                    <a:pt x="65855" y="27886"/>
                  </a:lnTo>
                  <a:lnTo>
                    <a:pt x="65855" y="29096"/>
                  </a:lnTo>
                  <a:lnTo>
                    <a:pt x="63493" y="29903"/>
                  </a:lnTo>
                  <a:lnTo>
                    <a:pt x="61073" y="29096"/>
                  </a:lnTo>
                  <a:lnTo>
                    <a:pt x="61073" y="27368"/>
                  </a:lnTo>
                  <a:lnTo>
                    <a:pt x="58020" y="19186"/>
                  </a:lnTo>
                  <a:close/>
                  <a:moveTo>
                    <a:pt x="59863" y="31228"/>
                  </a:moveTo>
                  <a:lnTo>
                    <a:pt x="61073" y="31631"/>
                  </a:lnTo>
                  <a:lnTo>
                    <a:pt x="61073" y="41945"/>
                  </a:lnTo>
                  <a:lnTo>
                    <a:pt x="38315" y="41945"/>
                  </a:lnTo>
                  <a:lnTo>
                    <a:pt x="38315" y="31228"/>
                  </a:lnTo>
                  <a:lnTo>
                    <a:pt x="41945" y="32438"/>
                  </a:lnTo>
                  <a:lnTo>
                    <a:pt x="45517" y="31228"/>
                  </a:lnTo>
                  <a:lnTo>
                    <a:pt x="49089" y="32438"/>
                  </a:lnTo>
                  <a:lnTo>
                    <a:pt x="52719" y="31228"/>
                  </a:lnTo>
                  <a:lnTo>
                    <a:pt x="56291" y="32438"/>
                  </a:lnTo>
                  <a:lnTo>
                    <a:pt x="59863" y="31228"/>
                  </a:lnTo>
                  <a:close/>
                  <a:moveTo>
                    <a:pt x="10774" y="31170"/>
                  </a:moveTo>
                  <a:lnTo>
                    <a:pt x="10774" y="47937"/>
                  </a:lnTo>
                  <a:lnTo>
                    <a:pt x="7202" y="47937"/>
                  </a:lnTo>
                  <a:lnTo>
                    <a:pt x="7202" y="31170"/>
                  </a:lnTo>
                  <a:close/>
                  <a:moveTo>
                    <a:pt x="23968" y="31170"/>
                  </a:moveTo>
                  <a:lnTo>
                    <a:pt x="23968" y="47937"/>
                  </a:lnTo>
                  <a:lnTo>
                    <a:pt x="13194" y="47937"/>
                  </a:lnTo>
                  <a:lnTo>
                    <a:pt x="13194" y="31170"/>
                  </a:lnTo>
                  <a:close/>
                  <a:moveTo>
                    <a:pt x="29961" y="31631"/>
                  </a:moveTo>
                  <a:lnTo>
                    <a:pt x="29961" y="47937"/>
                  </a:lnTo>
                  <a:lnTo>
                    <a:pt x="26331" y="47937"/>
                  </a:lnTo>
                  <a:lnTo>
                    <a:pt x="26331" y="31919"/>
                  </a:lnTo>
                  <a:lnTo>
                    <a:pt x="27425" y="32438"/>
                  </a:lnTo>
                  <a:lnTo>
                    <a:pt x="29961" y="31631"/>
                  </a:lnTo>
                  <a:close/>
                  <a:moveTo>
                    <a:pt x="67065" y="31228"/>
                  </a:moveTo>
                  <a:lnTo>
                    <a:pt x="67065" y="47937"/>
                  </a:lnTo>
                  <a:lnTo>
                    <a:pt x="32323" y="47937"/>
                  </a:lnTo>
                  <a:lnTo>
                    <a:pt x="32323" y="31631"/>
                  </a:lnTo>
                  <a:lnTo>
                    <a:pt x="34743" y="32438"/>
                  </a:lnTo>
                  <a:lnTo>
                    <a:pt x="35895" y="32035"/>
                  </a:lnTo>
                  <a:lnTo>
                    <a:pt x="35895" y="44365"/>
                  </a:lnTo>
                  <a:lnTo>
                    <a:pt x="63493" y="44365"/>
                  </a:lnTo>
                  <a:lnTo>
                    <a:pt x="63493" y="32438"/>
                  </a:lnTo>
                  <a:lnTo>
                    <a:pt x="67065" y="31228"/>
                  </a:lnTo>
                  <a:close/>
                  <a:moveTo>
                    <a:pt x="71847" y="50357"/>
                  </a:moveTo>
                  <a:lnTo>
                    <a:pt x="71847" y="52719"/>
                  </a:lnTo>
                  <a:lnTo>
                    <a:pt x="2362" y="52719"/>
                  </a:lnTo>
                  <a:lnTo>
                    <a:pt x="2362" y="50357"/>
                  </a:lnTo>
                  <a:close/>
                  <a:moveTo>
                    <a:pt x="5070" y="0"/>
                  </a:moveTo>
                  <a:lnTo>
                    <a:pt x="3860" y="4840"/>
                  </a:lnTo>
                  <a:lnTo>
                    <a:pt x="0" y="4840"/>
                  </a:lnTo>
                  <a:lnTo>
                    <a:pt x="0" y="11984"/>
                  </a:lnTo>
                  <a:lnTo>
                    <a:pt x="4782" y="11984"/>
                  </a:lnTo>
                  <a:lnTo>
                    <a:pt x="4782" y="25178"/>
                  </a:lnTo>
                  <a:lnTo>
                    <a:pt x="4782" y="31170"/>
                  </a:lnTo>
                  <a:lnTo>
                    <a:pt x="4782" y="47937"/>
                  </a:lnTo>
                  <a:lnTo>
                    <a:pt x="0" y="47937"/>
                  </a:lnTo>
                  <a:lnTo>
                    <a:pt x="0" y="55139"/>
                  </a:lnTo>
                  <a:lnTo>
                    <a:pt x="74267" y="55139"/>
                  </a:lnTo>
                  <a:lnTo>
                    <a:pt x="74267" y="47937"/>
                  </a:lnTo>
                  <a:lnTo>
                    <a:pt x="69485" y="47937"/>
                  </a:lnTo>
                  <a:lnTo>
                    <a:pt x="69485" y="32035"/>
                  </a:lnTo>
                  <a:lnTo>
                    <a:pt x="70753" y="32496"/>
                  </a:lnTo>
                  <a:lnTo>
                    <a:pt x="74267" y="30709"/>
                  </a:lnTo>
                  <a:lnTo>
                    <a:pt x="74267" y="25985"/>
                  </a:lnTo>
                  <a:lnTo>
                    <a:pt x="69428" y="19186"/>
                  </a:lnTo>
                  <a:lnTo>
                    <a:pt x="69485" y="19186"/>
                  </a:lnTo>
                  <a:lnTo>
                    <a:pt x="69485" y="11984"/>
                  </a:lnTo>
                  <a:lnTo>
                    <a:pt x="74267" y="11984"/>
                  </a:lnTo>
                  <a:lnTo>
                    <a:pt x="74267" y="4840"/>
                  </a:lnTo>
                  <a:lnTo>
                    <a:pt x="70407" y="4840"/>
                  </a:lnTo>
                  <a:lnTo>
                    <a:pt x="691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07;p40"/>
            <p:cNvSpPr/>
            <p:nvPr/>
          </p:nvSpPr>
          <p:spPr>
            <a:xfrm>
              <a:off x="1632623" y="5965820"/>
              <a:ext cx="455764" cy="165872"/>
            </a:xfrm>
            <a:custGeom>
              <a:avLst/>
              <a:gdLst/>
              <a:ahLst/>
              <a:cxnLst/>
              <a:rect l="l" t="t" r="r" b="b"/>
              <a:pathLst>
                <a:path w="52720" h="19187" extrusionOk="0">
                  <a:moveTo>
                    <a:pt x="3573" y="1"/>
                  </a:moveTo>
                  <a:cubicBezTo>
                    <a:pt x="1614" y="1"/>
                    <a:pt x="0" y="1614"/>
                    <a:pt x="0" y="3631"/>
                  </a:cubicBezTo>
                  <a:lnTo>
                    <a:pt x="0" y="19187"/>
                  </a:lnTo>
                  <a:lnTo>
                    <a:pt x="52719" y="19187"/>
                  </a:lnTo>
                  <a:lnTo>
                    <a:pt x="52719" y="3631"/>
                  </a:lnTo>
                  <a:cubicBezTo>
                    <a:pt x="52719" y="1614"/>
                    <a:pt x="51106" y="1"/>
                    <a:pt x="49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08;p40"/>
            <p:cNvSpPr/>
            <p:nvPr/>
          </p:nvSpPr>
          <p:spPr>
            <a:xfrm>
              <a:off x="1673963" y="5997202"/>
              <a:ext cx="72730" cy="103610"/>
            </a:xfrm>
            <a:custGeom>
              <a:avLst/>
              <a:gdLst/>
              <a:ahLst/>
              <a:cxnLst/>
              <a:rect l="l" t="t" r="r" b="b"/>
              <a:pathLst>
                <a:path w="8413" h="11985" extrusionOk="0">
                  <a:moveTo>
                    <a:pt x="3630" y="1"/>
                  </a:moveTo>
                  <a:cubicBezTo>
                    <a:pt x="1614" y="1"/>
                    <a:pt x="0" y="1614"/>
                    <a:pt x="0" y="3573"/>
                  </a:cubicBezTo>
                  <a:cubicBezTo>
                    <a:pt x="0" y="5589"/>
                    <a:pt x="1614" y="7203"/>
                    <a:pt x="3630" y="7203"/>
                  </a:cubicBezTo>
                  <a:lnTo>
                    <a:pt x="4783" y="7203"/>
                  </a:lnTo>
                  <a:cubicBezTo>
                    <a:pt x="5474" y="7203"/>
                    <a:pt x="5993" y="7721"/>
                    <a:pt x="5993" y="8355"/>
                  </a:cubicBezTo>
                  <a:cubicBezTo>
                    <a:pt x="5993" y="9046"/>
                    <a:pt x="5474" y="9565"/>
                    <a:pt x="4783" y="9565"/>
                  </a:cubicBezTo>
                  <a:lnTo>
                    <a:pt x="3630" y="9565"/>
                  </a:lnTo>
                  <a:cubicBezTo>
                    <a:pt x="2939" y="9565"/>
                    <a:pt x="2420" y="9046"/>
                    <a:pt x="2420" y="8355"/>
                  </a:cubicBezTo>
                  <a:lnTo>
                    <a:pt x="0" y="8355"/>
                  </a:lnTo>
                  <a:cubicBezTo>
                    <a:pt x="0" y="10371"/>
                    <a:pt x="1614" y="11985"/>
                    <a:pt x="3630" y="11985"/>
                  </a:cubicBezTo>
                  <a:lnTo>
                    <a:pt x="4783" y="11985"/>
                  </a:lnTo>
                  <a:cubicBezTo>
                    <a:pt x="6799" y="11985"/>
                    <a:pt x="8412" y="10371"/>
                    <a:pt x="8412" y="8355"/>
                  </a:cubicBezTo>
                  <a:cubicBezTo>
                    <a:pt x="8412" y="6396"/>
                    <a:pt x="6799" y="4783"/>
                    <a:pt x="4783" y="4783"/>
                  </a:cubicBezTo>
                  <a:lnTo>
                    <a:pt x="3630" y="4783"/>
                  </a:lnTo>
                  <a:cubicBezTo>
                    <a:pt x="2939" y="4783"/>
                    <a:pt x="2420" y="4264"/>
                    <a:pt x="2420" y="3573"/>
                  </a:cubicBezTo>
                  <a:cubicBezTo>
                    <a:pt x="2420" y="2939"/>
                    <a:pt x="2939" y="2363"/>
                    <a:pt x="3630" y="2363"/>
                  </a:cubicBezTo>
                  <a:lnTo>
                    <a:pt x="4783" y="2363"/>
                  </a:lnTo>
                  <a:cubicBezTo>
                    <a:pt x="5474" y="2363"/>
                    <a:pt x="5993" y="2939"/>
                    <a:pt x="5993" y="3573"/>
                  </a:cubicBezTo>
                  <a:lnTo>
                    <a:pt x="8412" y="3573"/>
                  </a:lnTo>
                  <a:cubicBezTo>
                    <a:pt x="8412" y="1614"/>
                    <a:pt x="6799" y="1"/>
                    <a:pt x="4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09;p40"/>
            <p:cNvSpPr/>
            <p:nvPr/>
          </p:nvSpPr>
          <p:spPr>
            <a:xfrm>
              <a:off x="1767104" y="5997202"/>
              <a:ext cx="83191" cy="103610"/>
            </a:xfrm>
            <a:custGeom>
              <a:avLst/>
              <a:gdLst/>
              <a:ahLst/>
              <a:cxnLst/>
              <a:rect l="l" t="t" r="r" b="b"/>
              <a:pathLst>
                <a:path w="9623" h="11985" extrusionOk="0">
                  <a:moveTo>
                    <a:pt x="1" y="1"/>
                  </a:moveTo>
                  <a:lnTo>
                    <a:pt x="1" y="11985"/>
                  </a:lnTo>
                  <a:lnTo>
                    <a:pt x="2421" y="11985"/>
                  </a:lnTo>
                  <a:lnTo>
                    <a:pt x="2421" y="7145"/>
                  </a:lnTo>
                  <a:lnTo>
                    <a:pt x="7203" y="7145"/>
                  </a:lnTo>
                  <a:lnTo>
                    <a:pt x="7203" y="11985"/>
                  </a:lnTo>
                  <a:lnTo>
                    <a:pt x="9623" y="11985"/>
                  </a:lnTo>
                  <a:lnTo>
                    <a:pt x="9623" y="1"/>
                  </a:lnTo>
                  <a:lnTo>
                    <a:pt x="7203" y="1"/>
                  </a:lnTo>
                  <a:lnTo>
                    <a:pt x="7203" y="4783"/>
                  </a:lnTo>
                  <a:lnTo>
                    <a:pt x="2421" y="478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10;p40"/>
            <p:cNvSpPr/>
            <p:nvPr/>
          </p:nvSpPr>
          <p:spPr>
            <a:xfrm>
              <a:off x="1870706" y="5997202"/>
              <a:ext cx="82698" cy="103610"/>
            </a:xfrm>
            <a:custGeom>
              <a:avLst/>
              <a:gdLst/>
              <a:ahLst/>
              <a:cxnLst/>
              <a:rect l="l" t="t" r="r" b="b"/>
              <a:pathLst>
                <a:path w="9566" h="11985" extrusionOk="0">
                  <a:moveTo>
                    <a:pt x="4783" y="2363"/>
                  </a:moveTo>
                  <a:cubicBezTo>
                    <a:pt x="6108" y="2363"/>
                    <a:pt x="7203" y="3458"/>
                    <a:pt x="7203" y="4783"/>
                  </a:cubicBezTo>
                  <a:lnTo>
                    <a:pt x="7203" y="7145"/>
                  </a:lnTo>
                  <a:cubicBezTo>
                    <a:pt x="7203" y="8470"/>
                    <a:pt x="6108" y="9565"/>
                    <a:pt x="4783" y="9565"/>
                  </a:cubicBezTo>
                  <a:cubicBezTo>
                    <a:pt x="3458" y="9565"/>
                    <a:pt x="2421" y="8470"/>
                    <a:pt x="2421" y="7145"/>
                  </a:cubicBezTo>
                  <a:lnTo>
                    <a:pt x="2421" y="4783"/>
                  </a:lnTo>
                  <a:cubicBezTo>
                    <a:pt x="2421" y="3458"/>
                    <a:pt x="3458" y="2363"/>
                    <a:pt x="4783" y="2363"/>
                  </a:cubicBezTo>
                  <a:close/>
                  <a:moveTo>
                    <a:pt x="4783" y="1"/>
                  </a:moveTo>
                  <a:cubicBezTo>
                    <a:pt x="2133" y="1"/>
                    <a:pt x="1" y="2132"/>
                    <a:pt x="1" y="4783"/>
                  </a:cubicBezTo>
                  <a:lnTo>
                    <a:pt x="1" y="7145"/>
                  </a:lnTo>
                  <a:cubicBezTo>
                    <a:pt x="1" y="9795"/>
                    <a:pt x="2133" y="11985"/>
                    <a:pt x="4783" y="11985"/>
                  </a:cubicBezTo>
                  <a:cubicBezTo>
                    <a:pt x="7433" y="11985"/>
                    <a:pt x="9565" y="9795"/>
                    <a:pt x="9565" y="7145"/>
                  </a:cubicBezTo>
                  <a:lnTo>
                    <a:pt x="9565" y="4783"/>
                  </a:lnTo>
                  <a:cubicBezTo>
                    <a:pt x="9565" y="2132"/>
                    <a:pt x="7433" y="1"/>
                    <a:pt x="4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11;p40"/>
            <p:cNvSpPr/>
            <p:nvPr/>
          </p:nvSpPr>
          <p:spPr>
            <a:xfrm>
              <a:off x="1974316" y="5997202"/>
              <a:ext cx="72722" cy="103610"/>
            </a:xfrm>
            <a:custGeom>
              <a:avLst/>
              <a:gdLst/>
              <a:ahLst/>
              <a:cxnLst/>
              <a:rect l="l" t="t" r="r" b="b"/>
              <a:pathLst>
                <a:path w="8412" h="11985" extrusionOk="0">
                  <a:moveTo>
                    <a:pt x="4782" y="2363"/>
                  </a:moveTo>
                  <a:cubicBezTo>
                    <a:pt x="5474" y="2363"/>
                    <a:pt x="5992" y="2939"/>
                    <a:pt x="5992" y="3573"/>
                  </a:cubicBezTo>
                  <a:cubicBezTo>
                    <a:pt x="5992" y="4207"/>
                    <a:pt x="5474" y="4783"/>
                    <a:pt x="4782" y="4783"/>
                  </a:cubicBezTo>
                  <a:lnTo>
                    <a:pt x="2420" y="4783"/>
                  </a:lnTo>
                  <a:lnTo>
                    <a:pt x="2420" y="2363"/>
                  </a:lnTo>
                  <a:close/>
                  <a:moveTo>
                    <a:pt x="0" y="1"/>
                  </a:moveTo>
                  <a:lnTo>
                    <a:pt x="0" y="11985"/>
                  </a:lnTo>
                  <a:lnTo>
                    <a:pt x="2420" y="11985"/>
                  </a:lnTo>
                  <a:lnTo>
                    <a:pt x="2420" y="7145"/>
                  </a:lnTo>
                  <a:lnTo>
                    <a:pt x="4782" y="7145"/>
                  </a:lnTo>
                  <a:cubicBezTo>
                    <a:pt x="6799" y="7145"/>
                    <a:pt x="8412" y="5532"/>
                    <a:pt x="8412" y="3573"/>
                  </a:cubicBezTo>
                  <a:cubicBezTo>
                    <a:pt x="8412" y="1614"/>
                    <a:pt x="6799" y="1"/>
                    <a:pt x="4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312;p40"/>
          <p:cNvGrpSpPr/>
          <p:nvPr/>
        </p:nvGrpSpPr>
        <p:grpSpPr>
          <a:xfrm flipH="1">
            <a:off x="8113337" y="916893"/>
            <a:ext cx="761584" cy="771194"/>
            <a:chOff x="2413128" y="5015960"/>
            <a:chExt cx="787992" cy="673930"/>
          </a:xfrm>
        </p:grpSpPr>
        <p:sp>
          <p:nvSpPr>
            <p:cNvPr id="56" name="Google Shape;1313;p40"/>
            <p:cNvSpPr/>
            <p:nvPr/>
          </p:nvSpPr>
          <p:spPr>
            <a:xfrm>
              <a:off x="2755816" y="5524511"/>
              <a:ext cx="102123" cy="101622"/>
            </a:xfrm>
            <a:custGeom>
              <a:avLst/>
              <a:gdLst/>
              <a:ahLst/>
              <a:cxnLst/>
              <a:rect l="l" t="t" r="r" b="b"/>
              <a:pathLst>
                <a:path w="11813" h="11755" extrusionOk="0">
                  <a:moveTo>
                    <a:pt x="5878" y="2939"/>
                  </a:moveTo>
                  <a:cubicBezTo>
                    <a:pt x="7549" y="2939"/>
                    <a:pt x="8816" y="4264"/>
                    <a:pt x="8816" y="5878"/>
                  </a:cubicBezTo>
                  <a:cubicBezTo>
                    <a:pt x="8816" y="7491"/>
                    <a:pt x="7549" y="8816"/>
                    <a:pt x="5878" y="8816"/>
                  </a:cubicBezTo>
                  <a:cubicBezTo>
                    <a:pt x="4264" y="8816"/>
                    <a:pt x="2939" y="7491"/>
                    <a:pt x="2939" y="5878"/>
                  </a:cubicBezTo>
                  <a:cubicBezTo>
                    <a:pt x="2939" y="4264"/>
                    <a:pt x="4264" y="2939"/>
                    <a:pt x="5878" y="2939"/>
                  </a:cubicBezTo>
                  <a:close/>
                  <a:moveTo>
                    <a:pt x="5878" y="1"/>
                  </a:moveTo>
                  <a:cubicBezTo>
                    <a:pt x="2651" y="1"/>
                    <a:pt x="1" y="2651"/>
                    <a:pt x="1" y="5878"/>
                  </a:cubicBezTo>
                  <a:cubicBezTo>
                    <a:pt x="1" y="9104"/>
                    <a:pt x="2651" y="11755"/>
                    <a:pt x="5878" y="11755"/>
                  </a:cubicBezTo>
                  <a:cubicBezTo>
                    <a:pt x="9162" y="11755"/>
                    <a:pt x="11812" y="9162"/>
                    <a:pt x="11812" y="5878"/>
                  </a:cubicBezTo>
                  <a:cubicBezTo>
                    <a:pt x="11812" y="2651"/>
                    <a:pt x="9162" y="1"/>
                    <a:pt x="587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14;p40"/>
            <p:cNvSpPr/>
            <p:nvPr/>
          </p:nvSpPr>
          <p:spPr>
            <a:xfrm>
              <a:off x="2413128" y="5015960"/>
              <a:ext cx="787992" cy="673930"/>
            </a:xfrm>
            <a:custGeom>
              <a:avLst/>
              <a:gdLst/>
              <a:ahLst/>
              <a:cxnLst/>
              <a:rect l="l" t="t" r="r" b="b"/>
              <a:pathLst>
                <a:path w="91150" h="77956" extrusionOk="0">
                  <a:moveTo>
                    <a:pt x="49320" y="15442"/>
                  </a:moveTo>
                  <a:lnTo>
                    <a:pt x="53872" y="25698"/>
                  </a:lnTo>
                  <a:lnTo>
                    <a:pt x="49263" y="27541"/>
                  </a:lnTo>
                  <a:lnTo>
                    <a:pt x="44653" y="17113"/>
                  </a:lnTo>
                  <a:lnTo>
                    <a:pt x="49320" y="15442"/>
                  </a:lnTo>
                  <a:close/>
                  <a:moveTo>
                    <a:pt x="18092" y="2997"/>
                  </a:moveTo>
                  <a:lnTo>
                    <a:pt x="39007" y="53238"/>
                  </a:lnTo>
                  <a:cubicBezTo>
                    <a:pt x="38143" y="53699"/>
                    <a:pt x="37336" y="54275"/>
                    <a:pt x="36645" y="54967"/>
                  </a:cubicBezTo>
                  <a:lnTo>
                    <a:pt x="15615" y="5935"/>
                  </a:lnTo>
                  <a:lnTo>
                    <a:pt x="4380" y="5935"/>
                  </a:lnTo>
                  <a:cubicBezTo>
                    <a:pt x="3573" y="5935"/>
                    <a:pt x="2882" y="5244"/>
                    <a:pt x="2882" y="4437"/>
                  </a:cubicBezTo>
                  <a:cubicBezTo>
                    <a:pt x="2882" y="3631"/>
                    <a:pt x="3573" y="2997"/>
                    <a:pt x="4380" y="2997"/>
                  </a:cubicBezTo>
                  <a:close/>
                  <a:moveTo>
                    <a:pt x="66778" y="9219"/>
                  </a:moveTo>
                  <a:lnTo>
                    <a:pt x="81585" y="45575"/>
                  </a:lnTo>
                  <a:lnTo>
                    <a:pt x="55024" y="55543"/>
                  </a:lnTo>
                  <a:cubicBezTo>
                    <a:pt x="52662" y="53065"/>
                    <a:pt x="49263" y="51510"/>
                    <a:pt x="45518" y="51510"/>
                  </a:cubicBezTo>
                  <a:cubicBezTo>
                    <a:pt x="44192" y="51510"/>
                    <a:pt x="42925" y="51682"/>
                    <a:pt x="41715" y="52028"/>
                  </a:cubicBezTo>
                  <a:lnTo>
                    <a:pt x="29443" y="22586"/>
                  </a:lnTo>
                  <a:lnTo>
                    <a:pt x="41830" y="18150"/>
                  </a:lnTo>
                  <a:lnTo>
                    <a:pt x="47707" y="31344"/>
                  </a:lnTo>
                  <a:lnTo>
                    <a:pt x="57790" y="27311"/>
                  </a:lnTo>
                  <a:lnTo>
                    <a:pt x="52086" y="14462"/>
                  </a:lnTo>
                  <a:lnTo>
                    <a:pt x="66778" y="9219"/>
                  </a:lnTo>
                  <a:close/>
                  <a:moveTo>
                    <a:pt x="86246" y="47111"/>
                  </a:moveTo>
                  <a:cubicBezTo>
                    <a:pt x="86617" y="47111"/>
                    <a:pt x="86993" y="47228"/>
                    <a:pt x="87347" y="47476"/>
                  </a:cubicBezTo>
                  <a:cubicBezTo>
                    <a:pt x="87866" y="47822"/>
                    <a:pt x="88211" y="48398"/>
                    <a:pt x="88211" y="49090"/>
                  </a:cubicBezTo>
                  <a:cubicBezTo>
                    <a:pt x="88154" y="49896"/>
                    <a:pt x="87635" y="50645"/>
                    <a:pt x="86886" y="50933"/>
                  </a:cubicBezTo>
                  <a:lnTo>
                    <a:pt x="58308" y="61304"/>
                  </a:lnTo>
                  <a:cubicBezTo>
                    <a:pt x="58020" y="60094"/>
                    <a:pt x="57502" y="59000"/>
                    <a:pt x="56926" y="57963"/>
                  </a:cubicBezTo>
                  <a:lnTo>
                    <a:pt x="85561" y="47246"/>
                  </a:lnTo>
                  <a:cubicBezTo>
                    <a:pt x="85783" y="47157"/>
                    <a:pt x="86013" y="47111"/>
                    <a:pt x="86246" y="47111"/>
                  </a:cubicBezTo>
                  <a:close/>
                  <a:moveTo>
                    <a:pt x="45518" y="54448"/>
                  </a:moveTo>
                  <a:cubicBezTo>
                    <a:pt x="51222" y="54448"/>
                    <a:pt x="55831" y="59057"/>
                    <a:pt x="55831" y="64704"/>
                  </a:cubicBezTo>
                  <a:cubicBezTo>
                    <a:pt x="55831" y="70408"/>
                    <a:pt x="51222" y="75017"/>
                    <a:pt x="45518" y="75017"/>
                  </a:cubicBezTo>
                  <a:cubicBezTo>
                    <a:pt x="39871" y="75017"/>
                    <a:pt x="35262" y="70408"/>
                    <a:pt x="35262" y="64704"/>
                  </a:cubicBezTo>
                  <a:cubicBezTo>
                    <a:pt x="35262" y="59057"/>
                    <a:pt x="39871" y="54448"/>
                    <a:pt x="45518" y="54448"/>
                  </a:cubicBezTo>
                  <a:close/>
                  <a:moveTo>
                    <a:pt x="4380" y="1"/>
                  </a:moveTo>
                  <a:cubicBezTo>
                    <a:pt x="1960" y="1"/>
                    <a:pt x="1" y="2017"/>
                    <a:pt x="1" y="4437"/>
                  </a:cubicBezTo>
                  <a:cubicBezTo>
                    <a:pt x="1" y="6857"/>
                    <a:pt x="1960" y="8816"/>
                    <a:pt x="4380" y="8816"/>
                  </a:cubicBezTo>
                  <a:lnTo>
                    <a:pt x="13714" y="8816"/>
                  </a:lnTo>
                  <a:lnTo>
                    <a:pt x="34513" y="57444"/>
                  </a:lnTo>
                  <a:cubicBezTo>
                    <a:pt x="33130" y="59518"/>
                    <a:pt x="32324" y="62053"/>
                    <a:pt x="32324" y="64704"/>
                  </a:cubicBezTo>
                  <a:cubicBezTo>
                    <a:pt x="32324" y="72021"/>
                    <a:pt x="38258" y="77955"/>
                    <a:pt x="45575" y="77955"/>
                  </a:cubicBezTo>
                  <a:cubicBezTo>
                    <a:pt x="52835" y="77955"/>
                    <a:pt x="58769" y="72021"/>
                    <a:pt x="58769" y="64704"/>
                  </a:cubicBezTo>
                  <a:cubicBezTo>
                    <a:pt x="58769" y="64588"/>
                    <a:pt x="58769" y="64416"/>
                    <a:pt x="58769" y="64300"/>
                  </a:cubicBezTo>
                  <a:lnTo>
                    <a:pt x="87923" y="53699"/>
                  </a:lnTo>
                  <a:cubicBezTo>
                    <a:pt x="89824" y="52950"/>
                    <a:pt x="91150" y="51106"/>
                    <a:pt x="91150" y="49090"/>
                  </a:cubicBezTo>
                  <a:cubicBezTo>
                    <a:pt x="91092" y="47476"/>
                    <a:pt x="90343" y="45978"/>
                    <a:pt x="89018" y="45057"/>
                  </a:cubicBezTo>
                  <a:cubicBezTo>
                    <a:pt x="88179" y="44473"/>
                    <a:pt x="87201" y="44166"/>
                    <a:pt x="86216" y="44166"/>
                  </a:cubicBezTo>
                  <a:cubicBezTo>
                    <a:pt x="85646" y="44166"/>
                    <a:pt x="85073" y="44269"/>
                    <a:pt x="84524" y="44480"/>
                  </a:cubicBezTo>
                  <a:lnTo>
                    <a:pt x="84351" y="44538"/>
                  </a:lnTo>
                  <a:lnTo>
                    <a:pt x="68449" y="5532"/>
                  </a:lnTo>
                  <a:lnTo>
                    <a:pt x="28348" y="19821"/>
                  </a:lnTo>
                  <a:lnTo>
                    <a:pt x="2005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1315;p40"/>
          <p:cNvGrpSpPr/>
          <p:nvPr/>
        </p:nvGrpSpPr>
        <p:grpSpPr>
          <a:xfrm flipH="1">
            <a:off x="137632" y="4048214"/>
            <a:ext cx="816780" cy="574280"/>
            <a:chOff x="2415125" y="6100311"/>
            <a:chExt cx="751129" cy="521008"/>
          </a:xfrm>
        </p:grpSpPr>
        <p:sp>
          <p:nvSpPr>
            <p:cNvPr id="59" name="Google Shape;1316;p40"/>
            <p:cNvSpPr/>
            <p:nvPr/>
          </p:nvSpPr>
          <p:spPr>
            <a:xfrm>
              <a:off x="2415125" y="6100311"/>
              <a:ext cx="751129" cy="521008"/>
            </a:xfrm>
            <a:custGeom>
              <a:avLst/>
              <a:gdLst/>
              <a:ahLst/>
              <a:cxnLst/>
              <a:rect l="l" t="t" r="r" b="b"/>
              <a:pathLst>
                <a:path w="86886" h="60267" extrusionOk="0">
                  <a:moveTo>
                    <a:pt x="58826" y="2766"/>
                  </a:moveTo>
                  <a:lnTo>
                    <a:pt x="58826" y="12618"/>
                  </a:lnTo>
                  <a:lnTo>
                    <a:pt x="8412" y="12618"/>
                  </a:lnTo>
                  <a:lnTo>
                    <a:pt x="8412" y="2766"/>
                  </a:lnTo>
                  <a:close/>
                  <a:moveTo>
                    <a:pt x="71617" y="15384"/>
                  </a:moveTo>
                  <a:lnTo>
                    <a:pt x="72712" y="26619"/>
                  </a:lnTo>
                  <a:lnTo>
                    <a:pt x="61650" y="26619"/>
                  </a:lnTo>
                  <a:lnTo>
                    <a:pt x="61650" y="15384"/>
                  </a:lnTo>
                  <a:close/>
                  <a:moveTo>
                    <a:pt x="58826" y="15384"/>
                  </a:moveTo>
                  <a:lnTo>
                    <a:pt x="58826" y="26619"/>
                  </a:lnTo>
                  <a:lnTo>
                    <a:pt x="58826" y="29442"/>
                  </a:lnTo>
                  <a:lnTo>
                    <a:pt x="58826" y="35031"/>
                  </a:lnTo>
                  <a:lnTo>
                    <a:pt x="8412" y="35031"/>
                  </a:lnTo>
                  <a:lnTo>
                    <a:pt x="8412" y="15384"/>
                  </a:lnTo>
                  <a:close/>
                  <a:moveTo>
                    <a:pt x="5589" y="44826"/>
                  </a:moveTo>
                  <a:lnTo>
                    <a:pt x="5589" y="47649"/>
                  </a:lnTo>
                  <a:lnTo>
                    <a:pt x="4206" y="47649"/>
                  </a:lnTo>
                  <a:cubicBezTo>
                    <a:pt x="3400" y="47649"/>
                    <a:pt x="2766" y="47015"/>
                    <a:pt x="2766" y="46266"/>
                  </a:cubicBezTo>
                  <a:cubicBezTo>
                    <a:pt x="2766" y="45459"/>
                    <a:pt x="3400" y="44826"/>
                    <a:pt x="4206" y="44826"/>
                  </a:cubicBezTo>
                  <a:close/>
                  <a:moveTo>
                    <a:pt x="58826" y="37854"/>
                  </a:moveTo>
                  <a:lnTo>
                    <a:pt x="58826" y="47649"/>
                  </a:lnTo>
                  <a:lnTo>
                    <a:pt x="31804" y="47649"/>
                  </a:lnTo>
                  <a:cubicBezTo>
                    <a:pt x="30595" y="43616"/>
                    <a:pt x="26849" y="40620"/>
                    <a:pt x="22413" y="40620"/>
                  </a:cubicBezTo>
                  <a:cubicBezTo>
                    <a:pt x="17977" y="40620"/>
                    <a:pt x="14232" y="43616"/>
                    <a:pt x="13022" y="47649"/>
                  </a:cubicBezTo>
                  <a:lnTo>
                    <a:pt x="8412" y="47649"/>
                  </a:lnTo>
                  <a:lnTo>
                    <a:pt x="8412" y="42060"/>
                  </a:lnTo>
                  <a:lnTo>
                    <a:pt x="8412" y="37854"/>
                  </a:lnTo>
                  <a:close/>
                  <a:moveTo>
                    <a:pt x="78474" y="29442"/>
                  </a:moveTo>
                  <a:lnTo>
                    <a:pt x="78474" y="42060"/>
                  </a:lnTo>
                  <a:lnTo>
                    <a:pt x="78474" y="47649"/>
                  </a:lnTo>
                  <a:lnTo>
                    <a:pt x="78070" y="47649"/>
                  </a:lnTo>
                  <a:cubicBezTo>
                    <a:pt x="76860" y="43616"/>
                    <a:pt x="73115" y="40620"/>
                    <a:pt x="68679" y="40620"/>
                  </a:cubicBezTo>
                  <a:cubicBezTo>
                    <a:pt x="65913" y="40620"/>
                    <a:pt x="63436" y="41772"/>
                    <a:pt x="61650" y="43616"/>
                  </a:cubicBezTo>
                  <a:lnTo>
                    <a:pt x="61650" y="37854"/>
                  </a:lnTo>
                  <a:lnTo>
                    <a:pt x="61650" y="29442"/>
                  </a:lnTo>
                  <a:close/>
                  <a:moveTo>
                    <a:pt x="82680" y="44826"/>
                  </a:moveTo>
                  <a:cubicBezTo>
                    <a:pt x="83429" y="44826"/>
                    <a:pt x="84062" y="45459"/>
                    <a:pt x="84062" y="46266"/>
                  </a:cubicBezTo>
                  <a:cubicBezTo>
                    <a:pt x="84062" y="47015"/>
                    <a:pt x="83429" y="47649"/>
                    <a:pt x="82680" y="47649"/>
                  </a:cubicBezTo>
                  <a:lnTo>
                    <a:pt x="81297" y="47649"/>
                  </a:lnTo>
                  <a:lnTo>
                    <a:pt x="81297" y="44826"/>
                  </a:lnTo>
                  <a:close/>
                  <a:moveTo>
                    <a:pt x="22413" y="43443"/>
                  </a:moveTo>
                  <a:cubicBezTo>
                    <a:pt x="26273" y="43443"/>
                    <a:pt x="29442" y="46554"/>
                    <a:pt x="29442" y="50472"/>
                  </a:cubicBezTo>
                  <a:cubicBezTo>
                    <a:pt x="29442" y="54332"/>
                    <a:pt x="26273" y="57443"/>
                    <a:pt x="22413" y="57443"/>
                  </a:cubicBezTo>
                  <a:cubicBezTo>
                    <a:pt x="18553" y="57443"/>
                    <a:pt x="15384" y="54332"/>
                    <a:pt x="15384" y="50472"/>
                  </a:cubicBezTo>
                  <a:cubicBezTo>
                    <a:pt x="15384" y="46554"/>
                    <a:pt x="18553" y="43443"/>
                    <a:pt x="22413" y="43443"/>
                  </a:cubicBezTo>
                  <a:close/>
                  <a:moveTo>
                    <a:pt x="68679" y="43443"/>
                  </a:moveTo>
                  <a:cubicBezTo>
                    <a:pt x="72539" y="43443"/>
                    <a:pt x="75650" y="46554"/>
                    <a:pt x="75650" y="50472"/>
                  </a:cubicBezTo>
                  <a:cubicBezTo>
                    <a:pt x="75650" y="54332"/>
                    <a:pt x="72539" y="57443"/>
                    <a:pt x="68679" y="57443"/>
                  </a:cubicBezTo>
                  <a:cubicBezTo>
                    <a:pt x="64819" y="57443"/>
                    <a:pt x="61650" y="54332"/>
                    <a:pt x="61650" y="50472"/>
                  </a:cubicBezTo>
                  <a:cubicBezTo>
                    <a:pt x="61650" y="46554"/>
                    <a:pt x="64819" y="43443"/>
                    <a:pt x="68679" y="43443"/>
                  </a:cubicBezTo>
                  <a:close/>
                  <a:moveTo>
                    <a:pt x="5589" y="0"/>
                  </a:moveTo>
                  <a:lnTo>
                    <a:pt x="5589" y="12618"/>
                  </a:lnTo>
                  <a:lnTo>
                    <a:pt x="5589" y="37854"/>
                  </a:lnTo>
                  <a:lnTo>
                    <a:pt x="5589" y="42002"/>
                  </a:lnTo>
                  <a:lnTo>
                    <a:pt x="4206" y="42002"/>
                  </a:lnTo>
                  <a:cubicBezTo>
                    <a:pt x="1844" y="42002"/>
                    <a:pt x="0" y="43904"/>
                    <a:pt x="0" y="46208"/>
                  </a:cubicBezTo>
                  <a:cubicBezTo>
                    <a:pt x="0" y="48571"/>
                    <a:pt x="1844" y="50414"/>
                    <a:pt x="4206" y="50414"/>
                  </a:cubicBezTo>
                  <a:lnTo>
                    <a:pt x="12618" y="50414"/>
                  </a:lnTo>
                  <a:cubicBezTo>
                    <a:pt x="12618" y="55830"/>
                    <a:pt x="16997" y="60267"/>
                    <a:pt x="22413" y="60267"/>
                  </a:cubicBezTo>
                  <a:cubicBezTo>
                    <a:pt x="27829" y="60267"/>
                    <a:pt x="32208" y="55830"/>
                    <a:pt x="32208" y="50414"/>
                  </a:cubicBezTo>
                  <a:lnTo>
                    <a:pt x="58826" y="50414"/>
                  </a:lnTo>
                  <a:cubicBezTo>
                    <a:pt x="58826" y="55830"/>
                    <a:pt x="63263" y="60267"/>
                    <a:pt x="68679" y="60267"/>
                  </a:cubicBezTo>
                  <a:cubicBezTo>
                    <a:pt x="74037" y="60267"/>
                    <a:pt x="78474" y="55830"/>
                    <a:pt x="78474" y="50414"/>
                  </a:cubicBezTo>
                  <a:lnTo>
                    <a:pt x="82680" y="50414"/>
                  </a:lnTo>
                  <a:cubicBezTo>
                    <a:pt x="84984" y="50414"/>
                    <a:pt x="86886" y="48571"/>
                    <a:pt x="86886" y="46208"/>
                  </a:cubicBezTo>
                  <a:cubicBezTo>
                    <a:pt x="86886" y="43904"/>
                    <a:pt x="84984" y="42002"/>
                    <a:pt x="82680" y="42002"/>
                  </a:cubicBezTo>
                  <a:lnTo>
                    <a:pt x="81297" y="42002"/>
                  </a:lnTo>
                  <a:lnTo>
                    <a:pt x="81297" y="26619"/>
                  </a:lnTo>
                  <a:lnTo>
                    <a:pt x="75535" y="26619"/>
                  </a:lnTo>
                  <a:lnTo>
                    <a:pt x="74152" y="12618"/>
                  </a:lnTo>
                  <a:lnTo>
                    <a:pt x="61650" y="12618"/>
                  </a:lnTo>
                  <a:lnTo>
                    <a:pt x="6165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17;p40"/>
            <p:cNvSpPr/>
            <p:nvPr/>
          </p:nvSpPr>
          <p:spPr>
            <a:xfrm>
              <a:off x="2572524" y="6500272"/>
              <a:ext cx="72722" cy="72238"/>
            </a:xfrm>
            <a:custGeom>
              <a:avLst/>
              <a:gdLst/>
              <a:ahLst/>
              <a:cxnLst/>
              <a:rect l="l" t="t" r="r" b="b"/>
              <a:pathLst>
                <a:path w="8412" h="8356" extrusionOk="0">
                  <a:moveTo>
                    <a:pt x="4206" y="2766"/>
                  </a:moveTo>
                  <a:cubicBezTo>
                    <a:pt x="4955" y="2766"/>
                    <a:pt x="5589" y="3400"/>
                    <a:pt x="5589" y="4149"/>
                  </a:cubicBezTo>
                  <a:cubicBezTo>
                    <a:pt x="5589" y="4956"/>
                    <a:pt x="4955" y="5590"/>
                    <a:pt x="4206" y="5590"/>
                  </a:cubicBezTo>
                  <a:cubicBezTo>
                    <a:pt x="3457" y="5590"/>
                    <a:pt x="2823" y="4956"/>
                    <a:pt x="2823" y="4149"/>
                  </a:cubicBezTo>
                  <a:cubicBezTo>
                    <a:pt x="2823" y="3400"/>
                    <a:pt x="3399" y="2766"/>
                    <a:pt x="4206" y="2766"/>
                  </a:cubicBezTo>
                  <a:close/>
                  <a:moveTo>
                    <a:pt x="4206" y="1"/>
                  </a:moveTo>
                  <a:cubicBezTo>
                    <a:pt x="1901" y="1"/>
                    <a:pt x="0" y="1845"/>
                    <a:pt x="0" y="4207"/>
                  </a:cubicBezTo>
                  <a:cubicBezTo>
                    <a:pt x="0" y="6512"/>
                    <a:pt x="1901" y="8355"/>
                    <a:pt x="4206" y="8355"/>
                  </a:cubicBezTo>
                  <a:cubicBezTo>
                    <a:pt x="6511" y="8355"/>
                    <a:pt x="8412" y="6512"/>
                    <a:pt x="8412" y="4207"/>
                  </a:cubicBezTo>
                  <a:cubicBezTo>
                    <a:pt x="8412" y="1845"/>
                    <a:pt x="6511" y="1"/>
                    <a:pt x="420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18;p40"/>
            <p:cNvSpPr/>
            <p:nvPr/>
          </p:nvSpPr>
          <p:spPr>
            <a:xfrm>
              <a:off x="2972485" y="6500272"/>
              <a:ext cx="72730" cy="72238"/>
            </a:xfrm>
            <a:custGeom>
              <a:avLst/>
              <a:gdLst/>
              <a:ahLst/>
              <a:cxnLst/>
              <a:rect l="l" t="t" r="r" b="b"/>
              <a:pathLst>
                <a:path w="8413" h="8356" extrusionOk="0">
                  <a:moveTo>
                    <a:pt x="4207" y="2766"/>
                  </a:moveTo>
                  <a:cubicBezTo>
                    <a:pt x="4956" y="2766"/>
                    <a:pt x="5590" y="3400"/>
                    <a:pt x="5590" y="4149"/>
                  </a:cubicBezTo>
                  <a:cubicBezTo>
                    <a:pt x="5590" y="4956"/>
                    <a:pt x="4956" y="5590"/>
                    <a:pt x="4207" y="5590"/>
                  </a:cubicBezTo>
                  <a:cubicBezTo>
                    <a:pt x="3400" y="5590"/>
                    <a:pt x="2766" y="4956"/>
                    <a:pt x="2766" y="4149"/>
                  </a:cubicBezTo>
                  <a:cubicBezTo>
                    <a:pt x="2766" y="3400"/>
                    <a:pt x="3400" y="2766"/>
                    <a:pt x="4207" y="2766"/>
                  </a:cubicBezTo>
                  <a:close/>
                  <a:moveTo>
                    <a:pt x="4207" y="1"/>
                  </a:moveTo>
                  <a:cubicBezTo>
                    <a:pt x="1845" y="1"/>
                    <a:pt x="1" y="1845"/>
                    <a:pt x="1" y="4207"/>
                  </a:cubicBezTo>
                  <a:cubicBezTo>
                    <a:pt x="1" y="6512"/>
                    <a:pt x="1845" y="8355"/>
                    <a:pt x="4207" y="8355"/>
                  </a:cubicBezTo>
                  <a:cubicBezTo>
                    <a:pt x="6511" y="8355"/>
                    <a:pt x="8413" y="6512"/>
                    <a:pt x="8413" y="4207"/>
                  </a:cubicBezTo>
                  <a:cubicBezTo>
                    <a:pt x="8413" y="1845"/>
                    <a:pt x="6511" y="1"/>
                    <a:pt x="420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319;p40"/>
          <p:cNvGrpSpPr/>
          <p:nvPr/>
        </p:nvGrpSpPr>
        <p:grpSpPr>
          <a:xfrm flipH="1">
            <a:off x="8217316" y="4048214"/>
            <a:ext cx="598254" cy="608121"/>
            <a:chOff x="1576836" y="5097154"/>
            <a:chExt cx="653009" cy="652507"/>
          </a:xfrm>
        </p:grpSpPr>
        <p:sp>
          <p:nvSpPr>
            <p:cNvPr id="63" name="Google Shape;1320;p40"/>
            <p:cNvSpPr/>
            <p:nvPr/>
          </p:nvSpPr>
          <p:spPr>
            <a:xfrm>
              <a:off x="1576836" y="5097154"/>
              <a:ext cx="653009" cy="652507"/>
            </a:xfrm>
            <a:custGeom>
              <a:avLst/>
              <a:gdLst/>
              <a:ahLst/>
              <a:cxnLst/>
              <a:rect l="l" t="t" r="r" b="b"/>
              <a:pathLst>
                <a:path w="75536" h="75478" extrusionOk="0">
                  <a:moveTo>
                    <a:pt x="10947" y="2420"/>
                  </a:moveTo>
                  <a:lnTo>
                    <a:pt x="10947" y="21261"/>
                  </a:lnTo>
                  <a:lnTo>
                    <a:pt x="10947" y="40159"/>
                  </a:lnTo>
                  <a:lnTo>
                    <a:pt x="3688" y="40159"/>
                  </a:lnTo>
                  <a:cubicBezTo>
                    <a:pt x="2996" y="40159"/>
                    <a:pt x="2420" y="39640"/>
                    <a:pt x="2420" y="38949"/>
                  </a:cubicBezTo>
                  <a:lnTo>
                    <a:pt x="2420" y="21261"/>
                  </a:lnTo>
                  <a:lnTo>
                    <a:pt x="2420" y="3630"/>
                  </a:lnTo>
                  <a:cubicBezTo>
                    <a:pt x="2420" y="2939"/>
                    <a:pt x="2996" y="2420"/>
                    <a:pt x="3630" y="2420"/>
                  </a:cubicBezTo>
                  <a:close/>
                  <a:moveTo>
                    <a:pt x="63320" y="2420"/>
                  </a:moveTo>
                  <a:lnTo>
                    <a:pt x="63320" y="34973"/>
                  </a:lnTo>
                  <a:cubicBezTo>
                    <a:pt x="62456" y="34397"/>
                    <a:pt x="61419" y="34051"/>
                    <a:pt x="60267" y="34051"/>
                  </a:cubicBezTo>
                  <a:cubicBezTo>
                    <a:pt x="58999" y="34051"/>
                    <a:pt x="57847" y="34512"/>
                    <a:pt x="56925" y="35261"/>
                  </a:cubicBezTo>
                  <a:cubicBezTo>
                    <a:pt x="56118" y="33129"/>
                    <a:pt x="54160" y="31631"/>
                    <a:pt x="51740" y="31631"/>
                  </a:cubicBezTo>
                  <a:cubicBezTo>
                    <a:pt x="50299" y="31631"/>
                    <a:pt x="48974" y="32208"/>
                    <a:pt x="47937" y="33187"/>
                  </a:cubicBezTo>
                  <a:cubicBezTo>
                    <a:pt x="47015" y="31516"/>
                    <a:pt x="45287" y="30421"/>
                    <a:pt x="43212" y="30421"/>
                  </a:cubicBezTo>
                  <a:cubicBezTo>
                    <a:pt x="42118" y="30421"/>
                    <a:pt x="41081" y="30767"/>
                    <a:pt x="40159" y="31343"/>
                  </a:cubicBezTo>
                  <a:lnTo>
                    <a:pt x="40159" y="21261"/>
                  </a:lnTo>
                  <a:cubicBezTo>
                    <a:pt x="40159" y="18264"/>
                    <a:pt x="37739" y="15787"/>
                    <a:pt x="34685" y="15787"/>
                  </a:cubicBezTo>
                  <a:cubicBezTo>
                    <a:pt x="31689" y="15787"/>
                    <a:pt x="29212" y="18264"/>
                    <a:pt x="29212" y="21261"/>
                  </a:cubicBezTo>
                  <a:lnTo>
                    <a:pt x="29212" y="40159"/>
                  </a:lnTo>
                  <a:lnTo>
                    <a:pt x="13425" y="40159"/>
                  </a:lnTo>
                  <a:lnTo>
                    <a:pt x="13425" y="2420"/>
                  </a:lnTo>
                  <a:close/>
                  <a:moveTo>
                    <a:pt x="71848" y="2420"/>
                  </a:moveTo>
                  <a:cubicBezTo>
                    <a:pt x="72539" y="2420"/>
                    <a:pt x="73058" y="2939"/>
                    <a:pt x="73058" y="3630"/>
                  </a:cubicBezTo>
                  <a:lnTo>
                    <a:pt x="73058" y="38949"/>
                  </a:lnTo>
                  <a:cubicBezTo>
                    <a:pt x="73058" y="39640"/>
                    <a:pt x="72539" y="40159"/>
                    <a:pt x="71848" y="40159"/>
                  </a:cubicBezTo>
                  <a:lnTo>
                    <a:pt x="65740" y="40159"/>
                  </a:lnTo>
                  <a:lnTo>
                    <a:pt x="65740" y="39525"/>
                  </a:lnTo>
                  <a:lnTo>
                    <a:pt x="65740" y="2420"/>
                  </a:lnTo>
                  <a:close/>
                  <a:moveTo>
                    <a:pt x="29212" y="42579"/>
                  </a:moveTo>
                  <a:lnTo>
                    <a:pt x="29212" y="48225"/>
                  </a:lnTo>
                  <a:lnTo>
                    <a:pt x="23969" y="42982"/>
                  </a:lnTo>
                  <a:cubicBezTo>
                    <a:pt x="23853" y="42867"/>
                    <a:pt x="23681" y="42751"/>
                    <a:pt x="23508" y="42579"/>
                  </a:cubicBezTo>
                  <a:close/>
                  <a:moveTo>
                    <a:pt x="3688" y="0"/>
                  </a:moveTo>
                  <a:cubicBezTo>
                    <a:pt x="1671" y="0"/>
                    <a:pt x="0" y="1613"/>
                    <a:pt x="0" y="3630"/>
                  </a:cubicBezTo>
                  <a:lnTo>
                    <a:pt x="0" y="38949"/>
                  </a:lnTo>
                  <a:cubicBezTo>
                    <a:pt x="0" y="40965"/>
                    <a:pt x="1671" y="42579"/>
                    <a:pt x="3688" y="42579"/>
                  </a:cubicBezTo>
                  <a:lnTo>
                    <a:pt x="16709" y="42579"/>
                  </a:lnTo>
                  <a:cubicBezTo>
                    <a:pt x="16536" y="42694"/>
                    <a:pt x="16363" y="42809"/>
                    <a:pt x="16248" y="42982"/>
                  </a:cubicBezTo>
                  <a:cubicBezTo>
                    <a:pt x="15211" y="44019"/>
                    <a:pt x="14635" y="45402"/>
                    <a:pt x="14635" y="46842"/>
                  </a:cubicBezTo>
                  <a:cubicBezTo>
                    <a:pt x="14635" y="48340"/>
                    <a:pt x="15211" y="49665"/>
                    <a:pt x="16248" y="50702"/>
                  </a:cubicBezTo>
                  <a:lnTo>
                    <a:pt x="29212" y="63724"/>
                  </a:lnTo>
                  <a:lnTo>
                    <a:pt x="29212" y="75477"/>
                  </a:lnTo>
                  <a:lnTo>
                    <a:pt x="31689" y="75477"/>
                  </a:lnTo>
                  <a:lnTo>
                    <a:pt x="31689" y="62744"/>
                  </a:lnTo>
                  <a:lnTo>
                    <a:pt x="17977" y="48974"/>
                  </a:lnTo>
                  <a:cubicBezTo>
                    <a:pt x="17400" y="48398"/>
                    <a:pt x="17055" y="47649"/>
                    <a:pt x="17055" y="46842"/>
                  </a:cubicBezTo>
                  <a:cubicBezTo>
                    <a:pt x="17055" y="46035"/>
                    <a:pt x="17343" y="45286"/>
                    <a:pt x="17977" y="44710"/>
                  </a:cubicBezTo>
                  <a:cubicBezTo>
                    <a:pt x="18553" y="44134"/>
                    <a:pt x="19331" y="43846"/>
                    <a:pt x="20108" y="43846"/>
                  </a:cubicBezTo>
                  <a:cubicBezTo>
                    <a:pt x="20886" y="43846"/>
                    <a:pt x="21664" y="44134"/>
                    <a:pt x="22240" y="44710"/>
                  </a:cubicBezTo>
                  <a:lnTo>
                    <a:pt x="31689" y="54102"/>
                  </a:lnTo>
                  <a:lnTo>
                    <a:pt x="31689" y="21261"/>
                  </a:lnTo>
                  <a:cubicBezTo>
                    <a:pt x="31689" y="19590"/>
                    <a:pt x="33014" y="18207"/>
                    <a:pt x="34685" y="18207"/>
                  </a:cubicBezTo>
                  <a:cubicBezTo>
                    <a:pt x="36356" y="18207"/>
                    <a:pt x="37739" y="19590"/>
                    <a:pt x="37739" y="21261"/>
                  </a:cubicBezTo>
                  <a:lnTo>
                    <a:pt x="37739" y="35895"/>
                  </a:lnTo>
                  <a:lnTo>
                    <a:pt x="37739" y="38949"/>
                  </a:lnTo>
                  <a:lnTo>
                    <a:pt x="40159" y="38949"/>
                  </a:lnTo>
                  <a:lnTo>
                    <a:pt x="40159" y="35895"/>
                  </a:lnTo>
                  <a:cubicBezTo>
                    <a:pt x="40159" y="34224"/>
                    <a:pt x="41542" y="32841"/>
                    <a:pt x="43212" y="32841"/>
                  </a:cubicBezTo>
                  <a:cubicBezTo>
                    <a:pt x="44941" y="32841"/>
                    <a:pt x="46266" y="34224"/>
                    <a:pt x="46266" y="35895"/>
                  </a:cubicBezTo>
                  <a:lnTo>
                    <a:pt x="46266" y="37105"/>
                  </a:lnTo>
                  <a:lnTo>
                    <a:pt x="46266" y="38949"/>
                  </a:lnTo>
                  <a:lnTo>
                    <a:pt x="48744" y="38949"/>
                  </a:lnTo>
                  <a:lnTo>
                    <a:pt x="48744" y="37105"/>
                  </a:lnTo>
                  <a:cubicBezTo>
                    <a:pt x="48744" y="35434"/>
                    <a:pt x="50069" y="34051"/>
                    <a:pt x="51740" y="34051"/>
                  </a:cubicBezTo>
                  <a:cubicBezTo>
                    <a:pt x="53468" y="34051"/>
                    <a:pt x="54793" y="35434"/>
                    <a:pt x="54793" y="37105"/>
                  </a:cubicBezTo>
                  <a:lnTo>
                    <a:pt x="54793" y="39525"/>
                  </a:lnTo>
                  <a:lnTo>
                    <a:pt x="54793" y="40159"/>
                  </a:lnTo>
                  <a:lnTo>
                    <a:pt x="57271" y="40159"/>
                  </a:lnTo>
                  <a:lnTo>
                    <a:pt x="57271" y="39525"/>
                  </a:lnTo>
                  <a:cubicBezTo>
                    <a:pt x="57271" y="37854"/>
                    <a:pt x="58596" y="36529"/>
                    <a:pt x="60267" y="36529"/>
                  </a:cubicBezTo>
                  <a:cubicBezTo>
                    <a:pt x="61995" y="36529"/>
                    <a:pt x="63320" y="37854"/>
                    <a:pt x="63320" y="39525"/>
                  </a:cubicBezTo>
                  <a:lnTo>
                    <a:pt x="63320" y="41369"/>
                  </a:lnTo>
                  <a:lnTo>
                    <a:pt x="63320" y="65740"/>
                  </a:lnTo>
                  <a:cubicBezTo>
                    <a:pt x="63320" y="67757"/>
                    <a:pt x="61707" y="69370"/>
                    <a:pt x="59691" y="69370"/>
                  </a:cubicBezTo>
                  <a:lnTo>
                    <a:pt x="58481" y="69370"/>
                  </a:lnTo>
                  <a:lnTo>
                    <a:pt x="58481" y="75477"/>
                  </a:lnTo>
                  <a:lnTo>
                    <a:pt x="60901" y="75477"/>
                  </a:lnTo>
                  <a:lnTo>
                    <a:pt x="60901" y="71675"/>
                  </a:lnTo>
                  <a:cubicBezTo>
                    <a:pt x="63666" y="71099"/>
                    <a:pt x="65740" y="68679"/>
                    <a:pt x="65740" y="65740"/>
                  </a:cubicBezTo>
                  <a:lnTo>
                    <a:pt x="65740" y="42579"/>
                  </a:lnTo>
                  <a:lnTo>
                    <a:pt x="71848" y="42579"/>
                  </a:lnTo>
                  <a:cubicBezTo>
                    <a:pt x="73864" y="42579"/>
                    <a:pt x="75478" y="40965"/>
                    <a:pt x="75478" y="38949"/>
                  </a:cubicBezTo>
                  <a:lnTo>
                    <a:pt x="75478" y="3630"/>
                  </a:lnTo>
                  <a:cubicBezTo>
                    <a:pt x="75535" y="1613"/>
                    <a:pt x="73864" y="0"/>
                    <a:pt x="7184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21;p40"/>
            <p:cNvSpPr/>
            <p:nvPr/>
          </p:nvSpPr>
          <p:spPr>
            <a:xfrm>
              <a:off x="2166572" y="5307348"/>
              <a:ext cx="20930" cy="20930"/>
            </a:xfrm>
            <a:custGeom>
              <a:avLst/>
              <a:gdLst/>
              <a:ahLst/>
              <a:cxnLst/>
              <a:rect l="l" t="t" r="r" b="b"/>
              <a:pathLst>
                <a:path w="2421" h="2421" extrusionOk="0">
                  <a:moveTo>
                    <a:pt x="1" y="0"/>
                  </a:moveTo>
                  <a:lnTo>
                    <a:pt x="1" y="2420"/>
                  </a:lnTo>
                  <a:lnTo>
                    <a:pt x="2421" y="2420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22;p40"/>
            <p:cNvSpPr/>
            <p:nvPr/>
          </p:nvSpPr>
          <p:spPr>
            <a:xfrm>
              <a:off x="2166572" y="5233624"/>
              <a:ext cx="20930" cy="63273"/>
            </a:xfrm>
            <a:custGeom>
              <a:avLst/>
              <a:gdLst/>
              <a:ahLst/>
              <a:cxnLst/>
              <a:rect l="l" t="t" r="r" b="b"/>
              <a:pathLst>
                <a:path w="2421" h="7319" extrusionOk="0">
                  <a:moveTo>
                    <a:pt x="1" y="1"/>
                  </a:moveTo>
                  <a:lnTo>
                    <a:pt x="1" y="7318"/>
                  </a:lnTo>
                  <a:lnTo>
                    <a:pt x="2421" y="7318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23;p40"/>
            <p:cNvSpPr/>
            <p:nvPr/>
          </p:nvSpPr>
          <p:spPr>
            <a:xfrm>
              <a:off x="1597757" y="5244084"/>
              <a:ext cx="73725" cy="73733"/>
            </a:xfrm>
            <a:custGeom>
              <a:avLst/>
              <a:gdLst/>
              <a:ahLst/>
              <a:cxnLst/>
              <a:rect l="l" t="t" r="r" b="b"/>
              <a:pathLst>
                <a:path w="8528" h="8529" extrusionOk="0">
                  <a:moveTo>
                    <a:pt x="4264" y="2478"/>
                  </a:moveTo>
                  <a:cubicBezTo>
                    <a:pt x="5301" y="2478"/>
                    <a:pt x="6108" y="3285"/>
                    <a:pt x="6108" y="4265"/>
                  </a:cubicBezTo>
                  <a:cubicBezTo>
                    <a:pt x="6108" y="5302"/>
                    <a:pt x="5301" y="6108"/>
                    <a:pt x="4264" y="6108"/>
                  </a:cubicBezTo>
                  <a:cubicBezTo>
                    <a:pt x="3284" y="6108"/>
                    <a:pt x="2478" y="5302"/>
                    <a:pt x="2478" y="4265"/>
                  </a:cubicBezTo>
                  <a:cubicBezTo>
                    <a:pt x="2478" y="3285"/>
                    <a:pt x="3284" y="2478"/>
                    <a:pt x="4264" y="2478"/>
                  </a:cubicBezTo>
                  <a:close/>
                  <a:moveTo>
                    <a:pt x="4264" y="1"/>
                  </a:moveTo>
                  <a:cubicBezTo>
                    <a:pt x="1902" y="1"/>
                    <a:pt x="0" y="1960"/>
                    <a:pt x="0" y="4265"/>
                  </a:cubicBezTo>
                  <a:cubicBezTo>
                    <a:pt x="0" y="6627"/>
                    <a:pt x="1959" y="8528"/>
                    <a:pt x="4264" y="8528"/>
                  </a:cubicBezTo>
                  <a:cubicBezTo>
                    <a:pt x="6626" y="8528"/>
                    <a:pt x="8527" y="6627"/>
                    <a:pt x="8527" y="4265"/>
                  </a:cubicBezTo>
                  <a:cubicBezTo>
                    <a:pt x="8527" y="1960"/>
                    <a:pt x="6626" y="1"/>
                    <a:pt x="426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07" y="658337"/>
            <a:ext cx="6115604" cy="44851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4197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1898611" y="244475"/>
            <a:ext cx="5270526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/>
              <a:t>UseCase</a:t>
            </a:r>
            <a:r>
              <a:rPr lang="en-US" sz="3600" dirty="0" smtClean="0"/>
              <a:t> </a:t>
            </a:r>
            <a:r>
              <a:rPr lang="en-US" sz="3600" dirty="0" err="1" smtClean="0"/>
              <a:t>Quản</a:t>
            </a:r>
            <a:r>
              <a:rPr lang="en-US" sz="3600" dirty="0" smtClean="0"/>
              <a:t> lý </a:t>
            </a:r>
            <a:r>
              <a:rPr lang="en-US" sz="3600" dirty="0" err="1" smtClean="0"/>
              <a:t>đơn</a:t>
            </a:r>
            <a:r>
              <a:rPr lang="en-US" sz="3600" dirty="0" smtClean="0"/>
              <a:t> </a:t>
            </a:r>
            <a:r>
              <a:rPr lang="en-US" sz="3600" dirty="0" err="1" smtClean="0"/>
              <a:t>hàng</a:t>
            </a:r>
            <a:endParaRPr sz="3600" dirty="0"/>
          </a:p>
        </p:txBody>
      </p:sp>
      <p:grpSp>
        <p:nvGrpSpPr>
          <p:cNvPr id="48" name="Google Shape;1305;p40"/>
          <p:cNvGrpSpPr/>
          <p:nvPr/>
        </p:nvGrpSpPr>
        <p:grpSpPr>
          <a:xfrm>
            <a:off x="187561" y="916893"/>
            <a:ext cx="740470" cy="771192"/>
            <a:chOff x="1539481" y="5965820"/>
            <a:chExt cx="642047" cy="621627"/>
          </a:xfrm>
        </p:grpSpPr>
        <p:sp>
          <p:nvSpPr>
            <p:cNvPr id="49" name="Google Shape;1306;p40"/>
            <p:cNvSpPr/>
            <p:nvPr/>
          </p:nvSpPr>
          <p:spPr>
            <a:xfrm>
              <a:off x="1539481" y="6110771"/>
              <a:ext cx="642047" cy="476677"/>
            </a:xfrm>
            <a:custGeom>
              <a:avLst/>
              <a:gdLst/>
              <a:ahLst/>
              <a:cxnLst/>
              <a:rect l="l" t="t" r="r" b="b"/>
              <a:pathLst>
                <a:path w="74268" h="55139" extrusionOk="0">
                  <a:moveTo>
                    <a:pt x="67353" y="2420"/>
                  </a:moveTo>
                  <a:lnTo>
                    <a:pt x="67930" y="4840"/>
                  </a:lnTo>
                  <a:lnTo>
                    <a:pt x="6338" y="4840"/>
                  </a:lnTo>
                  <a:lnTo>
                    <a:pt x="6914" y="2420"/>
                  </a:lnTo>
                  <a:close/>
                  <a:moveTo>
                    <a:pt x="71847" y="7202"/>
                  </a:moveTo>
                  <a:lnTo>
                    <a:pt x="71847" y="9622"/>
                  </a:lnTo>
                  <a:lnTo>
                    <a:pt x="2362" y="9622"/>
                  </a:lnTo>
                  <a:lnTo>
                    <a:pt x="2362" y="7202"/>
                  </a:lnTo>
                  <a:close/>
                  <a:moveTo>
                    <a:pt x="67065" y="11984"/>
                  </a:moveTo>
                  <a:lnTo>
                    <a:pt x="67065" y="16766"/>
                  </a:lnTo>
                  <a:lnTo>
                    <a:pt x="7202" y="16766"/>
                  </a:lnTo>
                  <a:lnTo>
                    <a:pt x="7202" y="11984"/>
                  </a:lnTo>
                  <a:close/>
                  <a:moveTo>
                    <a:pt x="28981" y="19186"/>
                  </a:moveTo>
                  <a:lnTo>
                    <a:pt x="25236" y="25178"/>
                  </a:lnTo>
                  <a:lnTo>
                    <a:pt x="7202" y="25178"/>
                  </a:lnTo>
                  <a:lnTo>
                    <a:pt x="7202" y="19186"/>
                  </a:lnTo>
                  <a:close/>
                  <a:moveTo>
                    <a:pt x="23968" y="27598"/>
                  </a:moveTo>
                  <a:lnTo>
                    <a:pt x="23968" y="28751"/>
                  </a:lnTo>
                  <a:lnTo>
                    <a:pt x="7202" y="28751"/>
                  </a:lnTo>
                  <a:lnTo>
                    <a:pt x="7202" y="27598"/>
                  </a:lnTo>
                  <a:close/>
                  <a:moveTo>
                    <a:pt x="66432" y="19186"/>
                  </a:moveTo>
                  <a:lnTo>
                    <a:pt x="71847" y="26734"/>
                  </a:lnTo>
                  <a:lnTo>
                    <a:pt x="71847" y="29211"/>
                  </a:lnTo>
                  <a:lnTo>
                    <a:pt x="70580" y="29845"/>
                  </a:lnTo>
                  <a:lnTo>
                    <a:pt x="68275" y="29096"/>
                  </a:lnTo>
                  <a:lnTo>
                    <a:pt x="68275" y="27310"/>
                  </a:lnTo>
                  <a:lnTo>
                    <a:pt x="64242" y="19186"/>
                  </a:lnTo>
                  <a:close/>
                  <a:moveTo>
                    <a:pt x="33994" y="19186"/>
                  </a:moveTo>
                  <a:lnTo>
                    <a:pt x="29961" y="27310"/>
                  </a:lnTo>
                  <a:lnTo>
                    <a:pt x="29961" y="29096"/>
                  </a:lnTo>
                  <a:lnTo>
                    <a:pt x="27656" y="29903"/>
                  </a:lnTo>
                  <a:lnTo>
                    <a:pt x="26331" y="29211"/>
                  </a:lnTo>
                  <a:lnTo>
                    <a:pt x="26331" y="28751"/>
                  </a:lnTo>
                  <a:lnTo>
                    <a:pt x="26331" y="27944"/>
                  </a:lnTo>
                  <a:lnTo>
                    <a:pt x="31804" y="19186"/>
                  </a:lnTo>
                  <a:close/>
                  <a:moveTo>
                    <a:pt x="40159" y="19186"/>
                  </a:moveTo>
                  <a:lnTo>
                    <a:pt x="37105" y="27368"/>
                  </a:lnTo>
                  <a:lnTo>
                    <a:pt x="37105" y="29096"/>
                  </a:lnTo>
                  <a:lnTo>
                    <a:pt x="34743" y="29903"/>
                  </a:lnTo>
                  <a:lnTo>
                    <a:pt x="32323" y="29096"/>
                  </a:lnTo>
                  <a:lnTo>
                    <a:pt x="32323" y="27829"/>
                  </a:lnTo>
                  <a:lnTo>
                    <a:pt x="36644" y="19186"/>
                  </a:lnTo>
                  <a:close/>
                  <a:moveTo>
                    <a:pt x="45344" y="19186"/>
                  </a:moveTo>
                  <a:lnTo>
                    <a:pt x="44307" y="27425"/>
                  </a:lnTo>
                  <a:lnTo>
                    <a:pt x="44307" y="29096"/>
                  </a:lnTo>
                  <a:lnTo>
                    <a:pt x="41945" y="29903"/>
                  </a:lnTo>
                  <a:lnTo>
                    <a:pt x="39525" y="29096"/>
                  </a:lnTo>
                  <a:lnTo>
                    <a:pt x="39525" y="27771"/>
                  </a:lnTo>
                  <a:lnTo>
                    <a:pt x="42751" y="19186"/>
                  </a:lnTo>
                  <a:close/>
                  <a:moveTo>
                    <a:pt x="50472" y="19186"/>
                  </a:moveTo>
                  <a:lnTo>
                    <a:pt x="51509" y="27656"/>
                  </a:lnTo>
                  <a:lnTo>
                    <a:pt x="51509" y="29096"/>
                  </a:lnTo>
                  <a:lnTo>
                    <a:pt x="49089" y="29903"/>
                  </a:lnTo>
                  <a:lnTo>
                    <a:pt x="46727" y="29096"/>
                  </a:lnTo>
                  <a:lnTo>
                    <a:pt x="46727" y="27656"/>
                  </a:lnTo>
                  <a:lnTo>
                    <a:pt x="47764" y="19186"/>
                  </a:lnTo>
                  <a:close/>
                  <a:moveTo>
                    <a:pt x="55484" y="19186"/>
                  </a:moveTo>
                  <a:lnTo>
                    <a:pt x="58711" y="27771"/>
                  </a:lnTo>
                  <a:lnTo>
                    <a:pt x="58711" y="29096"/>
                  </a:lnTo>
                  <a:lnTo>
                    <a:pt x="56291" y="29903"/>
                  </a:lnTo>
                  <a:lnTo>
                    <a:pt x="53871" y="29096"/>
                  </a:lnTo>
                  <a:lnTo>
                    <a:pt x="53871" y="27598"/>
                  </a:lnTo>
                  <a:lnTo>
                    <a:pt x="52834" y="19186"/>
                  </a:lnTo>
                  <a:close/>
                  <a:moveTo>
                    <a:pt x="61534" y="19186"/>
                  </a:moveTo>
                  <a:lnTo>
                    <a:pt x="65855" y="27886"/>
                  </a:lnTo>
                  <a:lnTo>
                    <a:pt x="65855" y="29096"/>
                  </a:lnTo>
                  <a:lnTo>
                    <a:pt x="63493" y="29903"/>
                  </a:lnTo>
                  <a:lnTo>
                    <a:pt x="61073" y="29096"/>
                  </a:lnTo>
                  <a:lnTo>
                    <a:pt x="61073" y="27368"/>
                  </a:lnTo>
                  <a:lnTo>
                    <a:pt x="58020" y="19186"/>
                  </a:lnTo>
                  <a:close/>
                  <a:moveTo>
                    <a:pt x="59863" y="31228"/>
                  </a:moveTo>
                  <a:lnTo>
                    <a:pt x="61073" y="31631"/>
                  </a:lnTo>
                  <a:lnTo>
                    <a:pt x="61073" y="41945"/>
                  </a:lnTo>
                  <a:lnTo>
                    <a:pt x="38315" y="41945"/>
                  </a:lnTo>
                  <a:lnTo>
                    <a:pt x="38315" y="31228"/>
                  </a:lnTo>
                  <a:lnTo>
                    <a:pt x="41945" y="32438"/>
                  </a:lnTo>
                  <a:lnTo>
                    <a:pt x="45517" y="31228"/>
                  </a:lnTo>
                  <a:lnTo>
                    <a:pt x="49089" y="32438"/>
                  </a:lnTo>
                  <a:lnTo>
                    <a:pt x="52719" y="31228"/>
                  </a:lnTo>
                  <a:lnTo>
                    <a:pt x="56291" y="32438"/>
                  </a:lnTo>
                  <a:lnTo>
                    <a:pt x="59863" y="31228"/>
                  </a:lnTo>
                  <a:close/>
                  <a:moveTo>
                    <a:pt x="10774" y="31170"/>
                  </a:moveTo>
                  <a:lnTo>
                    <a:pt x="10774" y="47937"/>
                  </a:lnTo>
                  <a:lnTo>
                    <a:pt x="7202" y="47937"/>
                  </a:lnTo>
                  <a:lnTo>
                    <a:pt x="7202" y="31170"/>
                  </a:lnTo>
                  <a:close/>
                  <a:moveTo>
                    <a:pt x="23968" y="31170"/>
                  </a:moveTo>
                  <a:lnTo>
                    <a:pt x="23968" y="47937"/>
                  </a:lnTo>
                  <a:lnTo>
                    <a:pt x="13194" y="47937"/>
                  </a:lnTo>
                  <a:lnTo>
                    <a:pt x="13194" y="31170"/>
                  </a:lnTo>
                  <a:close/>
                  <a:moveTo>
                    <a:pt x="29961" y="31631"/>
                  </a:moveTo>
                  <a:lnTo>
                    <a:pt x="29961" y="47937"/>
                  </a:lnTo>
                  <a:lnTo>
                    <a:pt x="26331" y="47937"/>
                  </a:lnTo>
                  <a:lnTo>
                    <a:pt x="26331" y="31919"/>
                  </a:lnTo>
                  <a:lnTo>
                    <a:pt x="27425" y="32438"/>
                  </a:lnTo>
                  <a:lnTo>
                    <a:pt x="29961" y="31631"/>
                  </a:lnTo>
                  <a:close/>
                  <a:moveTo>
                    <a:pt x="67065" y="31228"/>
                  </a:moveTo>
                  <a:lnTo>
                    <a:pt x="67065" y="47937"/>
                  </a:lnTo>
                  <a:lnTo>
                    <a:pt x="32323" y="47937"/>
                  </a:lnTo>
                  <a:lnTo>
                    <a:pt x="32323" y="31631"/>
                  </a:lnTo>
                  <a:lnTo>
                    <a:pt x="34743" y="32438"/>
                  </a:lnTo>
                  <a:lnTo>
                    <a:pt x="35895" y="32035"/>
                  </a:lnTo>
                  <a:lnTo>
                    <a:pt x="35895" y="44365"/>
                  </a:lnTo>
                  <a:lnTo>
                    <a:pt x="63493" y="44365"/>
                  </a:lnTo>
                  <a:lnTo>
                    <a:pt x="63493" y="32438"/>
                  </a:lnTo>
                  <a:lnTo>
                    <a:pt x="67065" y="31228"/>
                  </a:lnTo>
                  <a:close/>
                  <a:moveTo>
                    <a:pt x="71847" y="50357"/>
                  </a:moveTo>
                  <a:lnTo>
                    <a:pt x="71847" y="52719"/>
                  </a:lnTo>
                  <a:lnTo>
                    <a:pt x="2362" y="52719"/>
                  </a:lnTo>
                  <a:lnTo>
                    <a:pt x="2362" y="50357"/>
                  </a:lnTo>
                  <a:close/>
                  <a:moveTo>
                    <a:pt x="5070" y="0"/>
                  </a:moveTo>
                  <a:lnTo>
                    <a:pt x="3860" y="4840"/>
                  </a:lnTo>
                  <a:lnTo>
                    <a:pt x="0" y="4840"/>
                  </a:lnTo>
                  <a:lnTo>
                    <a:pt x="0" y="11984"/>
                  </a:lnTo>
                  <a:lnTo>
                    <a:pt x="4782" y="11984"/>
                  </a:lnTo>
                  <a:lnTo>
                    <a:pt x="4782" y="25178"/>
                  </a:lnTo>
                  <a:lnTo>
                    <a:pt x="4782" y="31170"/>
                  </a:lnTo>
                  <a:lnTo>
                    <a:pt x="4782" y="47937"/>
                  </a:lnTo>
                  <a:lnTo>
                    <a:pt x="0" y="47937"/>
                  </a:lnTo>
                  <a:lnTo>
                    <a:pt x="0" y="55139"/>
                  </a:lnTo>
                  <a:lnTo>
                    <a:pt x="74267" y="55139"/>
                  </a:lnTo>
                  <a:lnTo>
                    <a:pt x="74267" y="47937"/>
                  </a:lnTo>
                  <a:lnTo>
                    <a:pt x="69485" y="47937"/>
                  </a:lnTo>
                  <a:lnTo>
                    <a:pt x="69485" y="32035"/>
                  </a:lnTo>
                  <a:lnTo>
                    <a:pt x="70753" y="32496"/>
                  </a:lnTo>
                  <a:lnTo>
                    <a:pt x="74267" y="30709"/>
                  </a:lnTo>
                  <a:lnTo>
                    <a:pt x="74267" y="25985"/>
                  </a:lnTo>
                  <a:lnTo>
                    <a:pt x="69428" y="19186"/>
                  </a:lnTo>
                  <a:lnTo>
                    <a:pt x="69485" y="19186"/>
                  </a:lnTo>
                  <a:lnTo>
                    <a:pt x="69485" y="11984"/>
                  </a:lnTo>
                  <a:lnTo>
                    <a:pt x="74267" y="11984"/>
                  </a:lnTo>
                  <a:lnTo>
                    <a:pt x="74267" y="4840"/>
                  </a:lnTo>
                  <a:lnTo>
                    <a:pt x="70407" y="4840"/>
                  </a:lnTo>
                  <a:lnTo>
                    <a:pt x="691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07;p40"/>
            <p:cNvSpPr/>
            <p:nvPr/>
          </p:nvSpPr>
          <p:spPr>
            <a:xfrm>
              <a:off x="1632623" y="5965820"/>
              <a:ext cx="455764" cy="165872"/>
            </a:xfrm>
            <a:custGeom>
              <a:avLst/>
              <a:gdLst/>
              <a:ahLst/>
              <a:cxnLst/>
              <a:rect l="l" t="t" r="r" b="b"/>
              <a:pathLst>
                <a:path w="52720" h="19187" extrusionOk="0">
                  <a:moveTo>
                    <a:pt x="3573" y="1"/>
                  </a:moveTo>
                  <a:cubicBezTo>
                    <a:pt x="1614" y="1"/>
                    <a:pt x="0" y="1614"/>
                    <a:pt x="0" y="3631"/>
                  </a:cubicBezTo>
                  <a:lnTo>
                    <a:pt x="0" y="19187"/>
                  </a:lnTo>
                  <a:lnTo>
                    <a:pt x="52719" y="19187"/>
                  </a:lnTo>
                  <a:lnTo>
                    <a:pt x="52719" y="3631"/>
                  </a:lnTo>
                  <a:cubicBezTo>
                    <a:pt x="52719" y="1614"/>
                    <a:pt x="51106" y="1"/>
                    <a:pt x="49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08;p40"/>
            <p:cNvSpPr/>
            <p:nvPr/>
          </p:nvSpPr>
          <p:spPr>
            <a:xfrm>
              <a:off x="1673963" y="5997202"/>
              <a:ext cx="72730" cy="103610"/>
            </a:xfrm>
            <a:custGeom>
              <a:avLst/>
              <a:gdLst/>
              <a:ahLst/>
              <a:cxnLst/>
              <a:rect l="l" t="t" r="r" b="b"/>
              <a:pathLst>
                <a:path w="8413" h="11985" extrusionOk="0">
                  <a:moveTo>
                    <a:pt x="3630" y="1"/>
                  </a:moveTo>
                  <a:cubicBezTo>
                    <a:pt x="1614" y="1"/>
                    <a:pt x="0" y="1614"/>
                    <a:pt x="0" y="3573"/>
                  </a:cubicBezTo>
                  <a:cubicBezTo>
                    <a:pt x="0" y="5589"/>
                    <a:pt x="1614" y="7203"/>
                    <a:pt x="3630" y="7203"/>
                  </a:cubicBezTo>
                  <a:lnTo>
                    <a:pt x="4783" y="7203"/>
                  </a:lnTo>
                  <a:cubicBezTo>
                    <a:pt x="5474" y="7203"/>
                    <a:pt x="5993" y="7721"/>
                    <a:pt x="5993" y="8355"/>
                  </a:cubicBezTo>
                  <a:cubicBezTo>
                    <a:pt x="5993" y="9046"/>
                    <a:pt x="5474" y="9565"/>
                    <a:pt x="4783" y="9565"/>
                  </a:cubicBezTo>
                  <a:lnTo>
                    <a:pt x="3630" y="9565"/>
                  </a:lnTo>
                  <a:cubicBezTo>
                    <a:pt x="2939" y="9565"/>
                    <a:pt x="2420" y="9046"/>
                    <a:pt x="2420" y="8355"/>
                  </a:cubicBezTo>
                  <a:lnTo>
                    <a:pt x="0" y="8355"/>
                  </a:lnTo>
                  <a:cubicBezTo>
                    <a:pt x="0" y="10371"/>
                    <a:pt x="1614" y="11985"/>
                    <a:pt x="3630" y="11985"/>
                  </a:cubicBezTo>
                  <a:lnTo>
                    <a:pt x="4783" y="11985"/>
                  </a:lnTo>
                  <a:cubicBezTo>
                    <a:pt x="6799" y="11985"/>
                    <a:pt x="8412" y="10371"/>
                    <a:pt x="8412" y="8355"/>
                  </a:cubicBezTo>
                  <a:cubicBezTo>
                    <a:pt x="8412" y="6396"/>
                    <a:pt x="6799" y="4783"/>
                    <a:pt x="4783" y="4783"/>
                  </a:cubicBezTo>
                  <a:lnTo>
                    <a:pt x="3630" y="4783"/>
                  </a:lnTo>
                  <a:cubicBezTo>
                    <a:pt x="2939" y="4783"/>
                    <a:pt x="2420" y="4264"/>
                    <a:pt x="2420" y="3573"/>
                  </a:cubicBezTo>
                  <a:cubicBezTo>
                    <a:pt x="2420" y="2939"/>
                    <a:pt x="2939" y="2363"/>
                    <a:pt x="3630" y="2363"/>
                  </a:cubicBezTo>
                  <a:lnTo>
                    <a:pt x="4783" y="2363"/>
                  </a:lnTo>
                  <a:cubicBezTo>
                    <a:pt x="5474" y="2363"/>
                    <a:pt x="5993" y="2939"/>
                    <a:pt x="5993" y="3573"/>
                  </a:cubicBezTo>
                  <a:lnTo>
                    <a:pt x="8412" y="3573"/>
                  </a:lnTo>
                  <a:cubicBezTo>
                    <a:pt x="8412" y="1614"/>
                    <a:pt x="6799" y="1"/>
                    <a:pt x="4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09;p40"/>
            <p:cNvSpPr/>
            <p:nvPr/>
          </p:nvSpPr>
          <p:spPr>
            <a:xfrm>
              <a:off x="1767104" y="5997202"/>
              <a:ext cx="83191" cy="103610"/>
            </a:xfrm>
            <a:custGeom>
              <a:avLst/>
              <a:gdLst/>
              <a:ahLst/>
              <a:cxnLst/>
              <a:rect l="l" t="t" r="r" b="b"/>
              <a:pathLst>
                <a:path w="9623" h="11985" extrusionOk="0">
                  <a:moveTo>
                    <a:pt x="1" y="1"/>
                  </a:moveTo>
                  <a:lnTo>
                    <a:pt x="1" y="11985"/>
                  </a:lnTo>
                  <a:lnTo>
                    <a:pt x="2421" y="11985"/>
                  </a:lnTo>
                  <a:lnTo>
                    <a:pt x="2421" y="7145"/>
                  </a:lnTo>
                  <a:lnTo>
                    <a:pt x="7203" y="7145"/>
                  </a:lnTo>
                  <a:lnTo>
                    <a:pt x="7203" y="11985"/>
                  </a:lnTo>
                  <a:lnTo>
                    <a:pt x="9623" y="11985"/>
                  </a:lnTo>
                  <a:lnTo>
                    <a:pt x="9623" y="1"/>
                  </a:lnTo>
                  <a:lnTo>
                    <a:pt x="7203" y="1"/>
                  </a:lnTo>
                  <a:lnTo>
                    <a:pt x="7203" y="4783"/>
                  </a:lnTo>
                  <a:lnTo>
                    <a:pt x="2421" y="478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10;p40"/>
            <p:cNvSpPr/>
            <p:nvPr/>
          </p:nvSpPr>
          <p:spPr>
            <a:xfrm>
              <a:off x="1870706" y="5997202"/>
              <a:ext cx="82698" cy="103610"/>
            </a:xfrm>
            <a:custGeom>
              <a:avLst/>
              <a:gdLst/>
              <a:ahLst/>
              <a:cxnLst/>
              <a:rect l="l" t="t" r="r" b="b"/>
              <a:pathLst>
                <a:path w="9566" h="11985" extrusionOk="0">
                  <a:moveTo>
                    <a:pt x="4783" y="2363"/>
                  </a:moveTo>
                  <a:cubicBezTo>
                    <a:pt x="6108" y="2363"/>
                    <a:pt x="7203" y="3458"/>
                    <a:pt x="7203" y="4783"/>
                  </a:cubicBezTo>
                  <a:lnTo>
                    <a:pt x="7203" y="7145"/>
                  </a:lnTo>
                  <a:cubicBezTo>
                    <a:pt x="7203" y="8470"/>
                    <a:pt x="6108" y="9565"/>
                    <a:pt x="4783" y="9565"/>
                  </a:cubicBezTo>
                  <a:cubicBezTo>
                    <a:pt x="3458" y="9565"/>
                    <a:pt x="2421" y="8470"/>
                    <a:pt x="2421" y="7145"/>
                  </a:cubicBezTo>
                  <a:lnTo>
                    <a:pt x="2421" y="4783"/>
                  </a:lnTo>
                  <a:cubicBezTo>
                    <a:pt x="2421" y="3458"/>
                    <a:pt x="3458" y="2363"/>
                    <a:pt x="4783" y="2363"/>
                  </a:cubicBezTo>
                  <a:close/>
                  <a:moveTo>
                    <a:pt x="4783" y="1"/>
                  </a:moveTo>
                  <a:cubicBezTo>
                    <a:pt x="2133" y="1"/>
                    <a:pt x="1" y="2132"/>
                    <a:pt x="1" y="4783"/>
                  </a:cubicBezTo>
                  <a:lnTo>
                    <a:pt x="1" y="7145"/>
                  </a:lnTo>
                  <a:cubicBezTo>
                    <a:pt x="1" y="9795"/>
                    <a:pt x="2133" y="11985"/>
                    <a:pt x="4783" y="11985"/>
                  </a:cubicBezTo>
                  <a:cubicBezTo>
                    <a:pt x="7433" y="11985"/>
                    <a:pt x="9565" y="9795"/>
                    <a:pt x="9565" y="7145"/>
                  </a:cubicBezTo>
                  <a:lnTo>
                    <a:pt x="9565" y="4783"/>
                  </a:lnTo>
                  <a:cubicBezTo>
                    <a:pt x="9565" y="2132"/>
                    <a:pt x="7433" y="1"/>
                    <a:pt x="4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11;p40"/>
            <p:cNvSpPr/>
            <p:nvPr/>
          </p:nvSpPr>
          <p:spPr>
            <a:xfrm>
              <a:off x="1974316" y="5997202"/>
              <a:ext cx="72722" cy="103610"/>
            </a:xfrm>
            <a:custGeom>
              <a:avLst/>
              <a:gdLst/>
              <a:ahLst/>
              <a:cxnLst/>
              <a:rect l="l" t="t" r="r" b="b"/>
              <a:pathLst>
                <a:path w="8412" h="11985" extrusionOk="0">
                  <a:moveTo>
                    <a:pt x="4782" y="2363"/>
                  </a:moveTo>
                  <a:cubicBezTo>
                    <a:pt x="5474" y="2363"/>
                    <a:pt x="5992" y="2939"/>
                    <a:pt x="5992" y="3573"/>
                  </a:cubicBezTo>
                  <a:cubicBezTo>
                    <a:pt x="5992" y="4207"/>
                    <a:pt x="5474" y="4783"/>
                    <a:pt x="4782" y="4783"/>
                  </a:cubicBezTo>
                  <a:lnTo>
                    <a:pt x="2420" y="4783"/>
                  </a:lnTo>
                  <a:lnTo>
                    <a:pt x="2420" y="2363"/>
                  </a:lnTo>
                  <a:close/>
                  <a:moveTo>
                    <a:pt x="0" y="1"/>
                  </a:moveTo>
                  <a:lnTo>
                    <a:pt x="0" y="11985"/>
                  </a:lnTo>
                  <a:lnTo>
                    <a:pt x="2420" y="11985"/>
                  </a:lnTo>
                  <a:lnTo>
                    <a:pt x="2420" y="7145"/>
                  </a:lnTo>
                  <a:lnTo>
                    <a:pt x="4782" y="7145"/>
                  </a:lnTo>
                  <a:cubicBezTo>
                    <a:pt x="6799" y="7145"/>
                    <a:pt x="8412" y="5532"/>
                    <a:pt x="8412" y="3573"/>
                  </a:cubicBezTo>
                  <a:cubicBezTo>
                    <a:pt x="8412" y="1614"/>
                    <a:pt x="6799" y="1"/>
                    <a:pt x="4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312;p40"/>
          <p:cNvGrpSpPr/>
          <p:nvPr/>
        </p:nvGrpSpPr>
        <p:grpSpPr>
          <a:xfrm flipH="1">
            <a:off x="8113337" y="916893"/>
            <a:ext cx="761584" cy="771194"/>
            <a:chOff x="2413128" y="5015960"/>
            <a:chExt cx="787992" cy="673930"/>
          </a:xfrm>
        </p:grpSpPr>
        <p:sp>
          <p:nvSpPr>
            <p:cNvPr id="56" name="Google Shape;1313;p40"/>
            <p:cNvSpPr/>
            <p:nvPr/>
          </p:nvSpPr>
          <p:spPr>
            <a:xfrm>
              <a:off x="2755816" y="5524511"/>
              <a:ext cx="102123" cy="101622"/>
            </a:xfrm>
            <a:custGeom>
              <a:avLst/>
              <a:gdLst/>
              <a:ahLst/>
              <a:cxnLst/>
              <a:rect l="l" t="t" r="r" b="b"/>
              <a:pathLst>
                <a:path w="11813" h="11755" extrusionOk="0">
                  <a:moveTo>
                    <a:pt x="5878" y="2939"/>
                  </a:moveTo>
                  <a:cubicBezTo>
                    <a:pt x="7549" y="2939"/>
                    <a:pt x="8816" y="4264"/>
                    <a:pt x="8816" y="5878"/>
                  </a:cubicBezTo>
                  <a:cubicBezTo>
                    <a:pt x="8816" y="7491"/>
                    <a:pt x="7549" y="8816"/>
                    <a:pt x="5878" y="8816"/>
                  </a:cubicBezTo>
                  <a:cubicBezTo>
                    <a:pt x="4264" y="8816"/>
                    <a:pt x="2939" y="7491"/>
                    <a:pt x="2939" y="5878"/>
                  </a:cubicBezTo>
                  <a:cubicBezTo>
                    <a:pt x="2939" y="4264"/>
                    <a:pt x="4264" y="2939"/>
                    <a:pt x="5878" y="2939"/>
                  </a:cubicBezTo>
                  <a:close/>
                  <a:moveTo>
                    <a:pt x="5878" y="1"/>
                  </a:moveTo>
                  <a:cubicBezTo>
                    <a:pt x="2651" y="1"/>
                    <a:pt x="1" y="2651"/>
                    <a:pt x="1" y="5878"/>
                  </a:cubicBezTo>
                  <a:cubicBezTo>
                    <a:pt x="1" y="9104"/>
                    <a:pt x="2651" y="11755"/>
                    <a:pt x="5878" y="11755"/>
                  </a:cubicBezTo>
                  <a:cubicBezTo>
                    <a:pt x="9162" y="11755"/>
                    <a:pt x="11812" y="9162"/>
                    <a:pt x="11812" y="5878"/>
                  </a:cubicBezTo>
                  <a:cubicBezTo>
                    <a:pt x="11812" y="2651"/>
                    <a:pt x="9162" y="1"/>
                    <a:pt x="587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14;p40"/>
            <p:cNvSpPr/>
            <p:nvPr/>
          </p:nvSpPr>
          <p:spPr>
            <a:xfrm>
              <a:off x="2413128" y="5015960"/>
              <a:ext cx="787992" cy="673930"/>
            </a:xfrm>
            <a:custGeom>
              <a:avLst/>
              <a:gdLst/>
              <a:ahLst/>
              <a:cxnLst/>
              <a:rect l="l" t="t" r="r" b="b"/>
              <a:pathLst>
                <a:path w="91150" h="77956" extrusionOk="0">
                  <a:moveTo>
                    <a:pt x="49320" y="15442"/>
                  </a:moveTo>
                  <a:lnTo>
                    <a:pt x="53872" y="25698"/>
                  </a:lnTo>
                  <a:lnTo>
                    <a:pt x="49263" y="27541"/>
                  </a:lnTo>
                  <a:lnTo>
                    <a:pt x="44653" y="17113"/>
                  </a:lnTo>
                  <a:lnTo>
                    <a:pt x="49320" y="15442"/>
                  </a:lnTo>
                  <a:close/>
                  <a:moveTo>
                    <a:pt x="18092" y="2997"/>
                  </a:moveTo>
                  <a:lnTo>
                    <a:pt x="39007" y="53238"/>
                  </a:lnTo>
                  <a:cubicBezTo>
                    <a:pt x="38143" y="53699"/>
                    <a:pt x="37336" y="54275"/>
                    <a:pt x="36645" y="54967"/>
                  </a:cubicBezTo>
                  <a:lnTo>
                    <a:pt x="15615" y="5935"/>
                  </a:lnTo>
                  <a:lnTo>
                    <a:pt x="4380" y="5935"/>
                  </a:lnTo>
                  <a:cubicBezTo>
                    <a:pt x="3573" y="5935"/>
                    <a:pt x="2882" y="5244"/>
                    <a:pt x="2882" y="4437"/>
                  </a:cubicBezTo>
                  <a:cubicBezTo>
                    <a:pt x="2882" y="3631"/>
                    <a:pt x="3573" y="2997"/>
                    <a:pt x="4380" y="2997"/>
                  </a:cubicBezTo>
                  <a:close/>
                  <a:moveTo>
                    <a:pt x="66778" y="9219"/>
                  </a:moveTo>
                  <a:lnTo>
                    <a:pt x="81585" y="45575"/>
                  </a:lnTo>
                  <a:lnTo>
                    <a:pt x="55024" y="55543"/>
                  </a:lnTo>
                  <a:cubicBezTo>
                    <a:pt x="52662" y="53065"/>
                    <a:pt x="49263" y="51510"/>
                    <a:pt x="45518" y="51510"/>
                  </a:cubicBezTo>
                  <a:cubicBezTo>
                    <a:pt x="44192" y="51510"/>
                    <a:pt x="42925" y="51682"/>
                    <a:pt x="41715" y="52028"/>
                  </a:cubicBezTo>
                  <a:lnTo>
                    <a:pt x="29443" y="22586"/>
                  </a:lnTo>
                  <a:lnTo>
                    <a:pt x="41830" y="18150"/>
                  </a:lnTo>
                  <a:lnTo>
                    <a:pt x="47707" y="31344"/>
                  </a:lnTo>
                  <a:lnTo>
                    <a:pt x="57790" y="27311"/>
                  </a:lnTo>
                  <a:lnTo>
                    <a:pt x="52086" y="14462"/>
                  </a:lnTo>
                  <a:lnTo>
                    <a:pt x="66778" y="9219"/>
                  </a:lnTo>
                  <a:close/>
                  <a:moveTo>
                    <a:pt x="86246" y="47111"/>
                  </a:moveTo>
                  <a:cubicBezTo>
                    <a:pt x="86617" y="47111"/>
                    <a:pt x="86993" y="47228"/>
                    <a:pt x="87347" y="47476"/>
                  </a:cubicBezTo>
                  <a:cubicBezTo>
                    <a:pt x="87866" y="47822"/>
                    <a:pt x="88211" y="48398"/>
                    <a:pt x="88211" y="49090"/>
                  </a:cubicBezTo>
                  <a:cubicBezTo>
                    <a:pt x="88154" y="49896"/>
                    <a:pt x="87635" y="50645"/>
                    <a:pt x="86886" y="50933"/>
                  </a:cubicBezTo>
                  <a:lnTo>
                    <a:pt x="58308" y="61304"/>
                  </a:lnTo>
                  <a:cubicBezTo>
                    <a:pt x="58020" y="60094"/>
                    <a:pt x="57502" y="59000"/>
                    <a:pt x="56926" y="57963"/>
                  </a:cubicBezTo>
                  <a:lnTo>
                    <a:pt x="85561" y="47246"/>
                  </a:lnTo>
                  <a:cubicBezTo>
                    <a:pt x="85783" y="47157"/>
                    <a:pt x="86013" y="47111"/>
                    <a:pt x="86246" y="47111"/>
                  </a:cubicBezTo>
                  <a:close/>
                  <a:moveTo>
                    <a:pt x="45518" y="54448"/>
                  </a:moveTo>
                  <a:cubicBezTo>
                    <a:pt x="51222" y="54448"/>
                    <a:pt x="55831" y="59057"/>
                    <a:pt x="55831" y="64704"/>
                  </a:cubicBezTo>
                  <a:cubicBezTo>
                    <a:pt x="55831" y="70408"/>
                    <a:pt x="51222" y="75017"/>
                    <a:pt x="45518" y="75017"/>
                  </a:cubicBezTo>
                  <a:cubicBezTo>
                    <a:pt x="39871" y="75017"/>
                    <a:pt x="35262" y="70408"/>
                    <a:pt x="35262" y="64704"/>
                  </a:cubicBezTo>
                  <a:cubicBezTo>
                    <a:pt x="35262" y="59057"/>
                    <a:pt x="39871" y="54448"/>
                    <a:pt x="45518" y="54448"/>
                  </a:cubicBezTo>
                  <a:close/>
                  <a:moveTo>
                    <a:pt x="4380" y="1"/>
                  </a:moveTo>
                  <a:cubicBezTo>
                    <a:pt x="1960" y="1"/>
                    <a:pt x="1" y="2017"/>
                    <a:pt x="1" y="4437"/>
                  </a:cubicBezTo>
                  <a:cubicBezTo>
                    <a:pt x="1" y="6857"/>
                    <a:pt x="1960" y="8816"/>
                    <a:pt x="4380" y="8816"/>
                  </a:cubicBezTo>
                  <a:lnTo>
                    <a:pt x="13714" y="8816"/>
                  </a:lnTo>
                  <a:lnTo>
                    <a:pt x="34513" y="57444"/>
                  </a:lnTo>
                  <a:cubicBezTo>
                    <a:pt x="33130" y="59518"/>
                    <a:pt x="32324" y="62053"/>
                    <a:pt x="32324" y="64704"/>
                  </a:cubicBezTo>
                  <a:cubicBezTo>
                    <a:pt x="32324" y="72021"/>
                    <a:pt x="38258" y="77955"/>
                    <a:pt x="45575" y="77955"/>
                  </a:cubicBezTo>
                  <a:cubicBezTo>
                    <a:pt x="52835" y="77955"/>
                    <a:pt x="58769" y="72021"/>
                    <a:pt x="58769" y="64704"/>
                  </a:cubicBezTo>
                  <a:cubicBezTo>
                    <a:pt x="58769" y="64588"/>
                    <a:pt x="58769" y="64416"/>
                    <a:pt x="58769" y="64300"/>
                  </a:cubicBezTo>
                  <a:lnTo>
                    <a:pt x="87923" y="53699"/>
                  </a:lnTo>
                  <a:cubicBezTo>
                    <a:pt x="89824" y="52950"/>
                    <a:pt x="91150" y="51106"/>
                    <a:pt x="91150" y="49090"/>
                  </a:cubicBezTo>
                  <a:cubicBezTo>
                    <a:pt x="91092" y="47476"/>
                    <a:pt x="90343" y="45978"/>
                    <a:pt x="89018" y="45057"/>
                  </a:cubicBezTo>
                  <a:cubicBezTo>
                    <a:pt x="88179" y="44473"/>
                    <a:pt x="87201" y="44166"/>
                    <a:pt x="86216" y="44166"/>
                  </a:cubicBezTo>
                  <a:cubicBezTo>
                    <a:pt x="85646" y="44166"/>
                    <a:pt x="85073" y="44269"/>
                    <a:pt x="84524" y="44480"/>
                  </a:cubicBezTo>
                  <a:lnTo>
                    <a:pt x="84351" y="44538"/>
                  </a:lnTo>
                  <a:lnTo>
                    <a:pt x="68449" y="5532"/>
                  </a:lnTo>
                  <a:lnTo>
                    <a:pt x="28348" y="19821"/>
                  </a:lnTo>
                  <a:lnTo>
                    <a:pt x="2005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1315;p40"/>
          <p:cNvGrpSpPr/>
          <p:nvPr/>
        </p:nvGrpSpPr>
        <p:grpSpPr>
          <a:xfrm flipH="1">
            <a:off x="137632" y="4048214"/>
            <a:ext cx="816780" cy="574280"/>
            <a:chOff x="2415125" y="6100311"/>
            <a:chExt cx="751129" cy="521008"/>
          </a:xfrm>
        </p:grpSpPr>
        <p:sp>
          <p:nvSpPr>
            <p:cNvPr id="59" name="Google Shape;1316;p40"/>
            <p:cNvSpPr/>
            <p:nvPr/>
          </p:nvSpPr>
          <p:spPr>
            <a:xfrm>
              <a:off x="2415125" y="6100311"/>
              <a:ext cx="751129" cy="521008"/>
            </a:xfrm>
            <a:custGeom>
              <a:avLst/>
              <a:gdLst/>
              <a:ahLst/>
              <a:cxnLst/>
              <a:rect l="l" t="t" r="r" b="b"/>
              <a:pathLst>
                <a:path w="86886" h="60267" extrusionOk="0">
                  <a:moveTo>
                    <a:pt x="58826" y="2766"/>
                  </a:moveTo>
                  <a:lnTo>
                    <a:pt x="58826" y="12618"/>
                  </a:lnTo>
                  <a:lnTo>
                    <a:pt x="8412" y="12618"/>
                  </a:lnTo>
                  <a:lnTo>
                    <a:pt x="8412" y="2766"/>
                  </a:lnTo>
                  <a:close/>
                  <a:moveTo>
                    <a:pt x="71617" y="15384"/>
                  </a:moveTo>
                  <a:lnTo>
                    <a:pt x="72712" y="26619"/>
                  </a:lnTo>
                  <a:lnTo>
                    <a:pt x="61650" y="26619"/>
                  </a:lnTo>
                  <a:lnTo>
                    <a:pt x="61650" y="15384"/>
                  </a:lnTo>
                  <a:close/>
                  <a:moveTo>
                    <a:pt x="58826" y="15384"/>
                  </a:moveTo>
                  <a:lnTo>
                    <a:pt x="58826" y="26619"/>
                  </a:lnTo>
                  <a:lnTo>
                    <a:pt x="58826" y="29442"/>
                  </a:lnTo>
                  <a:lnTo>
                    <a:pt x="58826" y="35031"/>
                  </a:lnTo>
                  <a:lnTo>
                    <a:pt x="8412" y="35031"/>
                  </a:lnTo>
                  <a:lnTo>
                    <a:pt x="8412" y="15384"/>
                  </a:lnTo>
                  <a:close/>
                  <a:moveTo>
                    <a:pt x="5589" y="44826"/>
                  </a:moveTo>
                  <a:lnTo>
                    <a:pt x="5589" y="47649"/>
                  </a:lnTo>
                  <a:lnTo>
                    <a:pt x="4206" y="47649"/>
                  </a:lnTo>
                  <a:cubicBezTo>
                    <a:pt x="3400" y="47649"/>
                    <a:pt x="2766" y="47015"/>
                    <a:pt x="2766" y="46266"/>
                  </a:cubicBezTo>
                  <a:cubicBezTo>
                    <a:pt x="2766" y="45459"/>
                    <a:pt x="3400" y="44826"/>
                    <a:pt x="4206" y="44826"/>
                  </a:cubicBezTo>
                  <a:close/>
                  <a:moveTo>
                    <a:pt x="58826" y="37854"/>
                  </a:moveTo>
                  <a:lnTo>
                    <a:pt x="58826" y="47649"/>
                  </a:lnTo>
                  <a:lnTo>
                    <a:pt x="31804" y="47649"/>
                  </a:lnTo>
                  <a:cubicBezTo>
                    <a:pt x="30595" y="43616"/>
                    <a:pt x="26849" y="40620"/>
                    <a:pt x="22413" y="40620"/>
                  </a:cubicBezTo>
                  <a:cubicBezTo>
                    <a:pt x="17977" y="40620"/>
                    <a:pt x="14232" y="43616"/>
                    <a:pt x="13022" y="47649"/>
                  </a:cubicBezTo>
                  <a:lnTo>
                    <a:pt x="8412" y="47649"/>
                  </a:lnTo>
                  <a:lnTo>
                    <a:pt x="8412" y="42060"/>
                  </a:lnTo>
                  <a:lnTo>
                    <a:pt x="8412" y="37854"/>
                  </a:lnTo>
                  <a:close/>
                  <a:moveTo>
                    <a:pt x="78474" y="29442"/>
                  </a:moveTo>
                  <a:lnTo>
                    <a:pt x="78474" y="42060"/>
                  </a:lnTo>
                  <a:lnTo>
                    <a:pt x="78474" y="47649"/>
                  </a:lnTo>
                  <a:lnTo>
                    <a:pt x="78070" y="47649"/>
                  </a:lnTo>
                  <a:cubicBezTo>
                    <a:pt x="76860" y="43616"/>
                    <a:pt x="73115" y="40620"/>
                    <a:pt x="68679" y="40620"/>
                  </a:cubicBezTo>
                  <a:cubicBezTo>
                    <a:pt x="65913" y="40620"/>
                    <a:pt x="63436" y="41772"/>
                    <a:pt x="61650" y="43616"/>
                  </a:cubicBezTo>
                  <a:lnTo>
                    <a:pt x="61650" y="37854"/>
                  </a:lnTo>
                  <a:lnTo>
                    <a:pt x="61650" y="29442"/>
                  </a:lnTo>
                  <a:close/>
                  <a:moveTo>
                    <a:pt x="82680" y="44826"/>
                  </a:moveTo>
                  <a:cubicBezTo>
                    <a:pt x="83429" y="44826"/>
                    <a:pt x="84062" y="45459"/>
                    <a:pt x="84062" y="46266"/>
                  </a:cubicBezTo>
                  <a:cubicBezTo>
                    <a:pt x="84062" y="47015"/>
                    <a:pt x="83429" y="47649"/>
                    <a:pt x="82680" y="47649"/>
                  </a:cubicBezTo>
                  <a:lnTo>
                    <a:pt x="81297" y="47649"/>
                  </a:lnTo>
                  <a:lnTo>
                    <a:pt x="81297" y="44826"/>
                  </a:lnTo>
                  <a:close/>
                  <a:moveTo>
                    <a:pt x="22413" y="43443"/>
                  </a:moveTo>
                  <a:cubicBezTo>
                    <a:pt x="26273" y="43443"/>
                    <a:pt x="29442" y="46554"/>
                    <a:pt x="29442" y="50472"/>
                  </a:cubicBezTo>
                  <a:cubicBezTo>
                    <a:pt x="29442" y="54332"/>
                    <a:pt x="26273" y="57443"/>
                    <a:pt x="22413" y="57443"/>
                  </a:cubicBezTo>
                  <a:cubicBezTo>
                    <a:pt x="18553" y="57443"/>
                    <a:pt x="15384" y="54332"/>
                    <a:pt x="15384" y="50472"/>
                  </a:cubicBezTo>
                  <a:cubicBezTo>
                    <a:pt x="15384" y="46554"/>
                    <a:pt x="18553" y="43443"/>
                    <a:pt x="22413" y="43443"/>
                  </a:cubicBezTo>
                  <a:close/>
                  <a:moveTo>
                    <a:pt x="68679" y="43443"/>
                  </a:moveTo>
                  <a:cubicBezTo>
                    <a:pt x="72539" y="43443"/>
                    <a:pt x="75650" y="46554"/>
                    <a:pt x="75650" y="50472"/>
                  </a:cubicBezTo>
                  <a:cubicBezTo>
                    <a:pt x="75650" y="54332"/>
                    <a:pt x="72539" y="57443"/>
                    <a:pt x="68679" y="57443"/>
                  </a:cubicBezTo>
                  <a:cubicBezTo>
                    <a:pt x="64819" y="57443"/>
                    <a:pt x="61650" y="54332"/>
                    <a:pt x="61650" y="50472"/>
                  </a:cubicBezTo>
                  <a:cubicBezTo>
                    <a:pt x="61650" y="46554"/>
                    <a:pt x="64819" y="43443"/>
                    <a:pt x="68679" y="43443"/>
                  </a:cubicBezTo>
                  <a:close/>
                  <a:moveTo>
                    <a:pt x="5589" y="0"/>
                  </a:moveTo>
                  <a:lnTo>
                    <a:pt x="5589" y="12618"/>
                  </a:lnTo>
                  <a:lnTo>
                    <a:pt x="5589" y="37854"/>
                  </a:lnTo>
                  <a:lnTo>
                    <a:pt x="5589" y="42002"/>
                  </a:lnTo>
                  <a:lnTo>
                    <a:pt x="4206" y="42002"/>
                  </a:lnTo>
                  <a:cubicBezTo>
                    <a:pt x="1844" y="42002"/>
                    <a:pt x="0" y="43904"/>
                    <a:pt x="0" y="46208"/>
                  </a:cubicBezTo>
                  <a:cubicBezTo>
                    <a:pt x="0" y="48571"/>
                    <a:pt x="1844" y="50414"/>
                    <a:pt x="4206" y="50414"/>
                  </a:cubicBezTo>
                  <a:lnTo>
                    <a:pt x="12618" y="50414"/>
                  </a:lnTo>
                  <a:cubicBezTo>
                    <a:pt x="12618" y="55830"/>
                    <a:pt x="16997" y="60267"/>
                    <a:pt x="22413" y="60267"/>
                  </a:cubicBezTo>
                  <a:cubicBezTo>
                    <a:pt x="27829" y="60267"/>
                    <a:pt x="32208" y="55830"/>
                    <a:pt x="32208" y="50414"/>
                  </a:cubicBezTo>
                  <a:lnTo>
                    <a:pt x="58826" y="50414"/>
                  </a:lnTo>
                  <a:cubicBezTo>
                    <a:pt x="58826" y="55830"/>
                    <a:pt x="63263" y="60267"/>
                    <a:pt x="68679" y="60267"/>
                  </a:cubicBezTo>
                  <a:cubicBezTo>
                    <a:pt x="74037" y="60267"/>
                    <a:pt x="78474" y="55830"/>
                    <a:pt x="78474" y="50414"/>
                  </a:cubicBezTo>
                  <a:lnTo>
                    <a:pt x="82680" y="50414"/>
                  </a:lnTo>
                  <a:cubicBezTo>
                    <a:pt x="84984" y="50414"/>
                    <a:pt x="86886" y="48571"/>
                    <a:pt x="86886" y="46208"/>
                  </a:cubicBezTo>
                  <a:cubicBezTo>
                    <a:pt x="86886" y="43904"/>
                    <a:pt x="84984" y="42002"/>
                    <a:pt x="82680" y="42002"/>
                  </a:cubicBezTo>
                  <a:lnTo>
                    <a:pt x="81297" y="42002"/>
                  </a:lnTo>
                  <a:lnTo>
                    <a:pt x="81297" y="26619"/>
                  </a:lnTo>
                  <a:lnTo>
                    <a:pt x="75535" y="26619"/>
                  </a:lnTo>
                  <a:lnTo>
                    <a:pt x="74152" y="12618"/>
                  </a:lnTo>
                  <a:lnTo>
                    <a:pt x="61650" y="12618"/>
                  </a:lnTo>
                  <a:lnTo>
                    <a:pt x="6165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17;p40"/>
            <p:cNvSpPr/>
            <p:nvPr/>
          </p:nvSpPr>
          <p:spPr>
            <a:xfrm>
              <a:off x="2572524" y="6500272"/>
              <a:ext cx="72722" cy="72238"/>
            </a:xfrm>
            <a:custGeom>
              <a:avLst/>
              <a:gdLst/>
              <a:ahLst/>
              <a:cxnLst/>
              <a:rect l="l" t="t" r="r" b="b"/>
              <a:pathLst>
                <a:path w="8412" h="8356" extrusionOk="0">
                  <a:moveTo>
                    <a:pt x="4206" y="2766"/>
                  </a:moveTo>
                  <a:cubicBezTo>
                    <a:pt x="4955" y="2766"/>
                    <a:pt x="5589" y="3400"/>
                    <a:pt x="5589" y="4149"/>
                  </a:cubicBezTo>
                  <a:cubicBezTo>
                    <a:pt x="5589" y="4956"/>
                    <a:pt x="4955" y="5590"/>
                    <a:pt x="4206" y="5590"/>
                  </a:cubicBezTo>
                  <a:cubicBezTo>
                    <a:pt x="3457" y="5590"/>
                    <a:pt x="2823" y="4956"/>
                    <a:pt x="2823" y="4149"/>
                  </a:cubicBezTo>
                  <a:cubicBezTo>
                    <a:pt x="2823" y="3400"/>
                    <a:pt x="3399" y="2766"/>
                    <a:pt x="4206" y="2766"/>
                  </a:cubicBezTo>
                  <a:close/>
                  <a:moveTo>
                    <a:pt x="4206" y="1"/>
                  </a:moveTo>
                  <a:cubicBezTo>
                    <a:pt x="1901" y="1"/>
                    <a:pt x="0" y="1845"/>
                    <a:pt x="0" y="4207"/>
                  </a:cubicBezTo>
                  <a:cubicBezTo>
                    <a:pt x="0" y="6512"/>
                    <a:pt x="1901" y="8355"/>
                    <a:pt x="4206" y="8355"/>
                  </a:cubicBezTo>
                  <a:cubicBezTo>
                    <a:pt x="6511" y="8355"/>
                    <a:pt x="8412" y="6512"/>
                    <a:pt x="8412" y="4207"/>
                  </a:cubicBezTo>
                  <a:cubicBezTo>
                    <a:pt x="8412" y="1845"/>
                    <a:pt x="6511" y="1"/>
                    <a:pt x="420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18;p40"/>
            <p:cNvSpPr/>
            <p:nvPr/>
          </p:nvSpPr>
          <p:spPr>
            <a:xfrm>
              <a:off x="2972485" y="6500272"/>
              <a:ext cx="72730" cy="72238"/>
            </a:xfrm>
            <a:custGeom>
              <a:avLst/>
              <a:gdLst/>
              <a:ahLst/>
              <a:cxnLst/>
              <a:rect l="l" t="t" r="r" b="b"/>
              <a:pathLst>
                <a:path w="8413" h="8356" extrusionOk="0">
                  <a:moveTo>
                    <a:pt x="4207" y="2766"/>
                  </a:moveTo>
                  <a:cubicBezTo>
                    <a:pt x="4956" y="2766"/>
                    <a:pt x="5590" y="3400"/>
                    <a:pt x="5590" y="4149"/>
                  </a:cubicBezTo>
                  <a:cubicBezTo>
                    <a:pt x="5590" y="4956"/>
                    <a:pt x="4956" y="5590"/>
                    <a:pt x="4207" y="5590"/>
                  </a:cubicBezTo>
                  <a:cubicBezTo>
                    <a:pt x="3400" y="5590"/>
                    <a:pt x="2766" y="4956"/>
                    <a:pt x="2766" y="4149"/>
                  </a:cubicBezTo>
                  <a:cubicBezTo>
                    <a:pt x="2766" y="3400"/>
                    <a:pt x="3400" y="2766"/>
                    <a:pt x="4207" y="2766"/>
                  </a:cubicBezTo>
                  <a:close/>
                  <a:moveTo>
                    <a:pt x="4207" y="1"/>
                  </a:moveTo>
                  <a:cubicBezTo>
                    <a:pt x="1845" y="1"/>
                    <a:pt x="1" y="1845"/>
                    <a:pt x="1" y="4207"/>
                  </a:cubicBezTo>
                  <a:cubicBezTo>
                    <a:pt x="1" y="6512"/>
                    <a:pt x="1845" y="8355"/>
                    <a:pt x="4207" y="8355"/>
                  </a:cubicBezTo>
                  <a:cubicBezTo>
                    <a:pt x="6511" y="8355"/>
                    <a:pt x="8413" y="6512"/>
                    <a:pt x="8413" y="4207"/>
                  </a:cubicBezTo>
                  <a:cubicBezTo>
                    <a:pt x="8413" y="1845"/>
                    <a:pt x="6511" y="1"/>
                    <a:pt x="420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319;p40"/>
          <p:cNvGrpSpPr/>
          <p:nvPr/>
        </p:nvGrpSpPr>
        <p:grpSpPr>
          <a:xfrm flipH="1">
            <a:off x="8217316" y="4048214"/>
            <a:ext cx="598254" cy="608121"/>
            <a:chOff x="1576836" y="5097154"/>
            <a:chExt cx="653009" cy="652507"/>
          </a:xfrm>
        </p:grpSpPr>
        <p:sp>
          <p:nvSpPr>
            <p:cNvPr id="63" name="Google Shape;1320;p40"/>
            <p:cNvSpPr/>
            <p:nvPr/>
          </p:nvSpPr>
          <p:spPr>
            <a:xfrm>
              <a:off x="1576836" y="5097154"/>
              <a:ext cx="653009" cy="652507"/>
            </a:xfrm>
            <a:custGeom>
              <a:avLst/>
              <a:gdLst/>
              <a:ahLst/>
              <a:cxnLst/>
              <a:rect l="l" t="t" r="r" b="b"/>
              <a:pathLst>
                <a:path w="75536" h="75478" extrusionOk="0">
                  <a:moveTo>
                    <a:pt x="10947" y="2420"/>
                  </a:moveTo>
                  <a:lnTo>
                    <a:pt x="10947" y="21261"/>
                  </a:lnTo>
                  <a:lnTo>
                    <a:pt x="10947" y="40159"/>
                  </a:lnTo>
                  <a:lnTo>
                    <a:pt x="3688" y="40159"/>
                  </a:lnTo>
                  <a:cubicBezTo>
                    <a:pt x="2996" y="40159"/>
                    <a:pt x="2420" y="39640"/>
                    <a:pt x="2420" y="38949"/>
                  </a:cubicBezTo>
                  <a:lnTo>
                    <a:pt x="2420" y="21261"/>
                  </a:lnTo>
                  <a:lnTo>
                    <a:pt x="2420" y="3630"/>
                  </a:lnTo>
                  <a:cubicBezTo>
                    <a:pt x="2420" y="2939"/>
                    <a:pt x="2996" y="2420"/>
                    <a:pt x="3630" y="2420"/>
                  </a:cubicBezTo>
                  <a:close/>
                  <a:moveTo>
                    <a:pt x="63320" y="2420"/>
                  </a:moveTo>
                  <a:lnTo>
                    <a:pt x="63320" y="34973"/>
                  </a:lnTo>
                  <a:cubicBezTo>
                    <a:pt x="62456" y="34397"/>
                    <a:pt x="61419" y="34051"/>
                    <a:pt x="60267" y="34051"/>
                  </a:cubicBezTo>
                  <a:cubicBezTo>
                    <a:pt x="58999" y="34051"/>
                    <a:pt x="57847" y="34512"/>
                    <a:pt x="56925" y="35261"/>
                  </a:cubicBezTo>
                  <a:cubicBezTo>
                    <a:pt x="56118" y="33129"/>
                    <a:pt x="54160" y="31631"/>
                    <a:pt x="51740" y="31631"/>
                  </a:cubicBezTo>
                  <a:cubicBezTo>
                    <a:pt x="50299" y="31631"/>
                    <a:pt x="48974" y="32208"/>
                    <a:pt x="47937" y="33187"/>
                  </a:cubicBezTo>
                  <a:cubicBezTo>
                    <a:pt x="47015" y="31516"/>
                    <a:pt x="45287" y="30421"/>
                    <a:pt x="43212" y="30421"/>
                  </a:cubicBezTo>
                  <a:cubicBezTo>
                    <a:pt x="42118" y="30421"/>
                    <a:pt x="41081" y="30767"/>
                    <a:pt x="40159" y="31343"/>
                  </a:cubicBezTo>
                  <a:lnTo>
                    <a:pt x="40159" y="21261"/>
                  </a:lnTo>
                  <a:cubicBezTo>
                    <a:pt x="40159" y="18264"/>
                    <a:pt x="37739" y="15787"/>
                    <a:pt x="34685" y="15787"/>
                  </a:cubicBezTo>
                  <a:cubicBezTo>
                    <a:pt x="31689" y="15787"/>
                    <a:pt x="29212" y="18264"/>
                    <a:pt x="29212" y="21261"/>
                  </a:cubicBezTo>
                  <a:lnTo>
                    <a:pt x="29212" y="40159"/>
                  </a:lnTo>
                  <a:lnTo>
                    <a:pt x="13425" y="40159"/>
                  </a:lnTo>
                  <a:lnTo>
                    <a:pt x="13425" y="2420"/>
                  </a:lnTo>
                  <a:close/>
                  <a:moveTo>
                    <a:pt x="71848" y="2420"/>
                  </a:moveTo>
                  <a:cubicBezTo>
                    <a:pt x="72539" y="2420"/>
                    <a:pt x="73058" y="2939"/>
                    <a:pt x="73058" y="3630"/>
                  </a:cubicBezTo>
                  <a:lnTo>
                    <a:pt x="73058" y="38949"/>
                  </a:lnTo>
                  <a:cubicBezTo>
                    <a:pt x="73058" y="39640"/>
                    <a:pt x="72539" y="40159"/>
                    <a:pt x="71848" y="40159"/>
                  </a:cubicBezTo>
                  <a:lnTo>
                    <a:pt x="65740" y="40159"/>
                  </a:lnTo>
                  <a:lnTo>
                    <a:pt x="65740" y="39525"/>
                  </a:lnTo>
                  <a:lnTo>
                    <a:pt x="65740" y="2420"/>
                  </a:lnTo>
                  <a:close/>
                  <a:moveTo>
                    <a:pt x="29212" y="42579"/>
                  </a:moveTo>
                  <a:lnTo>
                    <a:pt x="29212" y="48225"/>
                  </a:lnTo>
                  <a:lnTo>
                    <a:pt x="23969" y="42982"/>
                  </a:lnTo>
                  <a:cubicBezTo>
                    <a:pt x="23853" y="42867"/>
                    <a:pt x="23681" y="42751"/>
                    <a:pt x="23508" y="42579"/>
                  </a:cubicBezTo>
                  <a:close/>
                  <a:moveTo>
                    <a:pt x="3688" y="0"/>
                  </a:moveTo>
                  <a:cubicBezTo>
                    <a:pt x="1671" y="0"/>
                    <a:pt x="0" y="1613"/>
                    <a:pt x="0" y="3630"/>
                  </a:cubicBezTo>
                  <a:lnTo>
                    <a:pt x="0" y="38949"/>
                  </a:lnTo>
                  <a:cubicBezTo>
                    <a:pt x="0" y="40965"/>
                    <a:pt x="1671" y="42579"/>
                    <a:pt x="3688" y="42579"/>
                  </a:cubicBezTo>
                  <a:lnTo>
                    <a:pt x="16709" y="42579"/>
                  </a:lnTo>
                  <a:cubicBezTo>
                    <a:pt x="16536" y="42694"/>
                    <a:pt x="16363" y="42809"/>
                    <a:pt x="16248" y="42982"/>
                  </a:cubicBezTo>
                  <a:cubicBezTo>
                    <a:pt x="15211" y="44019"/>
                    <a:pt x="14635" y="45402"/>
                    <a:pt x="14635" y="46842"/>
                  </a:cubicBezTo>
                  <a:cubicBezTo>
                    <a:pt x="14635" y="48340"/>
                    <a:pt x="15211" y="49665"/>
                    <a:pt x="16248" y="50702"/>
                  </a:cubicBezTo>
                  <a:lnTo>
                    <a:pt x="29212" y="63724"/>
                  </a:lnTo>
                  <a:lnTo>
                    <a:pt x="29212" y="75477"/>
                  </a:lnTo>
                  <a:lnTo>
                    <a:pt x="31689" y="75477"/>
                  </a:lnTo>
                  <a:lnTo>
                    <a:pt x="31689" y="62744"/>
                  </a:lnTo>
                  <a:lnTo>
                    <a:pt x="17977" y="48974"/>
                  </a:lnTo>
                  <a:cubicBezTo>
                    <a:pt x="17400" y="48398"/>
                    <a:pt x="17055" y="47649"/>
                    <a:pt x="17055" y="46842"/>
                  </a:cubicBezTo>
                  <a:cubicBezTo>
                    <a:pt x="17055" y="46035"/>
                    <a:pt x="17343" y="45286"/>
                    <a:pt x="17977" y="44710"/>
                  </a:cubicBezTo>
                  <a:cubicBezTo>
                    <a:pt x="18553" y="44134"/>
                    <a:pt x="19331" y="43846"/>
                    <a:pt x="20108" y="43846"/>
                  </a:cubicBezTo>
                  <a:cubicBezTo>
                    <a:pt x="20886" y="43846"/>
                    <a:pt x="21664" y="44134"/>
                    <a:pt x="22240" y="44710"/>
                  </a:cubicBezTo>
                  <a:lnTo>
                    <a:pt x="31689" y="54102"/>
                  </a:lnTo>
                  <a:lnTo>
                    <a:pt x="31689" y="21261"/>
                  </a:lnTo>
                  <a:cubicBezTo>
                    <a:pt x="31689" y="19590"/>
                    <a:pt x="33014" y="18207"/>
                    <a:pt x="34685" y="18207"/>
                  </a:cubicBezTo>
                  <a:cubicBezTo>
                    <a:pt x="36356" y="18207"/>
                    <a:pt x="37739" y="19590"/>
                    <a:pt x="37739" y="21261"/>
                  </a:cubicBezTo>
                  <a:lnTo>
                    <a:pt x="37739" y="35895"/>
                  </a:lnTo>
                  <a:lnTo>
                    <a:pt x="37739" y="38949"/>
                  </a:lnTo>
                  <a:lnTo>
                    <a:pt x="40159" y="38949"/>
                  </a:lnTo>
                  <a:lnTo>
                    <a:pt x="40159" y="35895"/>
                  </a:lnTo>
                  <a:cubicBezTo>
                    <a:pt x="40159" y="34224"/>
                    <a:pt x="41542" y="32841"/>
                    <a:pt x="43212" y="32841"/>
                  </a:cubicBezTo>
                  <a:cubicBezTo>
                    <a:pt x="44941" y="32841"/>
                    <a:pt x="46266" y="34224"/>
                    <a:pt x="46266" y="35895"/>
                  </a:cubicBezTo>
                  <a:lnTo>
                    <a:pt x="46266" y="37105"/>
                  </a:lnTo>
                  <a:lnTo>
                    <a:pt x="46266" y="38949"/>
                  </a:lnTo>
                  <a:lnTo>
                    <a:pt x="48744" y="38949"/>
                  </a:lnTo>
                  <a:lnTo>
                    <a:pt x="48744" y="37105"/>
                  </a:lnTo>
                  <a:cubicBezTo>
                    <a:pt x="48744" y="35434"/>
                    <a:pt x="50069" y="34051"/>
                    <a:pt x="51740" y="34051"/>
                  </a:cubicBezTo>
                  <a:cubicBezTo>
                    <a:pt x="53468" y="34051"/>
                    <a:pt x="54793" y="35434"/>
                    <a:pt x="54793" y="37105"/>
                  </a:cubicBezTo>
                  <a:lnTo>
                    <a:pt x="54793" y="39525"/>
                  </a:lnTo>
                  <a:lnTo>
                    <a:pt x="54793" y="40159"/>
                  </a:lnTo>
                  <a:lnTo>
                    <a:pt x="57271" y="40159"/>
                  </a:lnTo>
                  <a:lnTo>
                    <a:pt x="57271" y="39525"/>
                  </a:lnTo>
                  <a:cubicBezTo>
                    <a:pt x="57271" y="37854"/>
                    <a:pt x="58596" y="36529"/>
                    <a:pt x="60267" y="36529"/>
                  </a:cubicBezTo>
                  <a:cubicBezTo>
                    <a:pt x="61995" y="36529"/>
                    <a:pt x="63320" y="37854"/>
                    <a:pt x="63320" y="39525"/>
                  </a:cubicBezTo>
                  <a:lnTo>
                    <a:pt x="63320" y="41369"/>
                  </a:lnTo>
                  <a:lnTo>
                    <a:pt x="63320" y="65740"/>
                  </a:lnTo>
                  <a:cubicBezTo>
                    <a:pt x="63320" y="67757"/>
                    <a:pt x="61707" y="69370"/>
                    <a:pt x="59691" y="69370"/>
                  </a:cubicBezTo>
                  <a:lnTo>
                    <a:pt x="58481" y="69370"/>
                  </a:lnTo>
                  <a:lnTo>
                    <a:pt x="58481" y="75477"/>
                  </a:lnTo>
                  <a:lnTo>
                    <a:pt x="60901" y="75477"/>
                  </a:lnTo>
                  <a:lnTo>
                    <a:pt x="60901" y="71675"/>
                  </a:lnTo>
                  <a:cubicBezTo>
                    <a:pt x="63666" y="71099"/>
                    <a:pt x="65740" y="68679"/>
                    <a:pt x="65740" y="65740"/>
                  </a:cubicBezTo>
                  <a:lnTo>
                    <a:pt x="65740" y="42579"/>
                  </a:lnTo>
                  <a:lnTo>
                    <a:pt x="71848" y="42579"/>
                  </a:lnTo>
                  <a:cubicBezTo>
                    <a:pt x="73864" y="42579"/>
                    <a:pt x="75478" y="40965"/>
                    <a:pt x="75478" y="38949"/>
                  </a:cubicBezTo>
                  <a:lnTo>
                    <a:pt x="75478" y="3630"/>
                  </a:lnTo>
                  <a:cubicBezTo>
                    <a:pt x="75535" y="1613"/>
                    <a:pt x="73864" y="0"/>
                    <a:pt x="7184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21;p40"/>
            <p:cNvSpPr/>
            <p:nvPr/>
          </p:nvSpPr>
          <p:spPr>
            <a:xfrm>
              <a:off x="2166572" y="5307348"/>
              <a:ext cx="20930" cy="20930"/>
            </a:xfrm>
            <a:custGeom>
              <a:avLst/>
              <a:gdLst/>
              <a:ahLst/>
              <a:cxnLst/>
              <a:rect l="l" t="t" r="r" b="b"/>
              <a:pathLst>
                <a:path w="2421" h="2421" extrusionOk="0">
                  <a:moveTo>
                    <a:pt x="1" y="0"/>
                  </a:moveTo>
                  <a:lnTo>
                    <a:pt x="1" y="2420"/>
                  </a:lnTo>
                  <a:lnTo>
                    <a:pt x="2421" y="2420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22;p40"/>
            <p:cNvSpPr/>
            <p:nvPr/>
          </p:nvSpPr>
          <p:spPr>
            <a:xfrm>
              <a:off x="2166572" y="5233624"/>
              <a:ext cx="20930" cy="63273"/>
            </a:xfrm>
            <a:custGeom>
              <a:avLst/>
              <a:gdLst/>
              <a:ahLst/>
              <a:cxnLst/>
              <a:rect l="l" t="t" r="r" b="b"/>
              <a:pathLst>
                <a:path w="2421" h="7319" extrusionOk="0">
                  <a:moveTo>
                    <a:pt x="1" y="1"/>
                  </a:moveTo>
                  <a:lnTo>
                    <a:pt x="1" y="7318"/>
                  </a:lnTo>
                  <a:lnTo>
                    <a:pt x="2421" y="7318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23;p40"/>
            <p:cNvSpPr/>
            <p:nvPr/>
          </p:nvSpPr>
          <p:spPr>
            <a:xfrm>
              <a:off x="1597757" y="5244084"/>
              <a:ext cx="73725" cy="73733"/>
            </a:xfrm>
            <a:custGeom>
              <a:avLst/>
              <a:gdLst/>
              <a:ahLst/>
              <a:cxnLst/>
              <a:rect l="l" t="t" r="r" b="b"/>
              <a:pathLst>
                <a:path w="8528" h="8529" extrusionOk="0">
                  <a:moveTo>
                    <a:pt x="4264" y="2478"/>
                  </a:moveTo>
                  <a:cubicBezTo>
                    <a:pt x="5301" y="2478"/>
                    <a:pt x="6108" y="3285"/>
                    <a:pt x="6108" y="4265"/>
                  </a:cubicBezTo>
                  <a:cubicBezTo>
                    <a:pt x="6108" y="5302"/>
                    <a:pt x="5301" y="6108"/>
                    <a:pt x="4264" y="6108"/>
                  </a:cubicBezTo>
                  <a:cubicBezTo>
                    <a:pt x="3284" y="6108"/>
                    <a:pt x="2478" y="5302"/>
                    <a:pt x="2478" y="4265"/>
                  </a:cubicBezTo>
                  <a:cubicBezTo>
                    <a:pt x="2478" y="3285"/>
                    <a:pt x="3284" y="2478"/>
                    <a:pt x="4264" y="2478"/>
                  </a:cubicBezTo>
                  <a:close/>
                  <a:moveTo>
                    <a:pt x="4264" y="1"/>
                  </a:moveTo>
                  <a:cubicBezTo>
                    <a:pt x="1902" y="1"/>
                    <a:pt x="0" y="1960"/>
                    <a:pt x="0" y="4265"/>
                  </a:cubicBezTo>
                  <a:cubicBezTo>
                    <a:pt x="0" y="6627"/>
                    <a:pt x="1959" y="8528"/>
                    <a:pt x="4264" y="8528"/>
                  </a:cubicBezTo>
                  <a:cubicBezTo>
                    <a:pt x="6626" y="8528"/>
                    <a:pt x="8527" y="6627"/>
                    <a:pt x="8527" y="4265"/>
                  </a:cubicBezTo>
                  <a:cubicBezTo>
                    <a:pt x="8527" y="1960"/>
                    <a:pt x="6626" y="1"/>
                    <a:pt x="426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99" y="710119"/>
            <a:ext cx="6076950" cy="42859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5078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1054061" y="193675"/>
            <a:ext cx="6959625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/>
              <a:t>UseCase</a:t>
            </a:r>
            <a:r>
              <a:rPr lang="en-US" sz="3600" dirty="0" smtClean="0"/>
              <a:t> </a:t>
            </a:r>
            <a:r>
              <a:rPr lang="en-US" sz="3600" dirty="0" err="1" smtClean="0"/>
              <a:t>Quản</a:t>
            </a:r>
            <a:r>
              <a:rPr lang="en-US" sz="3600" dirty="0" smtClean="0"/>
              <a:t> lý </a:t>
            </a:r>
            <a:r>
              <a:rPr lang="en-US" sz="3600" dirty="0" err="1" smtClean="0"/>
              <a:t>hàng</a:t>
            </a:r>
            <a:r>
              <a:rPr lang="en-US" sz="3600" dirty="0" smtClean="0"/>
              <a:t> </a:t>
            </a:r>
            <a:r>
              <a:rPr lang="en-US" sz="3600" dirty="0" err="1" smtClean="0"/>
              <a:t>hoá</a:t>
            </a:r>
            <a:r>
              <a:rPr lang="en-US" sz="3600" dirty="0" smtClean="0"/>
              <a:t>, </a:t>
            </a:r>
            <a:r>
              <a:rPr lang="en-US" sz="3600" dirty="0" err="1" smtClean="0"/>
              <a:t>sản</a:t>
            </a:r>
            <a:r>
              <a:rPr lang="en-US" sz="3600" dirty="0" smtClean="0"/>
              <a:t> </a:t>
            </a:r>
            <a:r>
              <a:rPr lang="en-US" sz="3600" dirty="0" err="1" smtClean="0"/>
              <a:t>phẩm</a:t>
            </a:r>
            <a:endParaRPr sz="3600" dirty="0"/>
          </a:p>
        </p:txBody>
      </p:sp>
      <p:grpSp>
        <p:nvGrpSpPr>
          <p:cNvPr id="48" name="Google Shape;1305;p40"/>
          <p:cNvGrpSpPr/>
          <p:nvPr/>
        </p:nvGrpSpPr>
        <p:grpSpPr>
          <a:xfrm>
            <a:off x="187561" y="916893"/>
            <a:ext cx="740470" cy="771192"/>
            <a:chOff x="1539481" y="5965820"/>
            <a:chExt cx="642047" cy="621627"/>
          </a:xfrm>
        </p:grpSpPr>
        <p:sp>
          <p:nvSpPr>
            <p:cNvPr id="49" name="Google Shape;1306;p40"/>
            <p:cNvSpPr/>
            <p:nvPr/>
          </p:nvSpPr>
          <p:spPr>
            <a:xfrm>
              <a:off x="1539481" y="6110771"/>
              <a:ext cx="642047" cy="476677"/>
            </a:xfrm>
            <a:custGeom>
              <a:avLst/>
              <a:gdLst/>
              <a:ahLst/>
              <a:cxnLst/>
              <a:rect l="l" t="t" r="r" b="b"/>
              <a:pathLst>
                <a:path w="74268" h="55139" extrusionOk="0">
                  <a:moveTo>
                    <a:pt x="67353" y="2420"/>
                  </a:moveTo>
                  <a:lnTo>
                    <a:pt x="67930" y="4840"/>
                  </a:lnTo>
                  <a:lnTo>
                    <a:pt x="6338" y="4840"/>
                  </a:lnTo>
                  <a:lnTo>
                    <a:pt x="6914" y="2420"/>
                  </a:lnTo>
                  <a:close/>
                  <a:moveTo>
                    <a:pt x="71847" y="7202"/>
                  </a:moveTo>
                  <a:lnTo>
                    <a:pt x="71847" y="9622"/>
                  </a:lnTo>
                  <a:lnTo>
                    <a:pt x="2362" y="9622"/>
                  </a:lnTo>
                  <a:lnTo>
                    <a:pt x="2362" y="7202"/>
                  </a:lnTo>
                  <a:close/>
                  <a:moveTo>
                    <a:pt x="67065" y="11984"/>
                  </a:moveTo>
                  <a:lnTo>
                    <a:pt x="67065" y="16766"/>
                  </a:lnTo>
                  <a:lnTo>
                    <a:pt x="7202" y="16766"/>
                  </a:lnTo>
                  <a:lnTo>
                    <a:pt x="7202" y="11984"/>
                  </a:lnTo>
                  <a:close/>
                  <a:moveTo>
                    <a:pt x="28981" y="19186"/>
                  </a:moveTo>
                  <a:lnTo>
                    <a:pt x="25236" y="25178"/>
                  </a:lnTo>
                  <a:lnTo>
                    <a:pt x="7202" y="25178"/>
                  </a:lnTo>
                  <a:lnTo>
                    <a:pt x="7202" y="19186"/>
                  </a:lnTo>
                  <a:close/>
                  <a:moveTo>
                    <a:pt x="23968" y="27598"/>
                  </a:moveTo>
                  <a:lnTo>
                    <a:pt x="23968" y="28751"/>
                  </a:lnTo>
                  <a:lnTo>
                    <a:pt x="7202" y="28751"/>
                  </a:lnTo>
                  <a:lnTo>
                    <a:pt x="7202" y="27598"/>
                  </a:lnTo>
                  <a:close/>
                  <a:moveTo>
                    <a:pt x="66432" y="19186"/>
                  </a:moveTo>
                  <a:lnTo>
                    <a:pt x="71847" y="26734"/>
                  </a:lnTo>
                  <a:lnTo>
                    <a:pt x="71847" y="29211"/>
                  </a:lnTo>
                  <a:lnTo>
                    <a:pt x="70580" y="29845"/>
                  </a:lnTo>
                  <a:lnTo>
                    <a:pt x="68275" y="29096"/>
                  </a:lnTo>
                  <a:lnTo>
                    <a:pt x="68275" y="27310"/>
                  </a:lnTo>
                  <a:lnTo>
                    <a:pt x="64242" y="19186"/>
                  </a:lnTo>
                  <a:close/>
                  <a:moveTo>
                    <a:pt x="33994" y="19186"/>
                  </a:moveTo>
                  <a:lnTo>
                    <a:pt x="29961" y="27310"/>
                  </a:lnTo>
                  <a:lnTo>
                    <a:pt x="29961" y="29096"/>
                  </a:lnTo>
                  <a:lnTo>
                    <a:pt x="27656" y="29903"/>
                  </a:lnTo>
                  <a:lnTo>
                    <a:pt x="26331" y="29211"/>
                  </a:lnTo>
                  <a:lnTo>
                    <a:pt x="26331" y="28751"/>
                  </a:lnTo>
                  <a:lnTo>
                    <a:pt x="26331" y="27944"/>
                  </a:lnTo>
                  <a:lnTo>
                    <a:pt x="31804" y="19186"/>
                  </a:lnTo>
                  <a:close/>
                  <a:moveTo>
                    <a:pt x="40159" y="19186"/>
                  </a:moveTo>
                  <a:lnTo>
                    <a:pt x="37105" y="27368"/>
                  </a:lnTo>
                  <a:lnTo>
                    <a:pt x="37105" y="29096"/>
                  </a:lnTo>
                  <a:lnTo>
                    <a:pt x="34743" y="29903"/>
                  </a:lnTo>
                  <a:lnTo>
                    <a:pt x="32323" y="29096"/>
                  </a:lnTo>
                  <a:lnTo>
                    <a:pt x="32323" y="27829"/>
                  </a:lnTo>
                  <a:lnTo>
                    <a:pt x="36644" y="19186"/>
                  </a:lnTo>
                  <a:close/>
                  <a:moveTo>
                    <a:pt x="45344" y="19186"/>
                  </a:moveTo>
                  <a:lnTo>
                    <a:pt x="44307" y="27425"/>
                  </a:lnTo>
                  <a:lnTo>
                    <a:pt x="44307" y="29096"/>
                  </a:lnTo>
                  <a:lnTo>
                    <a:pt x="41945" y="29903"/>
                  </a:lnTo>
                  <a:lnTo>
                    <a:pt x="39525" y="29096"/>
                  </a:lnTo>
                  <a:lnTo>
                    <a:pt x="39525" y="27771"/>
                  </a:lnTo>
                  <a:lnTo>
                    <a:pt x="42751" y="19186"/>
                  </a:lnTo>
                  <a:close/>
                  <a:moveTo>
                    <a:pt x="50472" y="19186"/>
                  </a:moveTo>
                  <a:lnTo>
                    <a:pt x="51509" y="27656"/>
                  </a:lnTo>
                  <a:lnTo>
                    <a:pt x="51509" y="29096"/>
                  </a:lnTo>
                  <a:lnTo>
                    <a:pt x="49089" y="29903"/>
                  </a:lnTo>
                  <a:lnTo>
                    <a:pt x="46727" y="29096"/>
                  </a:lnTo>
                  <a:lnTo>
                    <a:pt x="46727" y="27656"/>
                  </a:lnTo>
                  <a:lnTo>
                    <a:pt x="47764" y="19186"/>
                  </a:lnTo>
                  <a:close/>
                  <a:moveTo>
                    <a:pt x="55484" y="19186"/>
                  </a:moveTo>
                  <a:lnTo>
                    <a:pt x="58711" y="27771"/>
                  </a:lnTo>
                  <a:lnTo>
                    <a:pt x="58711" y="29096"/>
                  </a:lnTo>
                  <a:lnTo>
                    <a:pt x="56291" y="29903"/>
                  </a:lnTo>
                  <a:lnTo>
                    <a:pt x="53871" y="29096"/>
                  </a:lnTo>
                  <a:lnTo>
                    <a:pt x="53871" y="27598"/>
                  </a:lnTo>
                  <a:lnTo>
                    <a:pt x="52834" y="19186"/>
                  </a:lnTo>
                  <a:close/>
                  <a:moveTo>
                    <a:pt x="61534" y="19186"/>
                  </a:moveTo>
                  <a:lnTo>
                    <a:pt x="65855" y="27886"/>
                  </a:lnTo>
                  <a:lnTo>
                    <a:pt x="65855" y="29096"/>
                  </a:lnTo>
                  <a:lnTo>
                    <a:pt x="63493" y="29903"/>
                  </a:lnTo>
                  <a:lnTo>
                    <a:pt x="61073" y="29096"/>
                  </a:lnTo>
                  <a:lnTo>
                    <a:pt x="61073" y="27368"/>
                  </a:lnTo>
                  <a:lnTo>
                    <a:pt x="58020" y="19186"/>
                  </a:lnTo>
                  <a:close/>
                  <a:moveTo>
                    <a:pt x="59863" y="31228"/>
                  </a:moveTo>
                  <a:lnTo>
                    <a:pt x="61073" y="31631"/>
                  </a:lnTo>
                  <a:lnTo>
                    <a:pt x="61073" y="41945"/>
                  </a:lnTo>
                  <a:lnTo>
                    <a:pt x="38315" y="41945"/>
                  </a:lnTo>
                  <a:lnTo>
                    <a:pt x="38315" y="31228"/>
                  </a:lnTo>
                  <a:lnTo>
                    <a:pt x="41945" y="32438"/>
                  </a:lnTo>
                  <a:lnTo>
                    <a:pt x="45517" y="31228"/>
                  </a:lnTo>
                  <a:lnTo>
                    <a:pt x="49089" y="32438"/>
                  </a:lnTo>
                  <a:lnTo>
                    <a:pt x="52719" y="31228"/>
                  </a:lnTo>
                  <a:lnTo>
                    <a:pt x="56291" y="32438"/>
                  </a:lnTo>
                  <a:lnTo>
                    <a:pt x="59863" y="31228"/>
                  </a:lnTo>
                  <a:close/>
                  <a:moveTo>
                    <a:pt x="10774" y="31170"/>
                  </a:moveTo>
                  <a:lnTo>
                    <a:pt x="10774" y="47937"/>
                  </a:lnTo>
                  <a:lnTo>
                    <a:pt x="7202" y="47937"/>
                  </a:lnTo>
                  <a:lnTo>
                    <a:pt x="7202" y="31170"/>
                  </a:lnTo>
                  <a:close/>
                  <a:moveTo>
                    <a:pt x="23968" y="31170"/>
                  </a:moveTo>
                  <a:lnTo>
                    <a:pt x="23968" y="47937"/>
                  </a:lnTo>
                  <a:lnTo>
                    <a:pt x="13194" y="47937"/>
                  </a:lnTo>
                  <a:lnTo>
                    <a:pt x="13194" y="31170"/>
                  </a:lnTo>
                  <a:close/>
                  <a:moveTo>
                    <a:pt x="29961" y="31631"/>
                  </a:moveTo>
                  <a:lnTo>
                    <a:pt x="29961" y="47937"/>
                  </a:lnTo>
                  <a:lnTo>
                    <a:pt x="26331" y="47937"/>
                  </a:lnTo>
                  <a:lnTo>
                    <a:pt x="26331" y="31919"/>
                  </a:lnTo>
                  <a:lnTo>
                    <a:pt x="27425" y="32438"/>
                  </a:lnTo>
                  <a:lnTo>
                    <a:pt x="29961" y="31631"/>
                  </a:lnTo>
                  <a:close/>
                  <a:moveTo>
                    <a:pt x="67065" y="31228"/>
                  </a:moveTo>
                  <a:lnTo>
                    <a:pt x="67065" y="47937"/>
                  </a:lnTo>
                  <a:lnTo>
                    <a:pt x="32323" y="47937"/>
                  </a:lnTo>
                  <a:lnTo>
                    <a:pt x="32323" y="31631"/>
                  </a:lnTo>
                  <a:lnTo>
                    <a:pt x="34743" y="32438"/>
                  </a:lnTo>
                  <a:lnTo>
                    <a:pt x="35895" y="32035"/>
                  </a:lnTo>
                  <a:lnTo>
                    <a:pt x="35895" y="44365"/>
                  </a:lnTo>
                  <a:lnTo>
                    <a:pt x="63493" y="44365"/>
                  </a:lnTo>
                  <a:lnTo>
                    <a:pt x="63493" y="32438"/>
                  </a:lnTo>
                  <a:lnTo>
                    <a:pt x="67065" y="31228"/>
                  </a:lnTo>
                  <a:close/>
                  <a:moveTo>
                    <a:pt x="71847" y="50357"/>
                  </a:moveTo>
                  <a:lnTo>
                    <a:pt x="71847" y="52719"/>
                  </a:lnTo>
                  <a:lnTo>
                    <a:pt x="2362" y="52719"/>
                  </a:lnTo>
                  <a:lnTo>
                    <a:pt x="2362" y="50357"/>
                  </a:lnTo>
                  <a:close/>
                  <a:moveTo>
                    <a:pt x="5070" y="0"/>
                  </a:moveTo>
                  <a:lnTo>
                    <a:pt x="3860" y="4840"/>
                  </a:lnTo>
                  <a:lnTo>
                    <a:pt x="0" y="4840"/>
                  </a:lnTo>
                  <a:lnTo>
                    <a:pt x="0" y="11984"/>
                  </a:lnTo>
                  <a:lnTo>
                    <a:pt x="4782" y="11984"/>
                  </a:lnTo>
                  <a:lnTo>
                    <a:pt x="4782" y="25178"/>
                  </a:lnTo>
                  <a:lnTo>
                    <a:pt x="4782" y="31170"/>
                  </a:lnTo>
                  <a:lnTo>
                    <a:pt x="4782" y="47937"/>
                  </a:lnTo>
                  <a:lnTo>
                    <a:pt x="0" y="47937"/>
                  </a:lnTo>
                  <a:lnTo>
                    <a:pt x="0" y="55139"/>
                  </a:lnTo>
                  <a:lnTo>
                    <a:pt x="74267" y="55139"/>
                  </a:lnTo>
                  <a:lnTo>
                    <a:pt x="74267" y="47937"/>
                  </a:lnTo>
                  <a:lnTo>
                    <a:pt x="69485" y="47937"/>
                  </a:lnTo>
                  <a:lnTo>
                    <a:pt x="69485" y="32035"/>
                  </a:lnTo>
                  <a:lnTo>
                    <a:pt x="70753" y="32496"/>
                  </a:lnTo>
                  <a:lnTo>
                    <a:pt x="74267" y="30709"/>
                  </a:lnTo>
                  <a:lnTo>
                    <a:pt x="74267" y="25985"/>
                  </a:lnTo>
                  <a:lnTo>
                    <a:pt x="69428" y="19186"/>
                  </a:lnTo>
                  <a:lnTo>
                    <a:pt x="69485" y="19186"/>
                  </a:lnTo>
                  <a:lnTo>
                    <a:pt x="69485" y="11984"/>
                  </a:lnTo>
                  <a:lnTo>
                    <a:pt x="74267" y="11984"/>
                  </a:lnTo>
                  <a:lnTo>
                    <a:pt x="74267" y="4840"/>
                  </a:lnTo>
                  <a:lnTo>
                    <a:pt x="70407" y="4840"/>
                  </a:lnTo>
                  <a:lnTo>
                    <a:pt x="691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07;p40"/>
            <p:cNvSpPr/>
            <p:nvPr/>
          </p:nvSpPr>
          <p:spPr>
            <a:xfrm>
              <a:off x="1632623" y="5965820"/>
              <a:ext cx="455764" cy="165872"/>
            </a:xfrm>
            <a:custGeom>
              <a:avLst/>
              <a:gdLst/>
              <a:ahLst/>
              <a:cxnLst/>
              <a:rect l="l" t="t" r="r" b="b"/>
              <a:pathLst>
                <a:path w="52720" h="19187" extrusionOk="0">
                  <a:moveTo>
                    <a:pt x="3573" y="1"/>
                  </a:moveTo>
                  <a:cubicBezTo>
                    <a:pt x="1614" y="1"/>
                    <a:pt x="0" y="1614"/>
                    <a:pt x="0" y="3631"/>
                  </a:cubicBezTo>
                  <a:lnTo>
                    <a:pt x="0" y="19187"/>
                  </a:lnTo>
                  <a:lnTo>
                    <a:pt x="52719" y="19187"/>
                  </a:lnTo>
                  <a:lnTo>
                    <a:pt x="52719" y="3631"/>
                  </a:lnTo>
                  <a:cubicBezTo>
                    <a:pt x="52719" y="1614"/>
                    <a:pt x="51106" y="1"/>
                    <a:pt x="49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08;p40"/>
            <p:cNvSpPr/>
            <p:nvPr/>
          </p:nvSpPr>
          <p:spPr>
            <a:xfrm>
              <a:off x="1673963" y="5997202"/>
              <a:ext cx="72730" cy="103610"/>
            </a:xfrm>
            <a:custGeom>
              <a:avLst/>
              <a:gdLst/>
              <a:ahLst/>
              <a:cxnLst/>
              <a:rect l="l" t="t" r="r" b="b"/>
              <a:pathLst>
                <a:path w="8413" h="11985" extrusionOk="0">
                  <a:moveTo>
                    <a:pt x="3630" y="1"/>
                  </a:moveTo>
                  <a:cubicBezTo>
                    <a:pt x="1614" y="1"/>
                    <a:pt x="0" y="1614"/>
                    <a:pt x="0" y="3573"/>
                  </a:cubicBezTo>
                  <a:cubicBezTo>
                    <a:pt x="0" y="5589"/>
                    <a:pt x="1614" y="7203"/>
                    <a:pt x="3630" y="7203"/>
                  </a:cubicBezTo>
                  <a:lnTo>
                    <a:pt x="4783" y="7203"/>
                  </a:lnTo>
                  <a:cubicBezTo>
                    <a:pt x="5474" y="7203"/>
                    <a:pt x="5993" y="7721"/>
                    <a:pt x="5993" y="8355"/>
                  </a:cubicBezTo>
                  <a:cubicBezTo>
                    <a:pt x="5993" y="9046"/>
                    <a:pt x="5474" y="9565"/>
                    <a:pt x="4783" y="9565"/>
                  </a:cubicBezTo>
                  <a:lnTo>
                    <a:pt x="3630" y="9565"/>
                  </a:lnTo>
                  <a:cubicBezTo>
                    <a:pt x="2939" y="9565"/>
                    <a:pt x="2420" y="9046"/>
                    <a:pt x="2420" y="8355"/>
                  </a:cubicBezTo>
                  <a:lnTo>
                    <a:pt x="0" y="8355"/>
                  </a:lnTo>
                  <a:cubicBezTo>
                    <a:pt x="0" y="10371"/>
                    <a:pt x="1614" y="11985"/>
                    <a:pt x="3630" y="11985"/>
                  </a:cubicBezTo>
                  <a:lnTo>
                    <a:pt x="4783" y="11985"/>
                  </a:lnTo>
                  <a:cubicBezTo>
                    <a:pt x="6799" y="11985"/>
                    <a:pt x="8412" y="10371"/>
                    <a:pt x="8412" y="8355"/>
                  </a:cubicBezTo>
                  <a:cubicBezTo>
                    <a:pt x="8412" y="6396"/>
                    <a:pt x="6799" y="4783"/>
                    <a:pt x="4783" y="4783"/>
                  </a:cubicBezTo>
                  <a:lnTo>
                    <a:pt x="3630" y="4783"/>
                  </a:lnTo>
                  <a:cubicBezTo>
                    <a:pt x="2939" y="4783"/>
                    <a:pt x="2420" y="4264"/>
                    <a:pt x="2420" y="3573"/>
                  </a:cubicBezTo>
                  <a:cubicBezTo>
                    <a:pt x="2420" y="2939"/>
                    <a:pt x="2939" y="2363"/>
                    <a:pt x="3630" y="2363"/>
                  </a:cubicBezTo>
                  <a:lnTo>
                    <a:pt x="4783" y="2363"/>
                  </a:lnTo>
                  <a:cubicBezTo>
                    <a:pt x="5474" y="2363"/>
                    <a:pt x="5993" y="2939"/>
                    <a:pt x="5993" y="3573"/>
                  </a:cubicBezTo>
                  <a:lnTo>
                    <a:pt x="8412" y="3573"/>
                  </a:lnTo>
                  <a:cubicBezTo>
                    <a:pt x="8412" y="1614"/>
                    <a:pt x="6799" y="1"/>
                    <a:pt x="4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09;p40"/>
            <p:cNvSpPr/>
            <p:nvPr/>
          </p:nvSpPr>
          <p:spPr>
            <a:xfrm>
              <a:off x="1767104" y="5997202"/>
              <a:ext cx="83191" cy="103610"/>
            </a:xfrm>
            <a:custGeom>
              <a:avLst/>
              <a:gdLst/>
              <a:ahLst/>
              <a:cxnLst/>
              <a:rect l="l" t="t" r="r" b="b"/>
              <a:pathLst>
                <a:path w="9623" h="11985" extrusionOk="0">
                  <a:moveTo>
                    <a:pt x="1" y="1"/>
                  </a:moveTo>
                  <a:lnTo>
                    <a:pt x="1" y="11985"/>
                  </a:lnTo>
                  <a:lnTo>
                    <a:pt x="2421" y="11985"/>
                  </a:lnTo>
                  <a:lnTo>
                    <a:pt x="2421" y="7145"/>
                  </a:lnTo>
                  <a:lnTo>
                    <a:pt x="7203" y="7145"/>
                  </a:lnTo>
                  <a:lnTo>
                    <a:pt x="7203" y="11985"/>
                  </a:lnTo>
                  <a:lnTo>
                    <a:pt x="9623" y="11985"/>
                  </a:lnTo>
                  <a:lnTo>
                    <a:pt x="9623" y="1"/>
                  </a:lnTo>
                  <a:lnTo>
                    <a:pt x="7203" y="1"/>
                  </a:lnTo>
                  <a:lnTo>
                    <a:pt x="7203" y="4783"/>
                  </a:lnTo>
                  <a:lnTo>
                    <a:pt x="2421" y="478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10;p40"/>
            <p:cNvSpPr/>
            <p:nvPr/>
          </p:nvSpPr>
          <p:spPr>
            <a:xfrm>
              <a:off x="1870706" y="5997202"/>
              <a:ext cx="82698" cy="103610"/>
            </a:xfrm>
            <a:custGeom>
              <a:avLst/>
              <a:gdLst/>
              <a:ahLst/>
              <a:cxnLst/>
              <a:rect l="l" t="t" r="r" b="b"/>
              <a:pathLst>
                <a:path w="9566" h="11985" extrusionOk="0">
                  <a:moveTo>
                    <a:pt x="4783" y="2363"/>
                  </a:moveTo>
                  <a:cubicBezTo>
                    <a:pt x="6108" y="2363"/>
                    <a:pt x="7203" y="3458"/>
                    <a:pt x="7203" y="4783"/>
                  </a:cubicBezTo>
                  <a:lnTo>
                    <a:pt x="7203" y="7145"/>
                  </a:lnTo>
                  <a:cubicBezTo>
                    <a:pt x="7203" y="8470"/>
                    <a:pt x="6108" y="9565"/>
                    <a:pt x="4783" y="9565"/>
                  </a:cubicBezTo>
                  <a:cubicBezTo>
                    <a:pt x="3458" y="9565"/>
                    <a:pt x="2421" y="8470"/>
                    <a:pt x="2421" y="7145"/>
                  </a:cubicBezTo>
                  <a:lnTo>
                    <a:pt x="2421" y="4783"/>
                  </a:lnTo>
                  <a:cubicBezTo>
                    <a:pt x="2421" y="3458"/>
                    <a:pt x="3458" y="2363"/>
                    <a:pt x="4783" y="2363"/>
                  </a:cubicBezTo>
                  <a:close/>
                  <a:moveTo>
                    <a:pt x="4783" y="1"/>
                  </a:moveTo>
                  <a:cubicBezTo>
                    <a:pt x="2133" y="1"/>
                    <a:pt x="1" y="2132"/>
                    <a:pt x="1" y="4783"/>
                  </a:cubicBezTo>
                  <a:lnTo>
                    <a:pt x="1" y="7145"/>
                  </a:lnTo>
                  <a:cubicBezTo>
                    <a:pt x="1" y="9795"/>
                    <a:pt x="2133" y="11985"/>
                    <a:pt x="4783" y="11985"/>
                  </a:cubicBezTo>
                  <a:cubicBezTo>
                    <a:pt x="7433" y="11985"/>
                    <a:pt x="9565" y="9795"/>
                    <a:pt x="9565" y="7145"/>
                  </a:cubicBezTo>
                  <a:lnTo>
                    <a:pt x="9565" y="4783"/>
                  </a:lnTo>
                  <a:cubicBezTo>
                    <a:pt x="9565" y="2132"/>
                    <a:pt x="7433" y="1"/>
                    <a:pt x="4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11;p40"/>
            <p:cNvSpPr/>
            <p:nvPr/>
          </p:nvSpPr>
          <p:spPr>
            <a:xfrm>
              <a:off x="1974316" y="5997202"/>
              <a:ext cx="72722" cy="103610"/>
            </a:xfrm>
            <a:custGeom>
              <a:avLst/>
              <a:gdLst/>
              <a:ahLst/>
              <a:cxnLst/>
              <a:rect l="l" t="t" r="r" b="b"/>
              <a:pathLst>
                <a:path w="8412" h="11985" extrusionOk="0">
                  <a:moveTo>
                    <a:pt x="4782" y="2363"/>
                  </a:moveTo>
                  <a:cubicBezTo>
                    <a:pt x="5474" y="2363"/>
                    <a:pt x="5992" y="2939"/>
                    <a:pt x="5992" y="3573"/>
                  </a:cubicBezTo>
                  <a:cubicBezTo>
                    <a:pt x="5992" y="4207"/>
                    <a:pt x="5474" y="4783"/>
                    <a:pt x="4782" y="4783"/>
                  </a:cubicBezTo>
                  <a:lnTo>
                    <a:pt x="2420" y="4783"/>
                  </a:lnTo>
                  <a:lnTo>
                    <a:pt x="2420" y="2363"/>
                  </a:lnTo>
                  <a:close/>
                  <a:moveTo>
                    <a:pt x="0" y="1"/>
                  </a:moveTo>
                  <a:lnTo>
                    <a:pt x="0" y="11985"/>
                  </a:lnTo>
                  <a:lnTo>
                    <a:pt x="2420" y="11985"/>
                  </a:lnTo>
                  <a:lnTo>
                    <a:pt x="2420" y="7145"/>
                  </a:lnTo>
                  <a:lnTo>
                    <a:pt x="4782" y="7145"/>
                  </a:lnTo>
                  <a:cubicBezTo>
                    <a:pt x="6799" y="7145"/>
                    <a:pt x="8412" y="5532"/>
                    <a:pt x="8412" y="3573"/>
                  </a:cubicBezTo>
                  <a:cubicBezTo>
                    <a:pt x="8412" y="1614"/>
                    <a:pt x="6799" y="1"/>
                    <a:pt x="4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312;p40"/>
          <p:cNvGrpSpPr/>
          <p:nvPr/>
        </p:nvGrpSpPr>
        <p:grpSpPr>
          <a:xfrm flipH="1">
            <a:off x="8113337" y="916893"/>
            <a:ext cx="761584" cy="771194"/>
            <a:chOff x="2413128" y="5015960"/>
            <a:chExt cx="787992" cy="673930"/>
          </a:xfrm>
        </p:grpSpPr>
        <p:sp>
          <p:nvSpPr>
            <p:cNvPr id="56" name="Google Shape;1313;p40"/>
            <p:cNvSpPr/>
            <p:nvPr/>
          </p:nvSpPr>
          <p:spPr>
            <a:xfrm>
              <a:off x="2755816" y="5524511"/>
              <a:ext cx="102123" cy="101622"/>
            </a:xfrm>
            <a:custGeom>
              <a:avLst/>
              <a:gdLst/>
              <a:ahLst/>
              <a:cxnLst/>
              <a:rect l="l" t="t" r="r" b="b"/>
              <a:pathLst>
                <a:path w="11813" h="11755" extrusionOk="0">
                  <a:moveTo>
                    <a:pt x="5878" y="2939"/>
                  </a:moveTo>
                  <a:cubicBezTo>
                    <a:pt x="7549" y="2939"/>
                    <a:pt x="8816" y="4264"/>
                    <a:pt x="8816" y="5878"/>
                  </a:cubicBezTo>
                  <a:cubicBezTo>
                    <a:pt x="8816" y="7491"/>
                    <a:pt x="7549" y="8816"/>
                    <a:pt x="5878" y="8816"/>
                  </a:cubicBezTo>
                  <a:cubicBezTo>
                    <a:pt x="4264" y="8816"/>
                    <a:pt x="2939" y="7491"/>
                    <a:pt x="2939" y="5878"/>
                  </a:cubicBezTo>
                  <a:cubicBezTo>
                    <a:pt x="2939" y="4264"/>
                    <a:pt x="4264" y="2939"/>
                    <a:pt x="5878" y="2939"/>
                  </a:cubicBezTo>
                  <a:close/>
                  <a:moveTo>
                    <a:pt x="5878" y="1"/>
                  </a:moveTo>
                  <a:cubicBezTo>
                    <a:pt x="2651" y="1"/>
                    <a:pt x="1" y="2651"/>
                    <a:pt x="1" y="5878"/>
                  </a:cubicBezTo>
                  <a:cubicBezTo>
                    <a:pt x="1" y="9104"/>
                    <a:pt x="2651" y="11755"/>
                    <a:pt x="5878" y="11755"/>
                  </a:cubicBezTo>
                  <a:cubicBezTo>
                    <a:pt x="9162" y="11755"/>
                    <a:pt x="11812" y="9162"/>
                    <a:pt x="11812" y="5878"/>
                  </a:cubicBezTo>
                  <a:cubicBezTo>
                    <a:pt x="11812" y="2651"/>
                    <a:pt x="9162" y="1"/>
                    <a:pt x="587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14;p40"/>
            <p:cNvSpPr/>
            <p:nvPr/>
          </p:nvSpPr>
          <p:spPr>
            <a:xfrm>
              <a:off x="2413128" y="5015960"/>
              <a:ext cx="787992" cy="673930"/>
            </a:xfrm>
            <a:custGeom>
              <a:avLst/>
              <a:gdLst/>
              <a:ahLst/>
              <a:cxnLst/>
              <a:rect l="l" t="t" r="r" b="b"/>
              <a:pathLst>
                <a:path w="91150" h="77956" extrusionOk="0">
                  <a:moveTo>
                    <a:pt x="49320" y="15442"/>
                  </a:moveTo>
                  <a:lnTo>
                    <a:pt x="53872" y="25698"/>
                  </a:lnTo>
                  <a:lnTo>
                    <a:pt x="49263" y="27541"/>
                  </a:lnTo>
                  <a:lnTo>
                    <a:pt x="44653" y="17113"/>
                  </a:lnTo>
                  <a:lnTo>
                    <a:pt x="49320" y="15442"/>
                  </a:lnTo>
                  <a:close/>
                  <a:moveTo>
                    <a:pt x="18092" y="2997"/>
                  </a:moveTo>
                  <a:lnTo>
                    <a:pt x="39007" y="53238"/>
                  </a:lnTo>
                  <a:cubicBezTo>
                    <a:pt x="38143" y="53699"/>
                    <a:pt x="37336" y="54275"/>
                    <a:pt x="36645" y="54967"/>
                  </a:cubicBezTo>
                  <a:lnTo>
                    <a:pt x="15615" y="5935"/>
                  </a:lnTo>
                  <a:lnTo>
                    <a:pt x="4380" y="5935"/>
                  </a:lnTo>
                  <a:cubicBezTo>
                    <a:pt x="3573" y="5935"/>
                    <a:pt x="2882" y="5244"/>
                    <a:pt x="2882" y="4437"/>
                  </a:cubicBezTo>
                  <a:cubicBezTo>
                    <a:pt x="2882" y="3631"/>
                    <a:pt x="3573" y="2997"/>
                    <a:pt x="4380" y="2997"/>
                  </a:cubicBezTo>
                  <a:close/>
                  <a:moveTo>
                    <a:pt x="66778" y="9219"/>
                  </a:moveTo>
                  <a:lnTo>
                    <a:pt x="81585" y="45575"/>
                  </a:lnTo>
                  <a:lnTo>
                    <a:pt x="55024" y="55543"/>
                  </a:lnTo>
                  <a:cubicBezTo>
                    <a:pt x="52662" y="53065"/>
                    <a:pt x="49263" y="51510"/>
                    <a:pt x="45518" y="51510"/>
                  </a:cubicBezTo>
                  <a:cubicBezTo>
                    <a:pt x="44192" y="51510"/>
                    <a:pt x="42925" y="51682"/>
                    <a:pt x="41715" y="52028"/>
                  </a:cubicBezTo>
                  <a:lnTo>
                    <a:pt x="29443" y="22586"/>
                  </a:lnTo>
                  <a:lnTo>
                    <a:pt x="41830" y="18150"/>
                  </a:lnTo>
                  <a:lnTo>
                    <a:pt x="47707" y="31344"/>
                  </a:lnTo>
                  <a:lnTo>
                    <a:pt x="57790" y="27311"/>
                  </a:lnTo>
                  <a:lnTo>
                    <a:pt x="52086" y="14462"/>
                  </a:lnTo>
                  <a:lnTo>
                    <a:pt x="66778" y="9219"/>
                  </a:lnTo>
                  <a:close/>
                  <a:moveTo>
                    <a:pt x="86246" y="47111"/>
                  </a:moveTo>
                  <a:cubicBezTo>
                    <a:pt x="86617" y="47111"/>
                    <a:pt x="86993" y="47228"/>
                    <a:pt x="87347" y="47476"/>
                  </a:cubicBezTo>
                  <a:cubicBezTo>
                    <a:pt x="87866" y="47822"/>
                    <a:pt x="88211" y="48398"/>
                    <a:pt x="88211" y="49090"/>
                  </a:cubicBezTo>
                  <a:cubicBezTo>
                    <a:pt x="88154" y="49896"/>
                    <a:pt x="87635" y="50645"/>
                    <a:pt x="86886" y="50933"/>
                  </a:cubicBezTo>
                  <a:lnTo>
                    <a:pt x="58308" y="61304"/>
                  </a:lnTo>
                  <a:cubicBezTo>
                    <a:pt x="58020" y="60094"/>
                    <a:pt x="57502" y="59000"/>
                    <a:pt x="56926" y="57963"/>
                  </a:cubicBezTo>
                  <a:lnTo>
                    <a:pt x="85561" y="47246"/>
                  </a:lnTo>
                  <a:cubicBezTo>
                    <a:pt x="85783" y="47157"/>
                    <a:pt x="86013" y="47111"/>
                    <a:pt x="86246" y="47111"/>
                  </a:cubicBezTo>
                  <a:close/>
                  <a:moveTo>
                    <a:pt x="45518" y="54448"/>
                  </a:moveTo>
                  <a:cubicBezTo>
                    <a:pt x="51222" y="54448"/>
                    <a:pt x="55831" y="59057"/>
                    <a:pt x="55831" y="64704"/>
                  </a:cubicBezTo>
                  <a:cubicBezTo>
                    <a:pt x="55831" y="70408"/>
                    <a:pt x="51222" y="75017"/>
                    <a:pt x="45518" y="75017"/>
                  </a:cubicBezTo>
                  <a:cubicBezTo>
                    <a:pt x="39871" y="75017"/>
                    <a:pt x="35262" y="70408"/>
                    <a:pt x="35262" y="64704"/>
                  </a:cubicBezTo>
                  <a:cubicBezTo>
                    <a:pt x="35262" y="59057"/>
                    <a:pt x="39871" y="54448"/>
                    <a:pt x="45518" y="54448"/>
                  </a:cubicBezTo>
                  <a:close/>
                  <a:moveTo>
                    <a:pt x="4380" y="1"/>
                  </a:moveTo>
                  <a:cubicBezTo>
                    <a:pt x="1960" y="1"/>
                    <a:pt x="1" y="2017"/>
                    <a:pt x="1" y="4437"/>
                  </a:cubicBezTo>
                  <a:cubicBezTo>
                    <a:pt x="1" y="6857"/>
                    <a:pt x="1960" y="8816"/>
                    <a:pt x="4380" y="8816"/>
                  </a:cubicBezTo>
                  <a:lnTo>
                    <a:pt x="13714" y="8816"/>
                  </a:lnTo>
                  <a:lnTo>
                    <a:pt x="34513" y="57444"/>
                  </a:lnTo>
                  <a:cubicBezTo>
                    <a:pt x="33130" y="59518"/>
                    <a:pt x="32324" y="62053"/>
                    <a:pt x="32324" y="64704"/>
                  </a:cubicBezTo>
                  <a:cubicBezTo>
                    <a:pt x="32324" y="72021"/>
                    <a:pt x="38258" y="77955"/>
                    <a:pt x="45575" y="77955"/>
                  </a:cubicBezTo>
                  <a:cubicBezTo>
                    <a:pt x="52835" y="77955"/>
                    <a:pt x="58769" y="72021"/>
                    <a:pt x="58769" y="64704"/>
                  </a:cubicBezTo>
                  <a:cubicBezTo>
                    <a:pt x="58769" y="64588"/>
                    <a:pt x="58769" y="64416"/>
                    <a:pt x="58769" y="64300"/>
                  </a:cubicBezTo>
                  <a:lnTo>
                    <a:pt x="87923" y="53699"/>
                  </a:lnTo>
                  <a:cubicBezTo>
                    <a:pt x="89824" y="52950"/>
                    <a:pt x="91150" y="51106"/>
                    <a:pt x="91150" y="49090"/>
                  </a:cubicBezTo>
                  <a:cubicBezTo>
                    <a:pt x="91092" y="47476"/>
                    <a:pt x="90343" y="45978"/>
                    <a:pt x="89018" y="45057"/>
                  </a:cubicBezTo>
                  <a:cubicBezTo>
                    <a:pt x="88179" y="44473"/>
                    <a:pt x="87201" y="44166"/>
                    <a:pt x="86216" y="44166"/>
                  </a:cubicBezTo>
                  <a:cubicBezTo>
                    <a:pt x="85646" y="44166"/>
                    <a:pt x="85073" y="44269"/>
                    <a:pt x="84524" y="44480"/>
                  </a:cubicBezTo>
                  <a:lnTo>
                    <a:pt x="84351" y="44538"/>
                  </a:lnTo>
                  <a:lnTo>
                    <a:pt x="68449" y="5532"/>
                  </a:lnTo>
                  <a:lnTo>
                    <a:pt x="28348" y="19821"/>
                  </a:lnTo>
                  <a:lnTo>
                    <a:pt x="2005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1315;p40"/>
          <p:cNvGrpSpPr/>
          <p:nvPr/>
        </p:nvGrpSpPr>
        <p:grpSpPr>
          <a:xfrm flipH="1">
            <a:off x="137632" y="4048214"/>
            <a:ext cx="816780" cy="574280"/>
            <a:chOff x="2415125" y="6100311"/>
            <a:chExt cx="751129" cy="521008"/>
          </a:xfrm>
        </p:grpSpPr>
        <p:sp>
          <p:nvSpPr>
            <p:cNvPr id="59" name="Google Shape;1316;p40"/>
            <p:cNvSpPr/>
            <p:nvPr/>
          </p:nvSpPr>
          <p:spPr>
            <a:xfrm>
              <a:off x="2415125" y="6100311"/>
              <a:ext cx="751129" cy="521008"/>
            </a:xfrm>
            <a:custGeom>
              <a:avLst/>
              <a:gdLst/>
              <a:ahLst/>
              <a:cxnLst/>
              <a:rect l="l" t="t" r="r" b="b"/>
              <a:pathLst>
                <a:path w="86886" h="60267" extrusionOk="0">
                  <a:moveTo>
                    <a:pt x="58826" y="2766"/>
                  </a:moveTo>
                  <a:lnTo>
                    <a:pt x="58826" y="12618"/>
                  </a:lnTo>
                  <a:lnTo>
                    <a:pt x="8412" y="12618"/>
                  </a:lnTo>
                  <a:lnTo>
                    <a:pt x="8412" y="2766"/>
                  </a:lnTo>
                  <a:close/>
                  <a:moveTo>
                    <a:pt x="71617" y="15384"/>
                  </a:moveTo>
                  <a:lnTo>
                    <a:pt x="72712" y="26619"/>
                  </a:lnTo>
                  <a:lnTo>
                    <a:pt x="61650" y="26619"/>
                  </a:lnTo>
                  <a:lnTo>
                    <a:pt x="61650" y="15384"/>
                  </a:lnTo>
                  <a:close/>
                  <a:moveTo>
                    <a:pt x="58826" y="15384"/>
                  </a:moveTo>
                  <a:lnTo>
                    <a:pt x="58826" y="26619"/>
                  </a:lnTo>
                  <a:lnTo>
                    <a:pt x="58826" y="29442"/>
                  </a:lnTo>
                  <a:lnTo>
                    <a:pt x="58826" y="35031"/>
                  </a:lnTo>
                  <a:lnTo>
                    <a:pt x="8412" y="35031"/>
                  </a:lnTo>
                  <a:lnTo>
                    <a:pt x="8412" y="15384"/>
                  </a:lnTo>
                  <a:close/>
                  <a:moveTo>
                    <a:pt x="5589" y="44826"/>
                  </a:moveTo>
                  <a:lnTo>
                    <a:pt x="5589" y="47649"/>
                  </a:lnTo>
                  <a:lnTo>
                    <a:pt x="4206" y="47649"/>
                  </a:lnTo>
                  <a:cubicBezTo>
                    <a:pt x="3400" y="47649"/>
                    <a:pt x="2766" y="47015"/>
                    <a:pt x="2766" y="46266"/>
                  </a:cubicBezTo>
                  <a:cubicBezTo>
                    <a:pt x="2766" y="45459"/>
                    <a:pt x="3400" y="44826"/>
                    <a:pt x="4206" y="44826"/>
                  </a:cubicBezTo>
                  <a:close/>
                  <a:moveTo>
                    <a:pt x="58826" y="37854"/>
                  </a:moveTo>
                  <a:lnTo>
                    <a:pt x="58826" y="47649"/>
                  </a:lnTo>
                  <a:lnTo>
                    <a:pt x="31804" y="47649"/>
                  </a:lnTo>
                  <a:cubicBezTo>
                    <a:pt x="30595" y="43616"/>
                    <a:pt x="26849" y="40620"/>
                    <a:pt x="22413" y="40620"/>
                  </a:cubicBezTo>
                  <a:cubicBezTo>
                    <a:pt x="17977" y="40620"/>
                    <a:pt x="14232" y="43616"/>
                    <a:pt x="13022" y="47649"/>
                  </a:cubicBezTo>
                  <a:lnTo>
                    <a:pt x="8412" y="47649"/>
                  </a:lnTo>
                  <a:lnTo>
                    <a:pt x="8412" y="42060"/>
                  </a:lnTo>
                  <a:lnTo>
                    <a:pt x="8412" y="37854"/>
                  </a:lnTo>
                  <a:close/>
                  <a:moveTo>
                    <a:pt x="78474" y="29442"/>
                  </a:moveTo>
                  <a:lnTo>
                    <a:pt x="78474" y="42060"/>
                  </a:lnTo>
                  <a:lnTo>
                    <a:pt x="78474" y="47649"/>
                  </a:lnTo>
                  <a:lnTo>
                    <a:pt x="78070" y="47649"/>
                  </a:lnTo>
                  <a:cubicBezTo>
                    <a:pt x="76860" y="43616"/>
                    <a:pt x="73115" y="40620"/>
                    <a:pt x="68679" y="40620"/>
                  </a:cubicBezTo>
                  <a:cubicBezTo>
                    <a:pt x="65913" y="40620"/>
                    <a:pt x="63436" y="41772"/>
                    <a:pt x="61650" y="43616"/>
                  </a:cubicBezTo>
                  <a:lnTo>
                    <a:pt x="61650" y="37854"/>
                  </a:lnTo>
                  <a:lnTo>
                    <a:pt x="61650" y="29442"/>
                  </a:lnTo>
                  <a:close/>
                  <a:moveTo>
                    <a:pt x="82680" y="44826"/>
                  </a:moveTo>
                  <a:cubicBezTo>
                    <a:pt x="83429" y="44826"/>
                    <a:pt x="84062" y="45459"/>
                    <a:pt x="84062" y="46266"/>
                  </a:cubicBezTo>
                  <a:cubicBezTo>
                    <a:pt x="84062" y="47015"/>
                    <a:pt x="83429" y="47649"/>
                    <a:pt x="82680" y="47649"/>
                  </a:cubicBezTo>
                  <a:lnTo>
                    <a:pt x="81297" y="47649"/>
                  </a:lnTo>
                  <a:lnTo>
                    <a:pt x="81297" y="44826"/>
                  </a:lnTo>
                  <a:close/>
                  <a:moveTo>
                    <a:pt x="22413" y="43443"/>
                  </a:moveTo>
                  <a:cubicBezTo>
                    <a:pt x="26273" y="43443"/>
                    <a:pt x="29442" y="46554"/>
                    <a:pt x="29442" y="50472"/>
                  </a:cubicBezTo>
                  <a:cubicBezTo>
                    <a:pt x="29442" y="54332"/>
                    <a:pt x="26273" y="57443"/>
                    <a:pt x="22413" y="57443"/>
                  </a:cubicBezTo>
                  <a:cubicBezTo>
                    <a:pt x="18553" y="57443"/>
                    <a:pt x="15384" y="54332"/>
                    <a:pt x="15384" y="50472"/>
                  </a:cubicBezTo>
                  <a:cubicBezTo>
                    <a:pt x="15384" y="46554"/>
                    <a:pt x="18553" y="43443"/>
                    <a:pt x="22413" y="43443"/>
                  </a:cubicBezTo>
                  <a:close/>
                  <a:moveTo>
                    <a:pt x="68679" y="43443"/>
                  </a:moveTo>
                  <a:cubicBezTo>
                    <a:pt x="72539" y="43443"/>
                    <a:pt x="75650" y="46554"/>
                    <a:pt x="75650" y="50472"/>
                  </a:cubicBezTo>
                  <a:cubicBezTo>
                    <a:pt x="75650" y="54332"/>
                    <a:pt x="72539" y="57443"/>
                    <a:pt x="68679" y="57443"/>
                  </a:cubicBezTo>
                  <a:cubicBezTo>
                    <a:pt x="64819" y="57443"/>
                    <a:pt x="61650" y="54332"/>
                    <a:pt x="61650" y="50472"/>
                  </a:cubicBezTo>
                  <a:cubicBezTo>
                    <a:pt x="61650" y="46554"/>
                    <a:pt x="64819" y="43443"/>
                    <a:pt x="68679" y="43443"/>
                  </a:cubicBezTo>
                  <a:close/>
                  <a:moveTo>
                    <a:pt x="5589" y="0"/>
                  </a:moveTo>
                  <a:lnTo>
                    <a:pt x="5589" y="12618"/>
                  </a:lnTo>
                  <a:lnTo>
                    <a:pt x="5589" y="37854"/>
                  </a:lnTo>
                  <a:lnTo>
                    <a:pt x="5589" y="42002"/>
                  </a:lnTo>
                  <a:lnTo>
                    <a:pt x="4206" y="42002"/>
                  </a:lnTo>
                  <a:cubicBezTo>
                    <a:pt x="1844" y="42002"/>
                    <a:pt x="0" y="43904"/>
                    <a:pt x="0" y="46208"/>
                  </a:cubicBezTo>
                  <a:cubicBezTo>
                    <a:pt x="0" y="48571"/>
                    <a:pt x="1844" y="50414"/>
                    <a:pt x="4206" y="50414"/>
                  </a:cubicBezTo>
                  <a:lnTo>
                    <a:pt x="12618" y="50414"/>
                  </a:lnTo>
                  <a:cubicBezTo>
                    <a:pt x="12618" y="55830"/>
                    <a:pt x="16997" y="60267"/>
                    <a:pt x="22413" y="60267"/>
                  </a:cubicBezTo>
                  <a:cubicBezTo>
                    <a:pt x="27829" y="60267"/>
                    <a:pt x="32208" y="55830"/>
                    <a:pt x="32208" y="50414"/>
                  </a:cubicBezTo>
                  <a:lnTo>
                    <a:pt x="58826" y="50414"/>
                  </a:lnTo>
                  <a:cubicBezTo>
                    <a:pt x="58826" y="55830"/>
                    <a:pt x="63263" y="60267"/>
                    <a:pt x="68679" y="60267"/>
                  </a:cubicBezTo>
                  <a:cubicBezTo>
                    <a:pt x="74037" y="60267"/>
                    <a:pt x="78474" y="55830"/>
                    <a:pt x="78474" y="50414"/>
                  </a:cubicBezTo>
                  <a:lnTo>
                    <a:pt x="82680" y="50414"/>
                  </a:lnTo>
                  <a:cubicBezTo>
                    <a:pt x="84984" y="50414"/>
                    <a:pt x="86886" y="48571"/>
                    <a:pt x="86886" y="46208"/>
                  </a:cubicBezTo>
                  <a:cubicBezTo>
                    <a:pt x="86886" y="43904"/>
                    <a:pt x="84984" y="42002"/>
                    <a:pt x="82680" y="42002"/>
                  </a:cubicBezTo>
                  <a:lnTo>
                    <a:pt x="81297" y="42002"/>
                  </a:lnTo>
                  <a:lnTo>
                    <a:pt x="81297" y="26619"/>
                  </a:lnTo>
                  <a:lnTo>
                    <a:pt x="75535" y="26619"/>
                  </a:lnTo>
                  <a:lnTo>
                    <a:pt x="74152" y="12618"/>
                  </a:lnTo>
                  <a:lnTo>
                    <a:pt x="61650" y="12618"/>
                  </a:lnTo>
                  <a:lnTo>
                    <a:pt x="6165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17;p40"/>
            <p:cNvSpPr/>
            <p:nvPr/>
          </p:nvSpPr>
          <p:spPr>
            <a:xfrm>
              <a:off x="2572524" y="6500272"/>
              <a:ext cx="72722" cy="72238"/>
            </a:xfrm>
            <a:custGeom>
              <a:avLst/>
              <a:gdLst/>
              <a:ahLst/>
              <a:cxnLst/>
              <a:rect l="l" t="t" r="r" b="b"/>
              <a:pathLst>
                <a:path w="8412" h="8356" extrusionOk="0">
                  <a:moveTo>
                    <a:pt x="4206" y="2766"/>
                  </a:moveTo>
                  <a:cubicBezTo>
                    <a:pt x="4955" y="2766"/>
                    <a:pt x="5589" y="3400"/>
                    <a:pt x="5589" y="4149"/>
                  </a:cubicBezTo>
                  <a:cubicBezTo>
                    <a:pt x="5589" y="4956"/>
                    <a:pt x="4955" y="5590"/>
                    <a:pt x="4206" y="5590"/>
                  </a:cubicBezTo>
                  <a:cubicBezTo>
                    <a:pt x="3457" y="5590"/>
                    <a:pt x="2823" y="4956"/>
                    <a:pt x="2823" y="4149"/>
                  </a:cubicBezTo>
                  <a:cubicBezTo>
                    <a:pt x="2823" y="3400"/>
                    <a:pt x="3399" y="2766"/>
                    <a:pt x="4206" y="2766"/>
                  </a:cubicBezTo>
                  <a:close/>
                  <a:moveTo>
                    <a:pt x="4206" y="1"/>
                  </a:moveTo>
                  <a:cubicBezTo>
                    <a:pt x="1901" y="1"/>
                    <a:pt x="0" y="1845"/>
                    <a:pt x="0" y="4207"/>
                  </a:cubicBezTo>
                  <a:cubicBezTo>
                    <a:pt x="0" y="6512"/>
                    <a:pt x="1901" y="8355"/>
                    <a:pt x="4206" y="8355"/>
                  </a:cubicBezTo>
                  <a:cubicBezTo>
                    <a:pt x="6511" y="8355"/>
                    <a:pt x="8412" y="6512"/>
                    <a:pt x="8412" y="4207"/>
                  </a:cubicBezTo>
                  <a:cubicBezTo>
                    <a:pt x="8412" y="1845"/>
                    <a:pt x="6511" y="1"/>
                    <a:pt x="420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18;p40"/>
            <p:cNvSpPr/>
            <p:nvPr/>
          </p:nvSpPr>
          <p:spPr>
            <a:xfrm>
              <a:off x="2972485" y="6500272"/>
              <a:ext cx="72730" cy="72238"/>
            </a:xfrm>
            <a:custGeom>
              <a:avLst/>
              <a:gdLst/>
              <a:ahLst/>
              <a:cxnLst/>
              <a:rect l="l" t="t" r="r" b="b"/>
              <a:pathLst>
                <a:path w="8413" h="8356" extrusionOk="0">
                  <a:moveTo>
                    <a:pt x="4207" y="2766"/>
                  </a:moveTo>
                  <a:cubicBezTo>
                    <a:pt x="4956" y="2766"/>
                    <a:pt x="5590" y="3400"/>
                    <a:pt x="5590" y="4149"/>
                  </a:cubicBezTo>
                  <a:cubicBezTo>
                    <a:pt x="5590" y="4956"/>
                    <a:pt x="4956" y="5590"/>
                    <a:pt x="4207" y="5590"/>
                  </a:cubicBezTo>
                  <a:cubicBezTo>
                    <a:pt x="3400" y="5590"/>
                    <a:pt x="2766" y="4956"/>
                    <a:pt x="2766" y="4149"/>
                  </a:cubicBezTo>
                  <a:cubicBezTo>
                    <a:pt x="2766" y="3400"/>
                    <a:pt x="3400" y="2766"/>
                    <a:pt x="4207" y="2766"/>
                  </a:cubicBezTo>
                  <a:close/>
                  <a:moveTo>
                    <a:pt x="4207" y="1"/>
                  </a:moveTo>
                  <a:cubicBezTo>
                    <a:pt x="1845" y="1"/>
                    <a:pt x="1" y="1845"/>
                    <a:pt x="1" y="4207"/>
                  </a:cubicBezTo>
                  <a:cubicBezTo>
                    <a:pt x="1" y="6512"/>
                    <a:pt x="1845" y="8355"/>
                    <a:pt x="4207" y="8355"/>
                  </a:cubicBezTo>
                  <a:cubicBezTo>
                    <a:pt x="6511" y="8355"/>
                    <a:pt x="8413" y="6512"/>
                    <a:pt x="8413" y="4207"/>
                  </a:cubicBezTo>
                  <a:cubicBezTo>
                    <a:pt x="8413" y="1845"/>
                    <a:pt x="6511" y="1"/>
                    <a:pt x="420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319;p40"/>
          <p:cNvGrpSpPr/>
          <p:nvPr/>
        </p:nvGrpSpPr>
        <p:grpSpPr>
          <a:xfrm flipH="1">
            <a:off x="8217316" y="4048214"/>
            <a:ext cx="598254" cy="608121"/>
            <a:chOff x="1576836" y="5097154"/>
            <a:chExt cx="653009" cy="652507"/>
          </a:xfrm>
        </p:grpSpPr>
        <p:sp>
          <p:nvSpPr>
            <p:cNvPr id="63" name="Google Shape;1320;p40"/>
            <p:cNvSpPr/>
            <p:nvPr/>
          </p:nvSpPr>
          <p:spPr>
            <a:xfrm>
              <a:off x="1576836" y="5097154"/>
              <a:ext cx="653009" cy="652507"/>
            </a:xfrm>
            <a:custGeom>
              <a:avLst/>
              <a:gdLst/>
              <a:ahLst/>
              <a:cxnLst/>
              <a:rect l="l" t="t" r="r" b="b"/>
              <a:pathLst>
                <a:path w="75536" h="75478" extrusionOk="0">
                  <a:moveTo>
                    <a:pt x="10947" y="2420"/>
                  </a:moveTo>
                  <a:lnTo>
                    <a:pt x="10947" y="21261"/>
                  </a:lnTo>
                  <a:lnTo>
                    <a:pt x="10947" y="40159"/>
                  </a:lnTo>
                  <a:lnTo>
                    <a:pt x="3688" y="40159"/>
                  </a:lnTo>
                  <a:cubicBezTo>
                    <a:pt x="2996" y="40159"/>
                    <a:pt x="2420" y="39640"/>
                    <a:pt x="2420" y="38949"/>
                  </a:cubicBezTo>
                  <a:lnTo>
                    <a:pt x="2420" y="21261"/>
                  </a:lnTo>
                  <a:lnTo>
                    <a:pt x="2420" y="3630"/>
                  </a:lnTo>
                  <a:cubicBezTo>
                    <a:pt x="2420" y="2939"/>
                    <a:pt x="2996" y="2420"/>
                    <a:pt x="3630" y="2420"/>
                  </a:cubicBezTo>
                  <a:close/>
                  <a:moveTo>
                    <a:pt x="63320" y="2420"/>
                  </a:moveTo>
                  <a:lnTo>
                    <a:pt x="63320" y="34973"/>
                  </a:lnTo>
                  <a:cubicBezTo>
                    <a:pt x="62456" y="34397"/>
                    <a:pt x="61419" y="34051"/>
                    <a:pt x="60267" y="34051"/>
                  </a:cubicBezTo>
                  <a:cubicBezTo>
                    <a:pt x="58999" y="34051"/>
                    <a:pt x="57847" y="34512"/>
                    <a:pt x="56925" y="35261"/>
                  </a:cubicBezTo>
                  <a:cubicBezTo>
                    <a:pt x="56118" y="33129"/>
                    <a:pt x="54160" y="31631"/>
                    <a:pt x="51740" y="31631"/>
                  </a:cubicBezTo>
                  <a:cubicBezTo>
                    <a:pt x="50299" y="31631"/>
                    <a:pt x="48974" y="32208"/>
                    <a:pt x="47937" y="33187"/>
                  </a:cubicBezTo>
                  <a:cubicBezTo>
                    <a:pt x="47015" y="31516"/>
                    <a:pt x="45287" y="30421"/>
                    <a:pt x="43212" y="30421"/>
                  </a:cubicBezTo>
                  <a:cubicBezTo>
                    <a:pt x="42118" y="30421"/>
                    <a:pt x="41081" y="30767"/>
                    <a:pt x="40159" y="31343"/>
                  </a:cubicBezTo>
                  <a:lnTo>
                    <a:pt x="40159" y="21261"/>
                  </a:lnTo>
                  <a:cubicBezTo>
                    <a:pt x="40159" y="18264"/>
                    <a:pt x="37739" y="15787"/>
                    <a:pt x="34685" y="15787"/>
                  </a:cubicBezTo>
                  <a:cubicBezTo>
                    <a:pt x="31689" y="15787"/>
                    <a:pt x="29212" y="18264"/>
                    <a:pt x="29212" y="21261"/>
                  </a:cubicBezTo>
                  <a:lnTo>
                    <a:pt x="29212" y="40159"/>
                  </a:lnTo>
                  <a:lnTo>
                    <a:pt x="13425" y="40159"/>
                  </a:lnTo>
                  <a:lnTo>
                    <a:pt x="13425" y="2420"/>
                  </a:lnTo>
                  <a:close/>
                  <a:moveTo>
                    <a:pt x="71848" y="2420"/>
                  </a:moveTo>
                  <a:cubicBezTo>
                    <a:pt x="72539" y="2420"/>
                    <a:pt x="73058" y="2939"/>
                    <a:pt x="73058" y="3630"/>
                  </a:cubicBezTo>
                  <a:lnTo>
                    <a:pt x="73058" y="38949"/>
                  </a:lnTo>
                  <a:cubicBezTo>
                    <a:pt x="73058" y="39640"/>
                    <a:pt x="72539" y="40159"/>
                    <a:pt x="71848" y="40159"/>
                  </a:cubicBezTo>
                  <a:lnTo>
                    <a:pt x="65740" y="40159"/>
                  </a:lnTo>
                  <a:lnTo>
                    <a:pt x="65740" y="39525"/>
                  </a:lnTo>
                  <a:lnTo>
                    <a:pt x="65740" y="2420"/>
                  </a:lnTo>
                  <a:close/>
                  <a:moveTo>
                    <a:pt x="29212" y="42579"/>
                  </a:moveTo>
                  <a:lnTo>
                    <a:pt x="29212" y="48225"/>
                  </a:lnTo>
                  <a:lnTo>
                    <a:pt x="23969" y="42982"/>
                  </a:lnTo>
                  <a:cubicBezTo>
                    <a:pt x="23853" y="42867"/>
                    <a:pt x="23681" y="42751"/>
                    <a:pt x="23508" y="42579"/>
                  </a:cubicBezTo>
                  <a:close/>
                  <a:moveTo>
                    <a:pt x="3688" y="0"/>
                  </a:moveTo>
                  <a:cubicBezTo>
                    <a:pt x="1671" y="0"/>
                    <a:pt x="0" y="1613"/>
                    <a:pt x="0" y="3630"/>
                  </a:cubicBezTo>
                  <a:lnTo>
                    <a:pt x="0" y="38949"/>
                  </a:lnTo>
                  <a:cubicBezTo>
                    <a:pt x="0" y="40965"/>
                    <a:pt x="1671" y="42579"/>
                    <a:pt x="3688" y="42579"/>
                  </a:cubicBezTo>
                  <a:lnTo>
                    <a:pt x="16709" y="42579"/>
                  </a:lnTo>
                  <a:cubicBezTo>
                    <a:pt x="16536" y="42694"/>
                    <a:pt x="16363" y="42809"/>
                    <a:pt x="16248" y="42982"/>
                  </a:cubicBezTo>
                  <a:cubicBezTo>
                    <a:pt x="15211" y="44019"/>
                    <a:pt x="14635" y="45402"/>
                    <a:pt x="14635" y="46842"/>
                  </a:cubicBezTo>
                  <a:cubicBezTo>
                    <a:pt x="14635" y="48340"/>
                    <a:pt x="15211" y="49665"/>
                    <a:pt x="16248" y="50702"/>
                  </a:cubicBezTo>
                  <a:lnTo>
                    <a:pt x="29212" y="63724"/>
                  </a:lnTo>
                  <a:lnTo>
                    <a:pt x="29212" y="75477"/>
                  </a:lnTo>
                  <a:lnTo>
                    <a:pt x="31689" y="75477"/>
                  </a:lnTo>
                  <a:lnTo>
                    <a:pt x="31689" y="62744"/>
                  </a:lnTo>
                  <a:lnTo>
                    <a:pt x="17977" y="48974"/>
                  </a:lnTo>
                  <a:cubicBezTo>
                    <a:pt x="17400" y="48398"/>
                    <a:pt x="17055" y="47649"/>
                    <a:pt x="17055" y="46842"/>
                  </a:cubicBezTo>
                  <a:cubicBezTo>
                    <a:pt x="17055" y="46035"/>
                    <a:pt x="17343" y="45286"/>
                    <a:pt x="17977" y="44710"/>
                  </a:cubicBezTo>
                  <a:cubicBezTo>
                    <a:pt x="18553" y="44134"/>
                    <a:pt x="19331" y="43846"/>
                    <a:pt x="20108" y="43846"/>
                  </a:cubicBezTo>
                  <a:cubicBezTo>
                    <a:pt x="20886" y="43846"/>
                    <a:pt x="21664" y="44134"/>
                    <a:pt x="22240" y="44710"/>
                  </a:cubicBezTo>
                  <a:lnTo>
                    <a:pt x="31689" y="54102"/>
                  </a:lnTo>
                  <a:lnTo>
                    <a:pt x="31689" y="21261"/>
                  </a:lnTo>
                  <a:cubicBezTo>
                    <a:pt x="31689" y="19590"/>
                    <a:pt x="33014" y="18207"/>
                    <a:pt x="34685" y="18207"/>
                  </a:cubicBezTo>
                  <a:cubicBezTo>
                    <a:pt x="36356" y="18207"/>
                    <a:pt x="37739" y="19590"/>
                    <a:pt x="37739" y="21261"/>
                  </a:cubicBezTo>
                  <a:lnTo>
                    <a:pt x="37739" y="35895"/>
                  </a:lnTo>
                  <a:lnTo>
                    <a:pt x="37739" y="38949"/>
                  </a:lnTo>
                  <a:lnTo>
                    <a:pt x="40159" y="38949"/>
                  </a:lnTo>
                  <a:lnTo>
                    <a:pt x="40159" y="35895"/>
                  </a:lnTo>
                  <a:cubicBezTo>
                    <a:pt x="40159" y="34224"/>
                    <a:pt x="41542" y="32841"/>
                    <a:pt x="43212" y="32841"/>
                  </a:cubicBezTo>
                  <a:cubicBezTo>
                    <a:pt x="44941" y="32841"/>
                    <a:pt x="46266" y="34224"/>
                    <a:pt x="46266" y="35895"/>
                  </a:cubicBezTo>
                  <a:lnTo>
                    <a:pt x="46266" y="37105"/>
                  </a:lnTo>
                  <a:lnTo>
                    <a:pt x="46266" y="38949"/>
                  </a:lnTo>
                  <a:lnTo>
                    <a:pt x="48744" y="38949"/>
                  </a:lnTo>
                  <a:lnTo>
                    <a:pt x="48744" y="37105"/>
                  </a:lnTo>
                  <a:cubicBezTo>
                    <a:pt x="48744" y="35434"/>
                    <a:pt x="50069" y="34051"/>
                    <a:pt x="51740" y="34051"/>
                  </a:cubicBezTo>
                  <a:cubicBezTo>
                    <a:pt x="53468" y="34051"/>
                    <a:pt x="54793" y="35434"/>
                    <a:pt x="54793" y="37105"/>
                  </a:cubicBezTo>
                  <a:lnTo>
                    <a:pt x="54793" y="39525"/>
                  </a:lnTo>
                  <a:lnTo>
                    <a:pt x="54793" y="40159"/>
                  </a:lnTo>
                  <a:lnTo>
                    <a:pt x="57271" y="40159"/>
                  </a:lnTo>
                  <a:lnTo>
                    <a:pt x="57271" y="39525"/>
                  </a:lnTo>
                  <a:cubicBezTo>
                    <a:pt x="57271" y="37854"/>
                    <a:pt x="58596" y="36529"/>
                    <a:pt x="60267" y="36529"/>
                  </a:cubicBezTo>
                  <a:cubicBezTo>
                    <a:pt x="61995" y="36529"/>
                    <a:pt x="63320" y="37854"/>
                    <a:pt x="63320" y="39525"/>
                  </a:cubicBezTo>
                  <a:lnTo>
                    <a:pt x="63320" y="41369"/>
                  </a:lnTo>
                  <a:lnTo>
                    <a:pt x="63320" y="65740"/>
                  </a:lnTo>
                  <a:cubicBezTo>
                    <a:pt x="63320" y="67757"/>
                    <a:pt x="61707" y="69370"/>
                    <a:pt x="59691" y="69370"/>
                  </a:cubicBezTo>
                  <a:lnTo>
                    <a:pt x="58481" y="69370"/>
                  </a:lnTo>
                  <a:lnTo>
                    <a:pt x="58481" y="75477"/>
                  </a:lnTo>
                  <a:lnTo>
                    <a:pt x="60901" y="75477"/>
                  </a:lnTo>
                  <a:lnTo>
                    <a:pt x="60901" y="71675"/>
                  </a:lnTo>
                  <a:cubicBezTo>
                    <a:pt x="63666" y="71099"/>
                    <a:pt x="65740" y="68679"/>
                    <a:pt x="65740" y="65740"/>
                  </a:cubicBezTo>
                  <a:lnTo>
                    <a:pt x="65740" y="42579"/>
                  </a:lnTo>
                  <a:lnTo>
                    <a:pt x="71848" y="42579"/>
                  </a:lnTo>
                  <a:cubicBezTo>
                    <a:pt x="73864" y="42579"/>
                    <a:pt x="75478" y="40965"/>
                    <a:pt x="75478" y="38949"/>
                  </a:cubicBezTo>
                  <a:lnTo>
                    <a:pt x="75478" y="3630"/>
                  </a:lnTo>
                  <a:cubicBezTo>
                    <a:pt x="75535" y="1613"/>
                    <a:pt x="73864" y="0"/>
                    <a:pt x="7184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21;p40"/>
            <p:cNvSpPr/>
            <p:nvPr/>
          </p:nvSpPr>
          <p:spPr>
            <a:xfrm>
              <a:off x="2166572" y="5307348"/>
              <a:ext cx="20930" cy="20930"/>
            </a:xfrm>
            <a:custGeom>
              <a:avLst/>
              <a:gdLst/>
              <a:ahLst/>
              <a:cxnLst/>
              <a:rect l="l" t="t" r="r" b="b"/>
              <a:pathLst>
                <a:path w="2421" h="2421" extrusionOk="0">
                  <a:moveTo>
                    <a:pt x="1" y="0"/>
                  </a:moveTo>
                  <a:lnTo>
                    <a:pt x="1" y="2420"/>
                  </a:lnTo>
                  <a:lnTo>
                    <a:pt x="2421" y="2420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22;p40"/>
            <p:cNvSpPr/>
            <p:nvPr/>
          </p:nvSpPr>
          <p:spPr>
            <a:xfrm>
              <a:off x="2166572" y="5233624"/>
              <a:ext cx="20930" cy="63273"/>
            </a:xfrm>
            <a:custGeom>
              <a:avLst/>
              <a:gdLst/>
              <a:ahLst/>
              <a:cxnLst/>
              <a:rect l="l" t="t" r="r" b="b"/>
              <a:pathLst>
                <a:path w="2421" h="7319" extrusionOk="0">
                  <a:moveTo>
                    <a:pt x="1" y="1"/>
                  </a:moveTo>
                  <a:lnTo>
                    <a:pt x="1" y="7318"/>
                  </a:lnTo>
                  <a:lnTo>
                    <a:pt x="2421" y="7318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23;p40"/>
            <p:cNvSpPr/>
            <p:nvPr/>
          </p:nvSpPr>
          <p:spPr>
            <a:xfrm>
              <a:off x="1597757" y="5244084"/>
              <a:ext cx="73725" cy="73733"/>
            </a:xfrm>
            <a:custGeom>
              <a:avLst/>
              <a:gdLst/>
              <a:ahLst/>
              <a:cxnLst/>
              <a:rect l="l" t="t" r="r" b="b"/>
              <a:pathLst>
                <a:path w="8528" h="8529" extrusionOk="0">
                  <a:moveTo>
                    <a:pt x="4264" y="2478"/>
                  </a:moveTo>
                  <a:cubicBezTo>
                    <a:pt x="5301" y="2478"/>
                    <a:pt x="6108" y="3285"/>
                    <a:pt x="6108" y="4265"/>
                  </a:cubicBezTo>
                  <a:cubicBezTo>
                    <a:pt x="6108" y="5302"/>
                    <a:pt x="5301" y="6108"/>
                    <a:pt x="4264" y="6108"/>
                  </a:cubicBezTo>
                  <a:cubicBezTo>
                    <a:pt x="3284" y="6108"/>
                    <a:pt x="2478" y="5302"/>
                    <a:pt x="2478" y="4265"/>
                  </a:cubicBezTo>
                  <a:cubicBezTo>
                    <a:pt x="2478" y="3285"/>
                    <a:pt x="3284" y="2478"/>
                    <a:pt x="4264" y="2478"/>
                  </a:cubicBezTo>
                  <a:close/>
                  <a:moveTo>
                    <a:pt x="4264" y="1"/>
                  </a:moveTo>
                  <a:cubicBezTo>
                    <a:pt x="1902" y="1"/>
                    <a:pt x="0" y="1960"/>
                    <a:pt x="0" y="4265"/>
                  </a:cubicBezTo>
                  <a:cubicBezTo>
                    <a:pt x="0" y="6627"/>
                    <a:pt x="1959" y="8528"/>
                    <a:pt x="4264" y="8528"/>
                  </a:cubicBezTo>
                  <a:cubicBezTo>
                    <a:pt x="6626" y="8528"/>
                    <a:pt x="8527" y="6627"/>
                    <a:pt x="8527" y="4265"/>
                  </a:cubicBezTo>
                  <a:cubicBezTo>
                    <a:pt x="8527" y="1960"/>
                    <a:pt x="6626" y="1"/>
                    <a:pt x="426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69" y="651753"/>
            <a:ext cx="5856832" cy="44917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7628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1845443" y="244475"/>
            <a:ext cx="5376862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/>
              <a:t>UseCase</a:t>
            </a:r>
            <a:r>
              <a:rPr lang="en-US" sz="3600" dirty="0" smtClean="0"/>
              <a:t> </a:t>
            </a:r>
            <a:r>
              <a:rPr lang="en-US" sz="3600" dirty="0" err="1" smtClean="0"/>
              <a:t>Quản</a:t>
            </a:r>
            <a:r>
              <a:rPr lang="en-US" sz="3600" dirty="0" smtClean="0"/>
              <a:t> lý </a:t>
            </a:r>
            <a:r>
              <a:rPr lang="en-US" sz="3600" dirty="0" err="1" smtClean="0"/>
              <a:t>doanh</a:t>
            </a:r>
            <a:r>
              <a:rPr lang="en-US" sz="3600" dirty="0" smtClean="0"/>
              <a:t> </a:t>
            </a:r>
            <a:r>
              <a:rPr lang="en-US" sz="3600" dirty="0" err="1" smtClean="0"/>
              <a:t>thu</a:t>
            </a:r>
            <a:endParaRPr sz="3600" dirty="0"/>
          </a:p>
        </p:txBody>
      </p:sp>
      <p:grpSp>
        <p:nvGrpSpPr>
          <p:cNvPr id="48" name="Google Shape;1305;p40"/>
          <p:cNvGrpSpPr/>
          <p:nvPr/>
        </p:nvGrpSpPr>
        <p:grpSpPr>
          <a:xfrm>
            <a:off x="187561" y="916893"/>
            <a:ext cx="740470" cy="771192"/>
            <a:chOff x="1539481" y="5965820"/>
            <a:chExt cx="642047" cy="621627"/>
          </a:xfrm>
        </p:grpSpPr>
        <p:sp>
          <p:nvSpPr>
            <p:cNvPr id="49" name="Google Shape;1306;p40"/>
            <p:cNvSpPr/>
            <p:nvPr/>
          </p:nvSpPr>
          <p:spPr>
            <a:xfrm>
              <a:off x="1539481" y="6110771"/>
              <a:ext cx="642047" cy="476677"/>
            </a:xfrm>
            <a:custGeom>
              <a:avLst/>
              <a:gdLst/>
              <a:ahLst/>
              <a:cxnLst/>
              <a:rect l="l" t="t" r="r" b="b"/>
              <a:pathLst>
                <a:path w="74268" h="55139" extrusionOk="0">
                  <a:moveTo>
                    <a:pt x="67353" y="2420"/>
                  </a:moveTo>
                  <a:lnTo>
                    <a:pt x="67930" y="4840"/>
                  </a:lnTo>
                  <a:lnTo>
                    <a:pt x="6338" y="4840"/>
                  </a:lnTo>
                  <a:lnTo>
                    <a:pt x="6914" y="2420"/>
                  </a:lnTo>
                  <a:close/>
                  <a:moveTo>
                    <a:pt x="71847" y="7202"/>
                  </a:moveTo>
                  <a:lnTo>
                    <a:pt x="71847" y="9622"/>
                  </a:lnTo>
                  <a:lnTo>
                    <a:pt x="2362" y="9622"/>
                  </a:lnTo>
                  <a:lnTo>
                    <a:pt x="2362" y="7202"/>
                  </a:lnTo>
                  <a:close/>
                  <a:moveTo>
                    <a:pt x="67065" y="11984"/>
                  </a:moveTo>
                  <a:lnTo>
                    <a:pt x="67065" y="16766"/>
                  </a:lnTo>
                  <a:lnTo>
                    <a:pt x="7202" y="16766"/>
                  </a:lnTo>
                  <a:lnTo>
                    <a:pt x="7202" y="11984"/>
                  </a:lnTo>
                  <a:close/>
                  <a:moveTo>
                    <a:pt x="28981" y="19186"/>
                  </a:moveTo>
                  <a:lnTo>
                    <a:pt x="25236" y="25178"/>
                  </a:lnTo>
                  <a:lnTo>
                    <a:pt x="7202" y="25178"/>
                  </a:lnTo>
                  <a:lnTo>
                    <a:pt x="7202" y="19186"/>
                  </a:lnTo>
                  <a:close/>
                  <a:moveTo>
                    <a:pt x="23968" y="27598"/>
                  </a:moveTo>
                  <a:lnTo>
                    <a:pt x="23968" y="28751"/>
                  </a:lnTo>
                  <a:lnTo>
                    <a:pt x="7202" y="28751"/>
                  </a:lnTo>
                  <a:lnTo>
                    <a:pt x="7202" y="27598"/>
                  </a:lnTo>
                  <a:close/>
                  <a:moveTo>
                    <a:pt x="66432" y="19186"/>
                  </a:moveTo>
                  <a:lnTo>
                    <a:pt x="71847" y="26734"/>
                  </a:lnTo>
                  <a:lnTo>
                    <a:pt x="71847" y="29211"/>
                  </a:lnTo>
                  <a:lnTo>
                    <a:pt x="70580" y="29845"/>
                  </a:lnTo>
                  <a:lnTo>
                    <a:pt x="68275" y="29096"/>
                  </a:lnTo>
                  <a:lnTo>
                    <a:pt x="68275" y="27310"/>
                  </a:lnTo>
                  <a:lnTo>
                    <a:pt x="64242" y="19186"/>
                  </a:lnTo>
                  <a:close/>
                  <a:moveTo>
                    <a:pt x="33994" y="19186"/>
                  </a:moveTo>
                  <a:lnTo>
                    <a:pt x="29961" y="27310"/>
                  </a:lnTo>
                  <a:lnTo>
                    <a:pt x="29961" y="29096"/>
                  </a:lnTo>
                  <a:lnTo>
                    <a:pt x="27656" y="29903"/>
                  </a:lnTo>
                  <a:lnTo>
                    <a:pt x="26331" y="29211"/>
                  </a:lnTo>
                  <a:lnTo>
                    <a:pt x="26331" y="28751"/>
                  </a:lnTo>
                  <a:lnTo>
                    <a:pt x="26331" y="27944"/>
                  </a:lnTo>
                  <a:lnTo>
                    <a:pt x="31804" y="19186"/>
                  </a:lnTo>
                  <a:close/>
                  <a:moveTo>
                    <a:pt x="40159" y="19186"/>
                  </a:moveTo>
                  <a:lnTo>
                    <a:pt x="37105" y="27368"/>
                  </a:lnTo>
                  <a:lnTo>
                    <a:pt x="37105" y="29096"/>
                  </a:lnTo>
                  <a:lnTo>
                    <a:pt x="34743" y="29903"/>
                  </a:lnTo>
                  <a:lnTo>
                    <a:pt x="32323" y="29096"/>
                  </a:lnTo>
                  <a:lnTo>
                    <a:pt x="32323" y="27829"/>
                  </a:lnTo>
                  <a:lnTo>
                    <a:pt x="36644" y="19186"/>
                  </a:lnTo>
                  <a:close/>
                  <a:moveTo>
                    <a:pt x="45344" y="19186"/>
                  </a:moveTo>
                  <a:lnTo>
                    <a:pt x="44307" y="27425"/>
                  </a:lnTo>
                  <a:lnTo>
                    <a:pt x="44307" y="29096"/>
                  </a:lnTo>
                  <a:lnTo>
                    <a:pt x="41945" y="29903"/>
                  </a:lnTo>
                  <a:lnTo>
                    <a:pt x="39525" y="29096"/>
                  </a:lnTo>
                  <a:lnTo>
                    <a:pt x="39525" y="27771"/>
                  </a:lnTo>
                  <a:lnTo>
                    <a:pt x="42751" y="19186"/>
                  </a:lnTo>
                  <a:close/>
                  <a:moveTo>
                    <a:pt x="50472" y="19186"/>
                  </a:moveTo>
                  <a:lnTo>
                    <a:pt x="51509" y="27656"/>
                  </a:lnTo>
                  <a:lnTo>
                    <a:pt x="51509" y="29096"/>
                  </a:lnTo>
                  <a:lnTo>
                    <a:pt x="49089" y="29903"/>
                  </a:lnTo>
                  <a:lnTo>
                    <a:pt x="46727" y="29096"/>
                  </a:lnTo>
                  <a:lnTo>
                    <a:pt x="46727" y="27656"/>
                  </a:lnTo>
                  <a:lnTo>
                    <a:pt x="47764" y="19186"/>
                  </a:lnTo>
                  <a:close/>
                  <a:moveTo>
                    <a:pt x="55484" y="19186"/>
                  </a:moveTo>
                  <a:lnTo>
                    <a:pt x="58711" y="27771"/>
                  </a:lnTo>
                  <a:lnTo>
                    <a:pt x="58711" y="29096"/>
                  </a:lnTo>
                  <a:lnTo>
                    <a:pt x="56291" y="29903"/>
                  </a:lnTo>
                  <a:lnTo>
                    <a:pt x="53871" y="29096"/>
                  </a:lnTo>
                  <a:lnTo>
                    <a:pt x="53871" y="27598"/>
                  </a:lnTo>
                  <a:lnTo>
                    <a:pt x="52834" y="19186"/>
                  </a:lnTo>
                  <a:close/>
                  <a:moveTo>
                    <a:pt x="61534" y="19186"/>
                  </a:moveTo>
                  <a:lnTo>
                    <a:pt x="65855" y="27886"/>
                  </a:lnTo>
                  <a:lnTo>
                    <a:pt x="65855" y="29096"/>
                  </a:lnTo>
                  <a:lnTo>
                    <a:pt x="63493" y="29903"/>
                  </a:lnTo>
                  <a:lnTo>
                    <a:pt x="61073" y="29096"/>
                  </a:lnTo>
                  <a:lnTo>
                    <a:pt x="61073" y="27368"/>
                  </a:lnTo>
                  <a:lnTo>
                    <a:pt x="58020" y="19186"/>
                  </a:lnTo>
                  <a:close/>
                  <a:moveTo>
                    <a:pt x="59863" y="31228"/>
                  </a:moveTo>
                  <a:lnTo>
                    <a:pt x="61073" y="31631"/>
                  </a:lnTo>
                  <a:lnTo>
                    <a:pt x="61073" y="41945"/>
                  </a:lnTo>
                  <a:lnTo>
                    <a:pt x="38315" y="41945"/>
                  </a:lnTo>
                  <a:lnTo>
                    <a:pt x="38315" y="31228"/>
                  </a:lnTo>
                  <a:lnTo>
                    <a:pt x="41945" y="32438"/>
                  </a:lnTo>
                  <a:lnTo>
                    <a:pt x="45517" y="31228"/>
                  </a:lnTo>
                  <a:lnTo>
                    <a:pt x="49089" y="32438"/>
                  </a:lnTo>
                  <a:lnTo>
                    <a:pt x="52719" y="31228"/>
                  </a:lnTo>
                  <a:lnTo>
                    <a:pt x="56291" y="32438"/>
                  </a:lnTo>
                  <a:lnTo>
                    <a:pt x="59863" y="31228"/>
                  </a:lnTo>
                  <a:close/>
                  <a:moveTo>
                    <a:pt x="10774" y="31170"/>
                  </a:moveTo>
                  <a:lnTo>
                    <a:pt x="10774" y="47937"/>
                  </a:lnTo>
                  <a:lnTo>
                    <a:pt x="7202" y="47937"/>
                  </a:lnTo>
                  <a:lnTo>
                    <a:pt x="7202" y="31170"/>
                  </a:lnTo>
                  <a:close/>
                  <a:moveTo>
                    <a:pt x="23968" y="31170"/>
                  </a:moveTo>
                  <a:lnTo>
                    <a:pt x="23968" y="47937"/>
                  </a:lnTo>
                  <a:lnTo>
                    <a:pt x="13194" y="47937"/>
                  </a:lnTo>
                  <a:lnTo>
                    <a:pt x="13194" y="31170"/>
                  </a:lnTo>
                  <a:close/>
                  <a:moveTo>
                    <a:pt x="29961" y="31631"/>
                  </a:moveTo>
                  <a:lnTo>
                    <a:pt x="29961" y="47937"/>
                  </a:lnTo>
                  <a:lnTo>
                    <a:pt x="26331" y="47937"/>
                  </a:lnTo>
                  <a:lnTo>
                    <a:pt x="26331" y="31919"/>
                  </a:lnTo>
                  <a:lnTo>
                    <a:pt x="27425" y="32438"/>
                  </a:lnTo>
                  <a:lnTo>
                    <a:pt x="29961" y="31631"/>
                  </a:lnTo>
                  <a:close/>
                  <a:moveTo>
                    <a:pt x="67065" y="31228"/>
                  </a:moveTo>
                  <a:lnTo>
                    <a:pt x="67065" y="47937"/>
                  </a:lnTo>
                  <a:lnTo>
                    <a:pt x="32323" y="47937"/>
                  </a:lnTo>
                  <a:lnTo>
                    <a:pt x="32323" y="31631"/>
                  </a:lnTo>
                  <a:lnTo>
                    <a:pt x="34743" y="32438"/>
                  </a:lnTo>
                  <a:lnTo>
                    <a:pt x="35895" y="32035"/>
                  </a:lnTo>
                  <a:lnTo>
                    <a:pt x="35895" y="44365"/>
                  </a:lnTo>
                  <a:lnTo>
                    <a:pt x="63493" y="44365"/>
                  </a:lnTo>
                  <a:lnTo>
                    <a:pt x="63493" y="32438"/>
                  </a:lnTo>
                  <a:lnTo>
                    <a:pt x="67065" y="31228"/>
                  </a:lnTo>
                  <a:close/>
                  <a:moveTo>
                    <a:pt x="71847" y="50357"/>
                  </a:moveTo>
                  <a:lnTo>
                    <a:pt x="71847" y="52719"/>
                  </a:lnTo>
                  <a:lnTo>
                    <a:pt x="2362" y="52719"/>
                  </a:lnTo>
                  <a:lnTo>
                    <a:pt x="2362" y="50357"/>
                  </a:lnTo>
                  <a:close/>
                  <a:moveTo>
                    <a:pt x="5070" y="0"/>
                  </a:moveTo>
                  <a:lnTo>
                    <a:pt x="3860" y="4840"/>
                  </a:lnTo>
                  <a:lnTo>
                    <a:pt x="0" y="4840"/>
                  </a:lnTo>
                  <a:lnTo>
                    <a:pt x="0" y="11984"/>
                  </a:lnTo>
                  <a:lnTo>
                    <a:pt x="4782" y="11984"/>
                  </a:lnTo>
                  <a:lnTo>
                    <a:pt x="4782" y="25178"/>
                  </a:lnTo>
                  <a:lnTo>
                    <a:pt x="4782" y="31170"/>
                  </a:lnTo>
                  <a:lnTo>
                    <a:pt x="4782" y="47937"/>
                  </a:lnTo>
                  <a:lnTo>
                    <a:pt x="0" y="47937"/>
                  </a:lnTo>
                  <a:lnTo>
                    <a:pt x="0" y="55139"/>
                  </a:lnTo>
                  <a:lnTo>
                    <a:pt x="74267" y="55139"/>
                  </a:lnTo>
                  <a:lnTo>
                    <a:pt x="74267" y="47937"/>
                  </a:lnTo>
                  <a:lnTo>
                    <a:pt x="69485" y="47937"/>
                  </a:lnTo>
                  <a:lnTo>
                    <a:pt x="69485" y="32035"/>
                  </a:lnTo>
                  <a:lnTo>
                    <a:pt x="70753" y="32496"/>
                  </a:lnTo>
                  <a:lnTo>
                    <a:pt x="74267" y="30709"/>
                  </a:lnTo>
                  <a:lnTo>
                    <a:pt x="74267" y="25985"/>
                  </a:lnTo>
                  <a:lnTo>
                    <a:pt x="69428" y="19186"/>
                  </a:lnTo>
                  <a:lnTo>
                    <a:pt x="69485" y="19186"/>
                  </a:lnTo>
                  <a:lnTo>
                    <a:pt x="69485" y="11984"/>
                  </a:lnTo>
                  <a:lnTo>
                    <a:pt x="74267" y="11984"/>
                  </a:lnTo>
                  <a:lnTo>
                    <a:pt x="74267" y="4840"/>
                  </a:lnTo>
                  <a:lnTo>
                    <a:pt x="70407" y="4840"/>
                  </a:lnTo>
                  <a:lnTo>
                    <a:pt x="691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07;p40"/>
            <p:cNvSpPr/>
            <p:nvPr/>
          </p:nvSpPr>
          <p:spPr>
            <a:xfrm>
              <a:off x="1632623" y="5965820"/>
              <a:ext cx="455764" cy="165872"/>
            </a:xfrm>
            <a:custGeom>
              <a:avLst/>
              <a:gdLst/>
              <a:ahLst/>
              <a:cxnLst/>
              <a:rect l="l" t="t" r="r" b="b"/>
              <a:pathLst>
                <a:path w="52720" h="19187" extrusionOk="0">
                  <a:moveTo>
                    <a:pt x="3573" y="1"/>
                  </a:moveTo>
                  <a:cubicBezTo>
                    <a:pt x="1614" y="1"/>
                    <a:pt x="0" y="1614"/>
                    <a:pt x="0" y="3631"/>
                  </a:cubicBezTo>
                  <a:lnTo>
                    <a:pt x="0" y="19187"/>
                  </a:lnTo>
                  <a:lnTo>
                    <a:pt x="52719" y="19187"/>
                  </a:lnTo>
                  <a:lnTo>
                    <a:pt x="52719" y="3631"/>
                  </a:lnTo>
                  <a:cubicBezTo>
                    <a:pt x="52719" y="1614"/>
                    <a:pt x="51106" y="1"/>
                    <a:pt x="49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08;p40"/>
            <p:cNvSpPr/>
            <p:nvPr/>
          </p:nvSpPr>
          <p:spPr>
            <a:xfrm>
              <a:off x="1673963" y="5997202"/>
              <a:ext cx="72730" cy="103610"/>
            </a:xfrm>
            <a:custGeom>
              <a:avLst/>
              <a:gdLst/>
              <a:ahLst/>
              <a:cxnLst/>
              <a:rect l="l" t="t" r="r" b="b"/>
              <a:pathLst>
                <a:path w="8413" h="11985" extrusionOk="0">
                  <a:moveTo>
                    <a:pt x="3630" y="1"/>
                  </a:moveTo>
                  <a:cubicBezTo>
                    <a:pt x="1614" y="1"/>
                    <a:pt x="0" y="1614"/>
                    <a:pt x="0" y="3573"/>
                  </a:cubicBezTo>
                  <a:cubicBezTo>
                    <a:pt x="0" y="5589"/>
                    <a:pt x="1614" y="7203"/>
                    <a:pt x="3630" y="7203"/>
                  </a:cubicBezTo>
                  <a:lnTo>
                    <a:pt x="4783" y="7203"/>
                  </a:lnTo>
                  <a:cubicBezTo>
                    <a:pt x="5474" y="7203"/>
                    <a:pt x="5993" y="7721"/>
                    <a:pt x="5993" y="8355"/>
                  </a:cubicBezTo>
                  <a:cubicBezTo>
                    <a:pt x="5993" y="9046"/>
                    <a:pt x="5474" y="9565"/>
                    <a:pt x="4783" y="9565"/>
                  </a:cubicBezTo>
                  <a:lnTo>
                    <a:pt x="3630" y="9565"/>
                  </a:lnTo>
                  <a:cubicBezTo>
                    <a:pt x="2939" y="9565"/>
                    <a:pt x="2420" y="9046"/>
                    <a:pt x="2420" y="8355"/>
                  </a:cubicBezTo>
                  <a:lnTo>
                    <a:pt x="0" y="8355"/>
                  </a:lnTo>
                  <a:cubicBezTo>
                    <a:pt x="0" y="10371"/>
                    <a:pt x="1614" y="11985"/>
                    <a:pt x="3630" y="11985"/>
                  </a:cubicBezTo>
                  <a:lnTo>
                    <a:pt x="4783" y="11985"/>
                  </a:lnTo>
                  <a:cubicBezTo>
                    <a:pt x="6799" y="11985"/>
                    <a:pt x="8412" y="10371"/>
                    <a:pt x="8412" y="8355"/>
                  </a:cubicBezTo>
                  <a:cubicBezTo>
                    <a:pt x="8412" y="6396"/>
                    <a:pt x="6799" y="4783"/>
                    <a:pt x="4783" y="4783"/>
                  </a:cubicBezTo>
                  <a:lnTo>
                    <a:pt x="3630" y="4783"/>
                  </a:lnTo>
                  <a:cubicBezTo>
                    <a:pt x="2939" y="4783"/>
                    <a:pt x="2420" y="4264"/>
                    <a:pt x="2420" y="3573"/>
                  </a:cubicBezTo>
                  <a:cubicBezTo>
                    <a:pt x="2420" y="2939"/>
                    <a:pt x="2939" y="2363"/>
                    <a:pt x="3630" y="2363"/>
                  </a:cubicBezTo>
                  <a:lnTo>
                    <a:pt x="4783" y="2363"/>
                  </a:lnTo>
                  <a:cubicBezTo>
                    <a:pt x="5474" y="2363"/>
                    <a:pt x="5993" y="2939"/>
                    <a:pt x="5993" y="3573"/>
                  </a:cubicBezTo>
                  <a:lnTo>
                    <a:pt x="8412" y="3573"/>
                  </a:lnTo>
                  <a:cubicBezTo>
                    <a:pt x="8412" y="1614"/>
                    <a:pt x="6799" y="1"/>
                    <a:pt x="4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09;p40"/>
            <p:cNvSpPr/>
            <p:nvPr/>
          </p:nvSpPr>
          <p:spPr>
            <a:xfrm>
              <a:off x="1767104" y="5997202"/>
              <a:ext cx="83191" cy="103610"/>
            </a:xfrm>
            <a:custGeom>
              <a:avLst/>
              <a:gdLst/>
              <a:ahLst/>
              <a:cxnLst/>
              <a:rect l="l" t="t" r="r" b="b"/>
              <a:pathLst>
                <a:path w="9623" h="11985" extrusionOk="0">
                  <a:moveTo>
                    <a:pt x="1" y="1"/>
                  </a:moveTo>
                  <a:lnTo>
                    <a:pt x="1" y="11985"/>
                  </a:lnTo>
                  <a:lnTo>
                    <a:pt x="2421" y="11985"/>
                  </a:lnTo>
                  <a:lnTo>
                    <a:pt x="2421" y="7145"/>
                  </a:lnTo>
                  <a:lnTo>
                    <a:pt x="7203" y="7145"/>
                  </a:lnTo>
                  <a:lnTo>
                    <a:pt x="7203" y="11985"/>
                  </a:lnTo>
                  <a:lnTo>
                    <a:pt x="9623" y="11985"/>
                  </a:lnTo>
                  <a:lnTo>
                    <a:pt x="9623" y="1"/>
                  </a:lnTo>
                  <a:lnTo>
                    <a:pt x="7203" y="1"/>
                  </a:lnTo>
                  <a:lnTo>
                    <a:pt x="7203" y="4783"/>
                  </a:lnTo>
                  <a:lnTo>
                    <a:pt x="2421" y="478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10;p40"/>
            <p:cNvSpPr/>
            <p:nvPr/>
          </p:nvSpPr>
          <p:spPr>
            <a:xfrm>
              <a:off x="1870706" y="5997202"/>
              <a:ext cx="82698" cy="103610"/>
            </a:xfrm>
            <a:custGeom>
              <a:avLst/>
              <a:gdLst/>
              <a:ahLst/>
              <a:cxnLst/>
              <a:rect l="l" t="t" r="r" b="b"/>
              <a:pathLst>
                <a:path w="9566" h="11985" extrusionOk="0">
                  <a:moveTo>
                    <a:pt x="4783" y="2363"/>
                  </a:moveTo>
                  <a:cubicBezTo>
                    <a:pt x="6108" y="2363"/>
                    <a:pt x="7203" y="3458"/>
                    <a:pt x="7203" y="4783"/>
                  </a:cubicBezTo>
                  <a:lnTo>
                    <a:pt x="7203" y="7145"/>
                  </a:lnTo>
                  <a:cubicBezTo>
                    <a:pt x="7203" y="8470"/>
                    <a:pt x="6108" y="9565"/>
                    <a:pt x="4783" y="9565"/>
                  </a:cubicBezTo>
                  <a:cubicBezTo>
                    <a:pt x="3458" y="9565"/>
                    <a:pt x="2421" y="8470"/>
                    <a:pt x="2421" y="7145"/>
                  </a:cubicBezTo>
                  <a:lnTo>
                    <a:pt x="2421" y="4783"/>
                  </a:lnTo>
                  <a:cubicBezTo>
                    <a:pt x="2421" y="3458"/>
                    <a:pt x="3458" y="2363"/>
                    <a:pt x="4783" y="2363"/>
                  </a:cubicBezTo>
                  <a:close/>
                  <a:moveTo>
                    <a:pt x="4783" y="1"/>
                  </a:moveTo>
                  <a:cubicBezTo>
                    <a:pt x="2133" y="1"/>
                    <a:pt x="1" y="2132"/>
                    <a:pt x="1" y="4783"/>
                  </a:cubicBezTo>
                  <a:lnTo>
                    <a:pt x="1" y="7145"/>
                  </a:lnTo>
                  <a:cubicBezTo>
                    <a:pt x="1" y="9795"/>
                    <a:pt x="2133" y="11985"/>
                    <a:pt x="4783" y="11985"/>
                  </a:cubicBezTo>
                  <a:cubicBezTo>
                    <a:pt x="7433" y="11985"/>
                    <a:pt x="9565" y="9795"/>
                    <a:pt x="9565" y="7145"/>
                  </a:cubicBezTo>
                  <a:lnTo>
                    <a:pt x="9565" y="4783"/>
                  </a:lnTo>
                  <a:cubicBezTo>
                    <a:pt x="9565" y="2132"/>
                    <a:pt x="7433" y="1"/>
                    <a:pt x="4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11;p40"/>
            <p:cNvSpPr/>
            <p:nvPr/>
          </p:nvSpPr>
          <p:spPr>
            <a:xfrm>
              <a:off x="1974316" y="5997202"/>
              <a:ext cx="72722" cy="103610"/>
            </a:xfrm>
            <a:custGeom>
              <a:avLst/>
              <a:gdLst/>
              <a:ahLst/>
              <a:cxnLst/>
              <a:rect l="l" t="t" r="r" b="b"/>
              <a:pathLst>
                <a:path w="8412" h="11985" extrusionOk="0">
                  <a:moveTo>
                    <a:pt x="4782" y="2363"/>
                  </a:moveTo>
                  <a:cubicBezTo>
                    <a:pt x="5474" y="2363"/>
                    <a:pt x="5992" y="2939"/>
                    <a:pt x="5992" y="3573"/>
                  </a:cubicBezTo>
                  <a:cubicBezTo>
                    <a:pt x="5992" y="4207"/>
                    <a:pt x="5474" y="4783"/>
                    <a:pt x="4782" y="4783"/>
                  </a:cubicBezTo>
                  <a:lnTo>
                    <a:pt x="2420" y="4783"/>
                  </a:lnTo>
                  <a:lnTo>
                    <a:pt x="2420" y="2363"/>
                  </a:lnTo>
                  <a:close/>
                  <a:moveTo>
                    <a:pt x="0" y="1"/>
                  </a:moveTo>
                  <a:lnTo>
                    <a:pt x="0" y="11985"/>
                  </a:lnTo>
                  <a:lnTo>
                    <a:pt x="2420" y="11985"/>
                  </a:lnTo>
                  <a:lnTo>
                    <a:pt x="2420" y="7145"/>
                  </a:lnTo>
                  <a:lnTo>
                    <a:pt x="4782" y="7145"/>
                  </a:lnTo>
                  <a:cubicBezTo>
                    <a:pt x="6799" y="7145"/>
                    <a:pt x="8412" y="5532"/>
                    <a:pt x="8412" y="3573"/>
                  </a:cubicBezTo>
                  <a:cubicBezTo>
                    <a:pt x="8412" y="1614"/>
                    <a:pt x="6799" y="1"/>
                    <a:pt x="4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312;p40"/>
          <p:cNvGrpSpPr/>
          <p:nvPr/>
        </p:nvGrpSpPr>
        <p:grpSpPr>
          <a:xfrm flipH="1">
            <a:off x="8113337" y="916893"/>
            <a:ext cx="761584" cy="771194"/>
            <a:chOff x="2413128" y="5015960"/>
            <a:chExt cx="787992" cy="673930"/>
          </a:xfrm>
        </p:grpSpPr>
        <p:sp>
          <p:nvSpPr>
            <p:cNvPr id="56" name="Google Shape;1313;p40"/>
            <p:cNvSpPr/>
            <p:nvPr/>
          </p:nvSpPr>
          <p:spPr>
            <a:xfrm>
              <a:off x="2755816" y="5524511"/>
              <a:ext cx="102123" cy="101622"/>
            </a:xfrm>
            <a:custGeom>
              <a:avLst/>
              <a:gdLst/>
              <a:ahLst/>
              <a:cxnLst/>
              <a:rect l="l" t="t" r="r" b="b"/>
              <a:pathLst>
                <a:path w="11813" h="11755" extrusionOk="0">
                  <a:moveTo>
                    <a:pt x="5878" y="2939"/>
                  </a:moveTo>
                  <a:cubicBezTo>
                    <a:pt x="7549" y="2939"/>
                    <a:pt x="8816" y="4264"/>
                    <a:pt x="8816" y="5878"/>
                  </a:cubicBezTo>
                  <a:cubicBezTo>
                    <a:pt x="8816" y="7491"/>
                    <a:pt x="7549" y="8816"/>
                    <a:pt x="5878" y="8816"/>
                  </a:cubicBezTo>
                  <a:cubicBezTo>
                    <a:pt x="4264" y="8816"/>
                    <a:pt x="2939" y="7491"/>
                    <a:pt x="2939" y="5878"/>
                  </a:cubicBezTo>
                  <a:cubicBezTo>
                    <a:pt x="2939" y="4264"/>
                    <a:pt x="4264" y="2939"/>
                    <a:pt x="5878" y="2939"/>
                  </a:cubicBezTo>
                  <a:close/>
                  <a:moveTo>
                    <a:pt x="5878" y="1"/>
                  </a:moveTo>
                  <a:cubicBezTo>
                    <a:pt x="2651" y="1"/>
                    <a:pt x="1" y="2651"/>
                    <a:pt x="1" y="5878"/>
                  </a:cubicBezTo>
                  <a:cubicBezTo>
                    <a:pt x="1" y="9104"/>
                    <a:pt x="2651" y="11755"/>
                    <a:pt x="5878" y="11755"/>
                  </a:cubicBezTo>
                  <a:cubicBezTo>
                    <a:pt x="9162" y="11755"/>
                    <a:pt x="11812" y="9162"/>
                    <a:pt x="11812" y="5878"/>
                  </a:cubicBezTo>
                  <a:cubicBezTo>
                    <a:pt x="11812" y="2651"/>
                    <a:pt x="9162" y="1"/>
                    <a:pt x="587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14;p40"/>
            <p:cNvSpPr/>
            <p:nvPr/>
          </p:nvSpPr>
          <p:spPr>
            <a:xfrm>
              <a:off x="2413128" y="5015960"/>
              <a:ext cx="787992" cy="673930"/>
            </a:xfrm>
            <a:custGeom>
              <a:avLst/>
              <a:gdLst/>
              <a:ahLst/>
              <a:cxnLst/>
              <a:rect l="l" t="t" r="r" b="b"/>
              <a:pathLst>
                <a:path w="91150" h="77956" extrusionOk="0">
                  <a:moveTo>
                    <a:pt x="49320" y="15442"/>
                  </a:moveTo>
                  <a:lnTo>
                    <a:pt x="53872" y="25698"/>
                  </a:lnTo>
                  <a:lnTo>
                    <a:pt x="49263" y="27541"/>
                  </a:lnTo>
                  <a:lnTo>
                    <a:pt x="44653" y="17113"/>
                  </a:lnTo>
                  <a:lnTo>
                    <a:pt x="49320" y="15442"/>
                  </a:lnTo>
                  <a:close/>
                  <a:moveTo>
                    <a:pt x="18092" y="2997"/>
                  </a:moveTo>
                  <a:lnTo>
                    <a:pt x="39007" y="53238"/>
                  </a:lnTo>
                  <a:cubicBezTo>
                    <a:pt x="38143" y="53699"/>
                    <a:pt x="37336" y="54275"/>
                    <a:pt x="36645" y="54967"/>
                  </a:cubicBezTo>
                  <a:lnTo>
                    <a:pt x="15615" y="5935"/>
                  </a:lnTo>
                  <a:lnTo>
                    <a:pt x="4380" y="5935"/>
                  </a:lnTo>
                  <a:cubicBezTo>
                    <a:pt x="3573" y="5935"/>
                    <a:pt x="2882" y="5244"/>
                    <a:pt x="2882" y="4437"/>
                  </a:cubicBezTo>
                  <a:cubicBezTo>
                    <a:pt x="2882" y="3631"/>
                    <a:pt x="3573" y="2997"/>
                    <a:pt x="4380" y="2997"/>
                  </a:cubicBezTo>
                  <a:close/>
                  <a:moveTo>
                    <a:pt x="66778" y="9219"/>
                  </a:moveTo>
                  <a:lnTo>
                    <a:pt x="81585" y="45575"/>
                  </a:lnTo>
                  <a:lnTo>
                    <a:pt x="55024" y="55543"/>
                  </a:lnTo>
                  <a:cubicBezTo>
                    <a:pt x="52662" y="53065"/>
                    <a:pt x="49263" y="51510"/>
                    <a:pt x="45518" y="51510"/>
                  </a:cubicBezTo>
                  <a:cubicBezTo>
                    <a:pt x="44192" y="51510"/>
                    <a:pt x="42925" y="51682"/>
                    <a:pt x="41715" y="52028"/>
                  </a:cubicBezTo>
                  <a:lnTo>
                    <a:pt x="29443" y="22586"/>
                  </a:lnTo>
                  <a:lnTo>
                    <a:pt x="41830" y="18150"/>
                  </a:lnTo>
                  <a:lnTo>
                    <a:pt x="47707" y="31344"/>
                  </a:lnTo>
                  <a:lnTo>
                    <a:pt x="57790" y="27311"/>
                  </a:lnTo>
                  <a:lnTo>
                    <a:pt x="52086" y="14462"/>
                  </a:lnTo>
                  <a:lnTo>
                    <a:pt x="66778" y="9219"/>
                  </a:lnTo>
                  <a:close/>
                  <a:moveTo>
                    <a:pt x="86246" y="47111"/>
                  </a:moveTo>
                  <a:cubicBezTo>
                    <a:pt x="86617" y="47111"/>
                    <a:pt x="86993" y="47228"/>
                    <a:pt x="87347" y="47476"/>
                  </a:cubicBezTo>
                  <a:cubicBezTo>
                    <a:pt x="87866" y="47822"/>
                    <a:pt x="88211" y="48398"/>
                    <a:pt x="88211" y="49090"/>
                  </a:cubicBezTo>
                  <a:cubicBezTo>
                    <a:pt x="88154" y="49896"/>
                    <a:pt x="87635" y="50645"/>
                    <a:pt x="86886" y="50933"/>
                  </a:cubicBezTo>
                  <a:lnTo>
                    <a:pt x="58308" y="61304"/>
                  </a:lnTo>
                  <a:cubicBezTo>
                    <a:pt x="58020" y="60094"/>
                    <a:pt x="57502" y="59000"/>
                    <a:pt x="56926" y="57963"/>
                  </a:cubicBezTo>
                  <a:lnTo>
                    <a:pt x="85561" y="47246"/>
                  </a:lnTo>
                  <a:cubicBezTo>
                    <a:pt x="85783" y="47157"/>
                    <a:pt x="86013" y="47111"/>
                    <a:pt x="86246" y="47111"/>
                  </a:cubicBezTo>
                  <a:close/>
                  <a:moveTo>
                    <a:pt x="45518" y="54448"/>
                  </a:moveTo>
                  <a:cubicBezTo>
                    <a:pt x="51222" y="54448"/>
                    <a:pt x="55831" y="59057"/>
                    <a:pt x="55831" y="64704"/>
                  </a:cubicBezTo>
                  <a:cubicBezTo>
                    <a:pt x="55831" y="70408"/>
                    <a:pt x="51222" y="75017"/>
                    <a:pt x="45518" y="75017"/>
                  </a:cubicBezTo>
                  <a:cubicBezTo>
                    <a:pt x="39871" y="75017"/>
                    <a:pt x="35262" y="70408"/>
                    <a:pt x="35262" y="64704"/>
                  </a:cubicBezTo>
                  <a:cubicBezTo>
                    <a:pt x="35262" y="59057"/>
                    <a:pt x="39871" y="54448"/>
                    <a:pt x="45518" y="54448"/>
                  </a:cubicBezTo>
                  <a:close/>
                  <a:moveTo>
                    <a:pt x="4380" y="1"/>
                  </a:moveTo>
                  <a:cubicBezTo>
                    <a:pt x="1960" y="1"/>
                    <a:pt x="1" y="2017"/>
                    <a:pt x="1" y="4437"/>
                  </a:cubicBezTo>
                  <a:cubicBezTo>
                    <a:pt x="1" y="6857"/>
                    <a:pt x="1960" y="8816"/>
                    <a:pt x="4380" y="8816"/>
                  </a:cubicBezTo>
                  <a:lnTo>
                    <a:pt x="13714" y="8816"/>
                  </a:lnTo>
                  <a:lnTo>
                    <a:pt x="34513" y="57444"/>
                  </a:lnTo>
                  <a:cubicBezTo>
                    <a:pt x="33130" y="59518"/>
                    <a:pt x="32324" y="62053"/>
                    <a:pt x="32324" y="64704"/>
                  </a:cubicBezTo>
                  <a:cubicBezTo>
                    <a:pt x="32324" y="72021"/>
                    <a:pt x="38258" y="77955"/>
                    <a:pt x="45575" y="77955"/>
                  </a:cubicBezTo>
                  <a:cubicBezTo>
                    <a:pt x="52835" y="77955"/>
                    <a:pt x="58769" y="72021"/>
                    <a:pt x="58769" y="64704"/>
                  </a:cubicBezTo>
                  <a:cubicBezTo>
                    <a:pt x="58769" y="64588"/>
                    <a:pt x="58769" y="64416"/>
                    <a:pt x="58769" y="64300"/>
                  </a:cubicBezTo>
                  <a:lnTo>
                    <a:pt x="87923" y="53699"/>
                  </a:lnTo>
                  <a:cubicBezTo>
                    <a:pt x="89824" y="52950"/>
                    <a:pt x="91150" y="51106"/>
                    <a:pt x="91150" y="49090"/>
                  </a:cubicBezTo>
                  <a:cubicBezTo>
                    <a:pt x="91092" y="47476"/>
                    <a:pt x="90343" y="45978"/>
                    <a:pt x="89018" y="45057"/>
                  </a:cubicBezTo>
                  <a:cubicBezTo>
                    <a:pt x="88179" y="44473"/>
                    <a:pt x="87201" y="44166"/>
                    <a:pt x="86216" y="44166"/>
                  </a:cubicBezTo>
                  <a:cubicBezTo>
                    <a:pt x="85646" y="44166"/>
                    <a:pt x="85073" y="44269"/>
                    <a:pt x="84524" y="44480"/>
                  </a:cubicBezTo>
                  <a:lnTo>
                    <a:pt x="84351" y="44538"/>
                  </a:lnTo>
                  <a:lnTo>
                    <a:pt x="68449" y="5532"/>
                  </a:lnTo>
                  <a:lnTo>
                    <a:pt x="28348" y="19821"/>
                  </a:lnTo>
                  <a:lnTo>
                    <a:pt x="2005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1315;p40"/>
          <p:cNvGrpSpPr/>
          <p:nvPr/>
        </p:nvGrpSpPr>
        <p:grpSpPr>
          <a:xfrm flipH="1">
            <a:off x="137632" y="4048214"/>
            <a:ext cx="816780" cy="574280"/>
            <a:chOff x="2415125" y="6100311"/>
            <a:chExt cx="751129" cy="521008"/>
          </a:xfrm>
        </p:grpSpPr>
        <p:sp>
          <p:nvSpPr>
            <p:cNvPr id="59" name="Google Shape;1316;p40"/>
            <p:cNvSpPr/>
            <p:nvPr/>
          </p:nvSpPr>
          <p:spPr>
            <a:xfrm>
              <a:off x="2415125" y="6100311"/>
              <a:ext cx="751129" cy="521008"/>
            </a:xfrm>
            <a:custGeom>
              <a:avLst/>
              <a:gdLst/>
              <a:ahLst/>
              <a:cxnLst/>
              <a:rect l="l" t="t" r="r" b="b"/>
              <a:pathLst>
                <a:path w="86886" h="60267" extrusionOk="0">
                  <a:moveTo>
                    <a:pt x="58826" y="2766"/>
                  </a:moveTo>
                  <a:lnTo>
                    <a:pt x="58826" y="12618"/>
                  </a:lnTo>
                  <a:lnTo>
                    <a:pt x="8412" y="12618"/>
                  </a:lnTo>
                  <a:lnTo>
                    <a:pt x="8412" y="2766"/>
                  </a:lnTo>
                  <a:close/>
                  <a:moveTo>
                    <a:pt x="71617" y="15384"/>
                  </a:moveTo>
                  <a:lnTo>
                    <a:pt x="72712" y="26619"/>
                  </a:lnTo>
                  <a:lnTo>
                    <a:pt x="61650" y="26619"/>
                  </a:lnTo>
                  <a:lnTo>
                    <a:pt x="61650" y="15384"/>
                  </a:lnTo>
                  <a:close/>
                  <a:moveTo>
                    <a:pt x="58826" y="15384"/>
                  </a:moveTo>
                  <a:lnTo>
                    <a:pt x="58826" y="26619"/>
                  </a:lnTo>
                  <a:lnTo>
                    <a:pt x="58826" y="29442"/>
                  </a:lnTo>
                  <a:lnTo>
                    <a:pt x="58826" y="35031"/>
                  </a:lnTo>
                  <a:lnTo>
                    <a:pt x="8412" y="35031"/>
                  </a:lnTo>
                  <a:lnTo>
                    <a:pt x="8412" y="15384"/>
                  </a:lnTo>
                  <a:close/>
                  <a:moveTo>
                    <a:pt x="5589" y="44826"/>
                  </a:moveTo>
                  <a:lnTo>
                    <a:pt x="5589" y="47649"/>
                  </a:lnTo>
                  <a:lnTo>
                    <a:pt x="4206" y="47649"/>
                  </a:lnTo>
                  <a:cubicBezTo>
                    <a:pt x="3400" y="47649"/>
                    <a:pt x="2766" y="47015"/>
                    <a:pt x="2766" y="46266"/>
                  </a:cubicBezTo>
                  <a:cubicBezTo>
                    <a:pt x="2766" y="45459"/>
                    <a:pt x="3400" y="44826"/>
                    <a:pt x="4206" y="44826"/>
                  </a:cubicBezTo>
                  <a:close/>
                  <a:moveTo>
                    <a:pt x="58826" y="37854"/>
                  </a:moveTo>
                  <a:lnTo>
                    <a:pt x="58826" y="47649"/>
                  </a:lnTo>
                  <a:lnTo>
                    <a:pt x="31804" y="47649"/>
                  </a:lnTo>
                  <a:cubicBezTo>
                    <a:pt x="30595" y="43616"/>
                    <a:pt x="26849" y="40620"/>
                    <a:pt x="22413" y="40620"/>
                  </a:cubicBezTo>
                  <a:cubicBezTo>
                    <a:pt x="17977" y="40620"/>
                    <a:pt x="14232" y="43616"/>
                    <a:pt x="13022" y="47649"/>
                  </a:cubicBezTo>
                  <a:lnTo>
                    <a:pt x="8412" y="47649"/>
                  </a:lnTo>
                  <a:lnTo>
                    <a:pt x="8412" y="42060"/>
                  </a:lnTo>
                  <a:lnTo>
                    <a:pt x="8412" y="37854"/>
                  </a:lnTo>
                  <a:close/>
                  <a:moveTo>
                    <a:pt x="78474" y="29442"/>
                  </a:moveTo>
                  <a:lnTo>
                    <a:pt x="78474" y="42060"/>
                  </a:lnTo>
                  <a:lnTo>
                    <a:pt x="78474" y="47649"/>
                  </a:lnTo>
                  <a:lnTo>
                    <a:pt x="78070" y="47649"/>
                  </a:lnTo>
                  <a:cubicBezTo>
                    <a:pt x="76860" y="43616"/>
                    <a:pt x="73115" y="40620"/>
                    <a:pt x="68679" y="40620"/>
                  </a:cubicBezTo>
                  <a:cubicBezTo>
                    <a:pt x="65913" y="40620"/>
                    <a:pt x="63436" y="41772"/>
                    <a:pt x="61650" y="43616"/>
                  </a:cubicBezTo>
                  <a:lnTo>
                    <a:pt x="61650" y="37854"/>
                  </a:lnTo>
                  <a:lnTo>
                    <a:pt x="61650" y="29442"/>
                  </a:lnTo>
                  <a:close/>
                  <a:moveTo>
                    <a:pt x="82680" y="44826"/>
                  </a:moveTo>
                  <a:cubicBezTo>
                    <a:pt x="83429" y="44826"/>
                    <a:pt x="84062" y="45459"/>
                    <a:pt x="84062" y="46266"/>
                  </a:cubicBezTo>
                  <a:cubicBezTo>
                    <a:pt x="84062" y="47015"/>
                    <a:pt x="83429" y="47649"/>
                    <a:pt x="82680" y="47649"/>
                  </a:cubicBezTo>
                  <a:lnTo>
                    <a:pt x="81297" y="47649"/>
                  </a:lnTo>
                  <a:lnTo>
                    <a:pt x="81297" y="44826"/>
                  </a:lnTo>
                  <a:close/>
                  <a:moveTo>
                    <a:pt x="22413" y="43443"/>
                  </a:moveTo>
                  <a:cubicBezTo>
                    <a:pt x="26273" y="43443"/>
                    <a:pt x="29442" y="46554"/>
                    <a:pt x="29442" y="50472"/>
                  </a:cubicBezTo>
                  <a:cubicBezTo>
                    <a:pt x="29442" y="54332"/>
                    <a:pt x="26273" y="57443"/>
                    <a:pt x="22413" y="57443"/>
                  </a:cubicBezTo>
                  <a:cubicBezTo>
                    <a:pt x="18553" y="57443"/>
                    <a:pt x="15384" y="54332"/>
                    <a:pt x="15384" y="50472"/>
                  </a:cubicBezTo>
                  <a:cubicBezTo>
                    <a:pt x="15384" y="46554"/>
                    <a:pt x="18553" y="43443"/>
                    <a:pt x="22413" y="43443"/>
                  </a:cubicBezTo>
                  <a:close/>
                  <a:moveTo>
                    <a:pt x="68679" y="43443"/>
                  </a:moveTo>
                  <a:cubicBezTo>
                    <a:pt x="72539" y="43443"/>
                    <a:pt x="75650" y="46554"/>
                    <a:pt x="75650" y="50472"/>
                  </a:cubicBezTo>
                  <a:cubicBezTo>
                    <a:pt x="75650" y="54332"/>
                    <a:pt x="72539" y="57443"/>
                    <a:pt x="68679" y="57443"/>
                  </a:cubicBezTo>
                  <a:cubicBezTo>
                    <a:pt x="64819" y="57443"/>
                    <a:pt x="61650" y="54332"/>
                    <a:pt x="61650" y="50472"/>
                  </a:cubicBezTo>
                  <a:cubicBezTo>
                    <a:pt x="61650" y="46554"/>
                    <a:pt x="64819" y="43443"/>
                    <a:pt x="68679" y="43443"/>
                  </a:cubicBezTo>
                  <a:close/>
                  <a:moveTo>
                    <a:pt x="5589" y="0"/>
                  </a:moveTo>
                  <a:lnTo>
                    <a:pt x="5589" y="12618"/>
                  </a:lnTo>
                  <a:lnTo>
                    <a:pt x="5589" y="37854"/>
                  </a:lnTo>
                  <a:lnTo>
                    <a:pt x="5589" y="42002"/>
                  </a:lnTo>
                  <a:lnTo>
                    <a:pt x="4206" y="42002"/>
                  </a:lnTo>
                  <a:cubicBezTo>
                    <a:pt x="1844" y="42002"/>
                    <a:pt x="0" y="43904"/>
                    <a:pt x="0" y="46208"/>
                  </a:cubicBezTo>
                  <a:cubicBezTo>
                    <a:pt x="0" y="48571"/>
                    <a:pt x="1844" y="50414"/>
                    <a:pt x="4206" y="50414"/>
                  </a:cubicBezTo>
                  <a:lnTo>
                    <a:pt x="12618" y="50414"/>
                  </a:lnTo>
                  <a:cubicBezTo>
                    <a:pt x="12618" y="55830"/>
                    <a:pt x="16997" y="60267"/>
                    <a:pt x="22413" y="60267"/>
                  </a:cubicBezTo>
                  <a:cubicBezTo>
                    <a:pt x="27829" y="60267"/>
                    <a:pt x="32208" y="55830"/>
                    <a:pt x="32208" y="50414"/>
                  </a:cubicBezTo>
                  <a:lnTo>
                    <a:pt x="58826" y="50414"/>
                  </a:lnTo>
                  <a:cubicBezTo>
                    <a:pt x="58826" y="55830"/>
                    <a:pt x="63263" y="60267"/>
                    <a:pt x="68679" y="60267"/>
                  </a:cubicBezTo>
                  <a:cubicBezTo>
                    <a:pt x="74037" y="60267"/>
                    <a:pt x="78474" y="55830"/>
                    <a:pt x="78474" y="50414"/>
                  </a:cubicBezTo>
                  <a:lnTo>
                    <a:pt x="82680" y="50414"/>
                  </a:lnTo>
                  <a:cubicBezTo>
                    <a:pt x="84984" y="50414"/>
                    <a:pt x="86886" y="48571"/>
                    <a:pt x="86886" y="46208"/>
                  </a:cubicBezTo>
                  <a:cubicBezTo>
                    <a:pt x="86886" y="43904"/>
                    <a:pt x="84984" y="42002"/>
                    <a:pt x="82680" y="42002"/>
                  </a:cubicBezTo>
                  <a:lnTo>
                    <a:pt x="81297" y="42002"/>
                  </a:lnTo>
                  <a:lnTo>
                    <a:pt x="81297" y="26619"/>
                  </a:lnTo>
                  <a:lnTo>
                    <a:pt x="75535" y="26619"/>
                  </a:lnTo>
                  <a:lnTo>
                    <a:pt x="74152" y="12618"/>
                  </a:lnTo>
                  <a:lnTo>
                    <a:pt x="61650" y="12618"/>
                  </a:lnTo>
                  <a:lnTo>
                    <a:pt x="6165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17;p40"/>
            <p:cNvSpPr/>
            <p:nvPr/>
          </p:nvSpPr>
          <p:spPr>
            <a:xfrm>
              <a:off x="2572524" y="6500272"/>
              <a:ext cx="72722" cy="72238"/>
            </a:xfrm>
            <a:custGeom>
              <a:avLst/>
              <a:gdLst/>
              <a:ahLst/>
              <a:cxnLst/>
              <a:rect l="l" t="t" r="r" b="b"/>
              <a:pathLst>
                <a:path w="8412" h="8356" extrusionOk="0">
                  <a:moveTo>
                    <a:pt x="4206" y="2766"/>
                  </a:moveTo>
                  <a:cubicBezTo>
                    <a:pt x="4955" y="2766"/>
                    <a:pt x="5589" y="3400"/>
                    <a:pt x="5589" y="4149"/>
                  </a:cubicBezTo>
                  <a:cubicBezTo>
                    <a:pt x="5589" y="4956"/>
                    <a:pt x="4955" y="5590"/>
                    <a:pt x="4206" y="5590"/>
                  </a:cubicBezTo>
                  <a:cubicBezTo>
                    <a:pt x="3457" y="5590"/>
                    <a:pt x="2823" y="4956"/>
                    <a:pt x="2823" y="4149"/>
                  </a:cubicBezTo>
                  <a:cubicBezTo>
                    <a:pt x="2823" y="3400"/>
                    <a:pt x="3399" y="2766"/>
                    <a:pt x="4206" y="2766"/>
                  </a:cubicBezTo>
                  <a:close/>
                  <a:moveTo>
                    <a:pt x="4206" y="1"/>
                  </a:moveTo>
                  <a:cubicBezTo>
                    <a:pt x="1901" y="1"/>
                    <a:pt x="0" y="1845"/>
                    <a:pt x="0" y="4207"/>
                  </a:cubicBezTo>
                  <a:cubicBezTo>
                    <a:pt x="0" y="6512"/>
                    <a:pt x="1901" y="8355"/>
                    <a:pt x="4206" y="8355"/>
                  </a:cubicBezTo>
                  <a:cubicBezTo>
                    <a:pt x="6511" y="8355"/>
                    <a:pt x="8412" y="6512"/>
                    <a:pt x="8412" y="4207"/>
                  </a:cubicBezTo>
                  <a:cubicBezTo>
                    <a:pt x="8412" y="1845"/>
                    <a:pt x="6511" y="1"/>
                    <a:pt x="420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18;p40"/>
            <p:cNvSpPr/>
            <p:nvPr/>
          </p:nvSpPr>
          <p:spPr>
            <a:xfrm>
              <a:off x="2972485" y="6500272"/>
              <a:ext cx="72730" cy="72238"/>
            </a:xfrm>
            <a:custGeom>
              <a:avLst/>
              <a:gdLst/>
              <a:ahLst/>
              <a:cxnLst/>
              <a:rect l="l" t="t" r="r" b="b"/>
              <a:pathLst>
                <a:path w="8413" h="8356" extrusionOk="0">
                  <a:moveTo>
                    <a:pt x="4207" y="2766"/>
                  </a:moveTo>
                  <a:cubicBezTo>
                    <a:pt x="4956" y="2766"/>
                    <a:pt x="5590" y="3400"/>
                    <a:pt x="5590" y="4149"/>
                  </a:cubicBezTo>
                  <a:cubicBezTo>
                    <a:pt x="5590" y="4956"/>
                    <a:pt x="4956" y="5590"/>
                    <a:pt x="4207" y="5590"/>
                  </a:cubicBezTo>
                  <a:cubicBezTo>
                    <a:pt x="3400" y="5590"/>
                    <a:pt x="2766" y="4956"/>
                    <a:pt x="2766" y="4149"/>
                  </a:cubicBezTo>
                  <a:cubicBezTo>
                    <a:pt x="2766" y="3400"/>
                    <a:pt x="3400" y="2766"/>
                    <a:pt x="4207" y="2766"/>
                  </a:cubicBezTo>
                  <a:close/>
                  <a:moveTo>
                    <a:pt x="4207" y="1"/>
                  </a:moveTo>
                  <a:cubicBezTo>
                    <a:pt x="1845" y="1"/>
                    <a:pt x="1" y="1845"/>
                    <a:pt x="1" y="4207"/>
                  </a:cubicBezTo>
                  <a:cubicBezTo>
                    <a:pt x="1" y="6512"/>
                    <a:pt x="1845" y="8355"/>
                    <a:pt x="4207" y="8355"/>
                  </a:cubicBezTo>
                  <a:cubicBezTo>
                    <a:pt x="6511" y="8355"/>
                    <a:pt x="8413" y="6512"/>
                    <a:pt x="8413" y="4207"/>
                  </a:cubicBezTo>
                  <a:cubicBezTo>
                    <a:pt x="8413" y="1845"/>
                    <a:pt x="6511" y="1"/>
                    <a:pt x="420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319;p40"/>
          <p:cNvGrpSpPr/>
          <p:nvPr/>
        </p:nvGrpSpPr>
        <p:grpSpPr>
          <a:xfrm flipH="1">
            <a:off x="8217316" y="4048214"/>
            <a:ext cx="598254" cy="608121"/>
            <a:chOff x="1576836" y="5097154"/>
            <a:chExt cx="653009" cy="652507"/>
          </a:xfrm>
        </p:grpSpPr>
        <p:sp>
          <p:nvSpPr>
            <p:cNvPr id="63" name="Google Shape;1320;p40"/>
            <p:cNvSpPr/>
            <p:nvPr/>
          </p:nvSpPr>
          <p:spPr>
            <a:xfrm>
              <a:off x="1576836" y="5097154"/>
              <a:ext cx="653009" cy="652507"/>
            </a:xfrm>
            <a:custGeom>
              <a:avLst/>
              <a:gdLst/>
              <a:ahLst/>
              <a:cxnLst/>
              <a:rect l="l" t="t" r="r" b="b"/>
              <a:pathLst>
                <a:path w="75536" h="75478" extrusionOk="0">
                  <a:moveTo>
                    <a:pt x="10947" y="2420"/>
                  </a:moveTo>
                  <a:lnTo>
                    <a:pt x="10947" y="21261"/>
                  </a:lnTo>
                  <a:lnTo>
                    <a:pt x="10947" y="40159"/>
                  </a:lnTo>
                  <a:lnTo>
                    <a:pt x="3688" y="40159"/>
                  </a:lnTo>
                  <a:cubicBezTo>
                    <a:pt x="2996" y="40159"/>
                    <a:pt x="2420" y="39640"/>
                    <a:pt x="2420" y="38949"/>
                  </a:cubicBezTo>
                  <a:lnTo>
                    <a:pt x="2420" y="21261"/>
                  </a:lnTo>
                  <a:lnTo>
                    <a:pt x="2420" y="3630"/>
                  </a:lnTo>
                  <a:cubicBezTo>
                    <a:pt x="2420" y="2939"/>
                    <a:pt x="2996" y="2420"/>
                    <a:pt x="3630" y="2420"/>
                  </a:cubicBezTo>
                  <a:close/>
                  <a:moveTo>
                    <a:pt x="63320" y="2420"/>
                  </a:moveTo>
                  <a:lnTo>
                    <a:pt x="63320" y="34973"/>
                  </a:lnTo>
                  <a:cubicBezTo>
                    <a:pt x="62456" y="34397"/>
                    <a:pt x="61419" y="34051"/>
                    <a:pt x="60267" y="34051"/>
                  </a:cubicBezTo>
                  <a:cubicBezTo>
                    <a:pt x="58999" y="34051"/>
                    <a:pt x="57847" y="34512"/>
                    <a:pt x="56925" y="35261"/>
                  </a:cubicBezTo>
                  <a:cubicBezTo>
                    <a:pt x="56118" y="33129"/>
                    <a:pt x="54160" y="31631"/>
                    <a:pt x="51740" y="31631"/>
                  </a:cubicBezTo>
                  <a:cubicBezTo>
                    <a:pt x="50299" y="31631"/>
                    <a:pt x="48974" y="32208"/>
                    <a:pt x="47937" y="33187"/>
                  </a:cubicBezTo>
                  <a:cubicBezTo>
                    <a:pt x="47015" y="31516"/>
                    <a:pt x="45287" y="30421"/>
                    <a:pt x="43212" y="30421"/>
                  </a:cubicBezTo>
                  <a:cubicBezTo>
                    <a:pt x="42118" y="30421"/>
                    <a:pt x="41081" y="30767"/>
                    <a:pt x="40159" y="31343"/>
                  </a:cubicBezTo>
                  <a:lnTo>
                    <a:pt x="40159" y="21261"/>
                  </a:lnTo>
                  <a:cubicBezTo>
                    <a:pt x="40159" y="18264"/>
                    <a:pt x="37739" y="15787"/>
                    <a:pt x="34685" y="15787"/>
                  </a:cubicBezTo>
                  <a:cubicBezTo>
                    <a:pt x="31689" y="15787"/>
                    <a:pt x="29212" y="18264"/>
                    <a:pt x="29212" y="21261"/>
                  </a:cubicBezTo>
                  <a:lnTo>
                    <a:pt x="29212" y="40159"/>
                  </a:lnTo>
                  <a:lnTo>
                    <a:pt x="13425" y="40159"/>
                  </a:lnTo>
                  <a:lnTo>
                    <a:pt x="13425" y="2420"/>
                  </a:lnTo>
                  <a:close/>
                  <a:moveTo>
                    <a:pt x="71848" y="2420"/>
                  </a:moveTo>
                  <a:cubicBezTo>
                    <a:pt x="72539" y="2420"/>
                    <a:pt x="73058" y="2939"/>
                    <a:pt x="73058" y="3630"/>
                  </a:cubicBezTo>
                  <a:lnTo>
                    <a:pt x="73058" y="38949"/>
                  </a:lnTo>
                  <a:cubicBezTo>
                    <a:pt x="73058" y="39640"/>
                    <a:pt x="72539" y="40159"/>
                    <a:pt x="71848" y="40159"/>
                  </a:cubicBezTo>
                  <a:lnTo>
                    <a:pt x="65740" y="40159"/>
                  </a:lnTo>
                  <a:lnTo>
                    <a:pt x="65740" y="39525"/>
                  </a:lnTo>
                  <a:lnTo>
                    <a:pt x="65740" y="2420"/>
                  </a:lnTo>
                  <a:close/>
                  <a:moveTo>
                    <a:pt x="29212" y="42579"/>
                  </a:moveTo>
                  <a:lnTo>
                    <a:pt x="29212" y="48225"/>
                  </a:lnTo>
                  <a:lnTo>
                    <a:pt x="23969" y="42982"/>
                  </a:lnTo>
                  <a:cubicBezTo>
                    <a:pt x="23853" y="42867"/>
                    <a:pt x="23681" y="42751"/>
                    <a:pt x="23508" y="42579"/>
                  </a:cubicBezTo>
                  <a:close/>
                  <a:moveTo>
                    <a:pt x="3688" y="0"/>
                  </a:moveTo>
                  <a:cubicBezTo>
                    <a:pt x="1671" y="0"/>
                    <a:pt x="0" y="1613"/>
                    <a:pt x="0" y="3630"/>
                  </a:cubicBezTo>
                  <a:lnTo>
                    <a:pt x="0" y="38949"/>
                  </a:lnTo>
                  <a:cubicBezTo>
                    <a:pt x="0" y="40965"/>
                    <a:pt x="1671" y="42579"/>
                    <a:pt x="3688" y="42579"/>
                  </a:cubicBezTo>
                  <a:lnTo>
                    <a:pt x="16709" y="42579"/>
                  </a:lnTo>
                  <a:cubicBezTo>
                    <a:pt x="16536" y="42694"/>
                    <a:pt x="16363" y="42809"/>
                    <a:pt x="16248" y="42982"/>
                  </a:cubicBezTo>
                  <a:cubicBezTo>
                    <a:pt x="15211" y="44019"/>
                    <a:pt x="14635" y="45402"/>
                    <a:pt x="14635" y="46842"/>
                  </a:cubicBezTo>
                  <a:cubicBezTo>
                    <a:pt x="14635" y="48340"/>
                    <a:pt x="15211" y="49665"/>
                    <a:pt x="16248" y="50702"/>
                  </a:cubicBezTo>
                  <a:lnTo>
                    <a:pt x="29212" y="63724"/>
                  </a:lnTo>
                  <a:lnTo>
                    <a:pt x="29212" y="75477"/>
                  </a:lnTo>
                  <a:lnTo>
                    <a:pt x="31689" y="75477"/>
                  </a:lnTo>
                  <a:lnTo>
                    <a:pt x="31689" y="62744"/>
                  </a:lnTo>
                  <a:lnTo>
                    <a:pt x="17977" y="48974"/>
                  </a:lnTo>
                  <a:cubicBezTo>
                    <a:pt x="17400" y="48398"/>
                    <a:pt x="17055" y="47649"/>
                    <a:pt x="17055" y="46842"/>
                  </a:cubicBezTo>
                  <a:cubicBezTo>
                    <a:pt x="17055" y="46035"/>
                    <a:pt x="17343" y="45286"/>
                    <a:pt x="17977" y="44710"/>
                  </a:cubicBezTo>
                  <a:cubicBezTo>
                    <a:pt x="18553" y="44134"/>
                    <a:pt x="19331" y="43846"/>
                    <a:pt x="20108" y="43846"/>
                  </a:cubicBezTo>
                  <a:cubicBezTo>
                    <a:pt x="20886" y="43846"/>
                    <a:pt x="21664" y="44134"/>
                    <a:pt x="22240" y="44710"/>
                  </a:cubicBezTo>
                  <a:lnTo>
                    <a:pt x="31689" y="54102"/>
                  </a:lnTo>
                  <a:lnTo>
                    <a:pt x="31689" y="21261"/>
                  </a:lnTo>
                  <a:cubicBezTo>
                    <a:pt x="31689" y="19590"/>
                    <a:pt x="33014" y="18207"/>
                    <a:pt x="34685" y="18207"/>
                  </a:cubicBezTo>
                  <a:cubicBezTo>
                    <a:pt x="36356" y="18207"/>
                    <a:pt x="37739" y="19590"/>
                    <a:pt x="37739" y="21261"/>
                  </a:cubicBezTo>
                  <a:lnTo>
                    <a:pt x="37739" y="35895"/>
                  </a:lnTo>
                  <a:lnTo>
                    <a:pt x="37739" y="38949"/>
                  </a:lnTo>
                  <a:lnTo>
                    <a:pt x="40159" y="38949"/>
                  </a:lnTo>
                  <a:lnTo>
                    <a:pt x="40159" y="35895"/>
                  </a:lnTo>
                  <a:cubicBezTo>
                    <a:pt x="40159" y="34224"/>
                    <a:pt x="41542" y="32841"/>
                    <a:pt x="43212" y="32841"/>
                  </a:cubicBezTo>
                  <a:cubicBezTo>
                    <a:pt x="44941" y="32841"/>
                    <a:pt x="46266" y="34224"/>
                    <a:pt x="46266" y="35895"/>
                  </a:cubicBezTo>
                  <a:lnTo>
                    <a:pt x="46266" y="37105"/>
                  </a:lnTo>
                  <a:lnTo>
                    <a:pt x="46266" y="38949"/>
                  </a:lnTo>
                  <a:lnTo>
                    <a:pt x="48744" y="38949"/>
                  </a:lnTo>
                  <a:lnTo>
                    <a:pt x="48744" y="37105"/>
                  </a:lnTo>
                  <a:cubicBezTo>
                    <a:pt x="48744" y="35434"/>
                    <a:pt x="50069" y="34051"/>
                    <a:pt x="51740" y="34051"/>
                  </a:cubicBezTo>
                  <a:cubicBezTo>
                    <a:pt x="53468" y="34051"/>
                    <a:pt x="54793" y="35434"/>
                    <a:pt x="54793" y="37105"/>
                  </a:cubicBezTo>
                  <a:lnTo>
                    <a:pt x="54793" y="39525"/>
                  </a:lnTo>
                  <a:lnTo>
                    <a:pt x="54793" y="40159"/>
                  </a:lnTo>
                  <a:lnTo>
                    <a:pt x="57271" y="40159"/>
                  </a:lnTo>
                  <a:lnTo>
                    <a:pt x="57271" y="39525"/>
                  </a:lnTo>
                  <a:cubicBezTo>
                    <a:pt x="57271" y="37854"/>
                    <a:pt x="58596" y="36529"/>
                    <a:pt x="60267" y="36529"/>
                  </a:cubicBezTo>
                  <a:cubicBezTo>
                    <a:pt x="61995" y="36529"/>
                    <a:pt x="63320" y="37854"/>
                    <a:pt x="63320" y="39525"/>
                  </a:cubicBezTo>
                  <a:lnTo>
                    <a:pt x="63320" y="41369"/>
                  </a:lnTo>
                  <a:lnTo>
                    <a:pt x="63320" y="65740"/>
                  </a:lnTo>
                  <a:cubicBezTo>
                    <a:pt x="63320" y="67757"/>
                    <a:pt x="61707" y="69370"/>
                    <a:pt x="59691" y="69370"/>
                  </a:cubicBezTo>
                  <a:lnTo>
                    <a:pt x="58481" y="69370"/>
                  </a:lnTo>
                  <a:lnTo>
                    <a:pt x="58481" y="75477"/>
                  </a:lnTo>
                  <a:lnTo>
                    <a:pt x="60901" y="75477"/>
                  </a:lnTo>
                  <a:lnTo>
                    <a:pt x="60901" y="71675"/>
                  </a:lnTo>
                  <a:cubicBezTo>
                    <a:pt x="63666" y="71099"/>
                    <a:pt x="65740" y="68679"/>
                    <a:pt x="65740" y="65740"/>
                  </a:cubicBezTo>
                  <a:lnTo>
                    <a:pt x="65740" y="42579"/>
                  </a:lnTo>
                  <a:lnTo>
                    <a:pt x="71848" y="42579"/>
                  </a:lnTo>
                  <a:cubicBezTo>
                    <a:pt x="73864" y="42579"/>
                    <a:pt x="75478" y="40965"/>
                    <a:pt x="75478" y="38949"/>
                  </a:cubicBezTo>
                  <a:lnTo>
                    <a:pt x="75478" y="3630"/>
                  </a:lnTo>
                  <a:cubicBezTo>
                    <a:pt x="75535" y="1613"/>
                    <a:pt x="73864" y="0"/>
                    <a:pt x="7184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21;p40"/>
            <p:cNvSpPr/>
            <p:nvPr/>
          </p:nvSpPr>
          <p:spPr>
            <a:xfrm>
              <a:off x="2166572" y="5307348"/>
              <a:ext cx="20930" cy="20930"/>
            </a:xfrm>
            <a:custGeom>
              <a:avLst/>
              <a:gdLst/>
              <a:ahLst/>
              <a:cxnLst/>
              <a:rect l="l" t="t" r="r" b="b"/>
              <a:pathLst>
                <a:path w="2421" h="2421" extrusionOk="0">
                  <a:moveTo>
                    <a:pt x="1" y="0"/>
                  </a:moveTo>
                  <a:lnTo>
                    <a:pt x="1" y="2420"/>
                  </a:lnTo>
                  <a:lnTo>
                    <a:pt x="2421" y="2420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22;p40"/>
            <p:cNvSpPr/>
            <p:nvPr/>
          </p:nvSpPr>
          <p:spPr>
            <a:xfrm>
              <a:off x="2166572" y="5233624"/>
              <a:ext cx="20930" cy="63273"/>
            </a:xfrm>
            <a:custGeom>
              <a:avLst/>
              <a:gdLst/>
              <a:ahLst/>
              <a:cxnLst/>
              <a:rect l="l" t="t" r="r" b="b"/>
              <a:pathLst>
                <a:path w="2421" h="7319" extrusionOk="0">
                  <a:moveTo>
                    <a:pt x="1" y="1"/>
                  </a:moveTo>
                  <a:lnTo>
                    <a:pt x="1" y="7318"/>
                  </a:lnTo>
                  <a:lnTo>
                    <a:pt x="2421" y="7318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23;p40"/>
            <p:cNvSpPr/>
            <p:nvPr/>
          </p:nvSpPr>
          <p:spPr>
            <a:xfrm>
              <a:off x="1597757" y="5244084"/>
              <a:ext cx="73725" cy="73733"/>
            </a:xfrm>
            <a:custGeom>
              <a:avLst/>
              <a:gdLst/>
              <a:ahLst/>
              <a:cxnLst/>
              <a:rect l="l" t="t" r="r" b="b"/>
              <a:pathLst>
                <a:path w="8528" h="8529" extrusionOk="0">
                  <a:moveTo>
                    <a:pt x="4264" y="2478"/>
                  </a:moveTo>
                  <a:cubicBezTo>
                    <a:pt x="5301" y="2478"/>
                    <a:pt x="6108" y="3285"/>
                    <a:pt x="6108" y="4265"/>
                  </a:cubicBezTo>
                  <a:cubicBezTo>
                    <a:pt x="6108" y="5302"/>
                    <a:pt x="5301" y="6108"/>
                    <a:pt x="4264" y="6108"/>
                  </a:cubicBezTo>
                  <a:cubicBezTo>
                    <a:pt x="3284" y="6108"/>
                    <a:pt x="2478" y="5302"/>
                    <a:pt x="2478" y="4265"/>
                  </a:cubicBezTo>
                  <a:cubicBezTo>
                    <a:pt x="2478" y="3285"/>
                    <a:pt x="3284" y="2478"/>
                    <a:pt x="4264" y="2478"/>
                  </a:cubicBezTo>
                  <a:close/>
                  <a:moveTo>
                    <a:pt x="4264" y="1"/>
                  </a:moveTo>
                  <a:cubicBezTo>
                    <a:pt x="1902" y="1"/>
                    <a:pt x="0" y="1960"/>
                    <a:pt x="0" y="4265"/>
                  </a:cubicBezTo>
                  <a:cubicBezTo>
                    <a:pt x="0" y="6627"/>
                    <a:pt x="1959" y="8528"/>
                    <a:pt x="4264" y="8528"/>
                  </a:cubicBezTo>
                  <a:cubicBezTo>
                    <a:pt x="6626" y="8528"/>
                    <a:pt x="8527" y="6627"/>
                    <a:pt x="8527" y="4265"/>
                  </a:cubicBezTo>
                  <a:cubicBezTo>
                    <a:pt x="8527" y="1960"/>
                    <a:pt x="6626" y="1"/>
                    <a:pt x="426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680936"/>
            <a:ext cx="6124575" cy="42387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9139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185</Words>
  <Application>Microsoft Office PowerPoint</Application>
  <PresentationFormat>On-screen Show (16:9)</PresentationFormat>
  <Paragraphs>44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Fira Sans Extra Condensed Medium</vt:lpstr>
      <vt:lpstr>Arial</vt:lpstr>
      <vt:lpstr>Roboto</vt:lpstr>
      <vt:lpstr>E-Commerce Infographics by Slidesgo</vt:lpstr>
      <vt:lpstr>Xây dựng trang Web bán hàng online</vt:lpstr>
      <vt:lpstr>Tổng quan</vt:lpstr>
      <vt:lpstr>Biểu đồ UseCase</vt:lpstr>
      <vt:lpstr>UseCase Tổng quan</vt:lpstr>
      <vt:lpstr>UseCase Khách hàng</vt:lpstr>
      <vt:lpstr>UseCase Quản trị viên</vt:lpstr>
      <vt:lpstr>UseCase Quản lý đơn hàng</vt:lpstr>
      <vt:lpstr>UseCase Quản lý hàng hoá, sản phẩm</vt:lpstr>
      <vt:lpstr>UseCase Quản lý doanh thu</vt:lpstr>
      <vt:lpstr>UseCase Chăm sóc khách hàng</vt:lpstr>
      <vt:lpstr>UseCase Thiết lập tài khoản</vt:lpstr>
      <vt:lpstr>Công nghệ sử dụng</vt:lpstr>
      <vt:lpstr>Công nghệ sử dụng</vt:lpstr>
      <vt:lpstr>Biểu đồ lớp</vt:lpstr>
      <vt:lpstr>Biểu đồ lớp</vt:lpstr>
      <vt:lpstr>Kĩ thuật cần tìm hiểu</vt:lpstr>
      <vt:lpstr>Kĩ thuật cần tìm hiểu</vt:lpstr>
      <vt:lpstr>Kế hoạch trong 2 tuần tiếp theo (5, 6)</vt:lpstr>
      <vt:lpstr>Kế hoạch 2 tuần tới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trang Web bán hàng online</dc:title>
  <cp:lastModifiedBy>Nguyễn Tiến Dũng</cp:lastModifiedBy>
  <cp:revision>41</cp:revision>
  <dcterms:modified xsi:type="dcterms:W3CDTF">2021-10-27T13:08:38Z</dcterms:modified>
</cp:coreProperties>
</file>