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9" r:id="rId4"/>
    <p:sldId id="260" r:id="rId5"/>
    <p:sldId id="258"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2664"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534AD-44C3-4450-B75D-DF225D1CF729}" type="datetimeFigureOut">
              <a:rPr lang="en-US" smtClean="0"/>
              <a:t>11/15/16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0E346-A27E-4D53-84AC-63BE7281AAB9}" type="slidenum">
              <a:rPr lang="en-US" smtClean="0"/>
              <a:t>‹#›</a:t>
            </a:fld>
            <a:endParaRPr lang="en-US"/>
          </a:p>
        </p:txBody>
      </p:sp>
    </p:spTree>
    <p:extLst>
      <p:ext uri="{BB962C8B-B14F-4D97-AF65-F5344CB8AC3E}">
        <p14:creationId xmlns:p14="http://schemas.microsoft.com/office/powerpoint/2010/main" val="570551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Calabash</a:t>
            </a:r>
            <a:r>
              <a:rPr lang="en-US" sz="1200" b="0" i="0" kern="1200" dirty="0" smtClean="0">
                <a:solidFill>
                  <a:schemeClr val="tx1"/>
                </a:solidFill>
                <a:effectLst/>
                <a:latin typeface="+mn-lt"/>
                <a:ea typeface="+mn-ea"/>
                <a:cs typeface="+mn-cs"/>
              </a:rPr>
              <a:t> – This is a framework that allows tests to be written with Cucumber and Ruby. Calabash tests are well suited to </a:t>
            </a:r>
            <a:r>
              <a:rPr lang="en-US" sz="1200" b="0" i="1" kern="1200" dirty="0" smtClean="0">
                <a:solidFill>
                  <a:schemeClr val="tx1"/>
                </a:solidFill>
                <a:effectLst/>
                <a:latin typeface="+mn-lt"/>
                <a:ea typeface="+mn-ea"/>
                <a:cs typeface="+mn-cs"/>
              </a:rPr>
              <a:t>Behavior Driven Development</a:t>
            </a:r>
            <a:r>
              <a:rPr lang="en-US" sz="1200" b="0" i="0" kern="1200" dirty="0" smtClean="0">
                <a:solidFill>
                  <a:schemeClr val="tx1"/>
                </a:solidFill>
                <a:effectLst/>
                <a:latin typeface="+mn-lt"/>
                <a:ea typeface="+mn-ea"/>
                <a:cs typeface="+mn-cs"/>
              </a:rPr>
              <a:t> – a methodology that focuses on creating </a:t>
            </a:r>
            <a:r>
              <a:rPr lang="en-US" sz="1200" b="0" i="1" kern="1200" dirty="0" smtClean="0">
                <a:solidFill>
                  <a:schemeClr val="tx1"/>
                </a:solidFill>
                <a:effectLst/>
                <a:latin typeface="+mn-lt"/>
                <a:ea typeface="+mn-ea"/>
                <a:cs typeface="+mn-cs"/>
              </a:rPr>
              <a:t>executable specifications</a:t>
            </a:r>
            <a:r>
              <a:rPr lang="en-US" sz="1200" b="0" i="0" kern="1200" dirty="0" smtClean="0">
                <a:solidFill>
                  <a:schemeClr val="tx1"/>
                </a:solidFill>
                <a:effectLst/>
                <a:latin typeface="+mn-lt"/>
                <a:ea typeface="+mn-ea"/>
                <a:cs typeface="+mn-cs"/>
              </a:rPr>
              <a:t>. The specifications are written in the every day language that business would use, and then developers write tests to automate a mobile app by parsing the specifications.</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Xamarin.UITest</a:t>
            </a:r>
            <a:r>
              <a:rPr lang="en-US" sz="1200" b="0" i="0" kern="1200" dirty="0" smtClean="0">
                <a:solidFill>
                  <a:schemeClr val="tx1"/>
                </a:solidFill>
                <a:effectLst/>
                <a:latin typeface="+mn-lt"/>
                <a:ea typeface="+mn-ea"/>
                <a:cs typeface="+mn-cs"/>
              </a:rPr>
              <a:t> – This is a framework that allows tests to be written in C# using the popular </a:t>
            </a:r>
            <a:r>
              <a:rPr lang="en-US" sz="1200" b="0" i="0" kern="1200" dirty="0" err="1" smtClean="0">
                <a:solidFill>
                  <a:schemeClr val="tx1"/>
                </a:solidFill>
                <a:effectLst/>
                <a:latin typeface="+mn-lt"/>
                <a:ea typeface="+mn-ea"/>
                <a:cs typeface="+mn-cs"/>
              </a:rPr>
              <a:t>NUnit</a:t>
            </a:r>
            <a:r>
              <a:rPr lang="en-US" sz="1200" b="0" i="0" kern="1200" dirty="0" smtClean="0">
                <a:solidFill>
                  <a:schemeClr val="tx1"/>
                </a:solidFill>
                <a:effectLst/>
                <a:latin typeface="+mn-lt"/>
                <a:ea typeface="+mn-ea"/>
                <a:cs typeface="+mn-cs"/>
              </a:rPr>
              <a:t> testing library. This framework is well suited to teams that are already skilled with writing </a:t>
            </a:r>
            <a:r>
              <a:rPr lang="en-US" sz="1200" b="0" i="0" kern="1200" dirty="0" err="1" smtClean="0">
                <a:solidFill>
                  <a:schemeClr val="tx1"/>
                </a:solidFill>
                <a:effectLst/>
                <a:latin typeface="+mn-lt"/>
                <a:ea typeface="+mn-ea"/>
                <a:cs typeface="+mn-cs"/>
              </a:rPr>
              <a:t>NUnit</a:t>
            </a:r>
            <a:r>
              <a:rPr lang="en-US" sz="1200" b="0" i="0" kern="1200" dirty="0" smtClean="0">
                <a:solidFill>
                  <a:schemeClr val="tx1"/>
                </a:solidFill>
                <a:effectLst/>
                <a:latin typeface="+mn-lt"/>
                <a:ea typeface="+mn-ea"/>
                <a:cs typeface="+mn-cs"/>
              </a:rPr>
              <a:t> tests and/or already developing their mobile applications using </a:t>
            </a:r>
            <a:r>
              <a:rPr lang="en-US" sz="1200" b="0"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Test Cloud</a:t>
            </a:r>
            <a:r>
              <a:rPr lang="en-US" sz="1200" b="0" i="0" kern="1200" dirty="0" smtClean="0">
                <a:solidFill>
                  <a:schemeClr val="tx1"/>
                </a:solidFill>
                <a:effectLst/>
                <a:latin typeface="+mn-lt"/>
                <a:ea typeface="+mn-ea"/>
                <a:cs typeface="+mn-cs"/>
              </a:rPr>
              <a:t> – Test Cloud is a cloud based service consisting of thousands of physical mobile devices. Users upload their apps and tests to Test Cloud, which will install the apps on the devices and run the tests. When the tests are complete, Test Cloud, the results made available to users through an easy to use and informative web-based front end.</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Xamarin</a:t>
            </a:r>
            <a:r>
              <a:rPr lang="en-US" sz="1200" b="1" i="0" kern="1200" dirty="0" smtClean="0">
                <a:solidFill>
                  <a:schemeClr val="tx1"/>
                </a:solidFill>
                <a:effectLst/>
                <a:latin typeface="+mn-lt"/>
                <a:ea typeface="+mn-ea"/>
                <a:cs typeface="+mn-cs"/>
              </a:rPr>
              <a:t> Test Recorder</a:t>
            </a:r>
            <a:r>
              <a:rPr lang="en-US" sz="1200" b="0" i="0" kern="1200" dirty="0" smtClean="0">
                <a:solidFill>
                  <a:schemeClr val="tx1"/>
                </a:solidFill>
                <a:effectLst/>
                <a:latin typeface="+mn-lt"/>
                <a:ea typeface="+mn-ea"/>
                <a:cs typeface="+mn-cs"/>
              </a:rPr>
              <a:t> – This tool, still under development, can simplify creating tests and is great for someone who is new to </a:t>
            </a:r>
            <a:r>
              <a:rPr lang="en-US" sz="1200" b="0" i="0" kern="1200" dirty="0" err="1" smtClean="0">
                <a:solidFill>
                  <a:schemeClr val="tx1"/>
                </a:solidFill>
                <a:effectLst/>
                <a:latin typeface="+mn-lt"/>
                <a:ea typeface="+mn-ea"/>
                <a:cs typeface="+mn-cs"/>
              </a:rPr>
              <a:t>Xamarin.UITest</a:t>
            </a:r>
            <a:r>
              <a:rPr lang="en-US" sz="1200" b="0" i="0" kern="1200" dirty="0" smtClean="0">
                <a:solidFill>
                  <a:schemeClr val="tx1"/>
                </a:solidFill>
                <a:effectLst/>
                <a:latin typeface="+mn-lt"/>
                <a:ea typeface="+mn-ea"/>
                <a:cs typeface="+mn-cs"/>
              </a:rPr>
              <a:t> and unfamiliar with the APIs. Testers can start Test Recorder, connect it to device, simulator, or emulator, and then start using the mobile app. Test Recorder will capture the interactions between the user and the mobile app, and output a </a:t>
            </a:r>
            <a:r>
              <a:rPr lang="en-US" sz="1200" b="0" i="0" kern="1200" dirty="0" err="1" smtClean="0">
                <a:solidFill>
                  <a:schemeClr val="tx1"/>
                </a:solidFill>
                <a:effectLst/>
                <a:latin typeface="+mn-lt"/>
                <a:ea typeface="+mn-ea"/>
                <a:cs typeface="+mn-cs"/>
              </a:rPr>
              <a:t>Xamarin.UITest</a:t>
            </a:r>
            <a:r>
              <a:rPr lang="en-US" sz="1200" b="0" i="0" kern="1200" dirty="0" smtClean="0">
                <a:solidFill>
                  <a:schemeClr val="tx1"/>
                </a:solidFill>
                <a:effectLst/>
                <a:latin typeface="+mn-lt"/>
                <a:ea typeface="+mn-ea"/>
                <a:cs typeface="+mn-cs"/>
              </a:rPr>
              <a:t> in C# for that scenario.</a:t>
            </a:r>
          </a:p>
        </p:txBody>
      </p:sp>
      <p:sp>
        <p:nvSpPr>
          <p:cNvPr id="4" name="Slide Number Placeholder 3"/>
          <p:cNvSpPr>
            <a:spLocks noGrp="1"/>
          </p:cNvSpPr>
          <p:nvPr>
            <p:ph type="sldNum" sz="quarter" idx="10"/>
          </p:nvPr>
        </p:nvSpPr>
        <p:spPr/>
        <p:txBody>
          <a:bodyPr/>
          <a:lstStyle/>
          <a:p>
            <a:fld id="{3980E346-A27E-4D53-84AC-63BE7281AAB9}" type="slidenum">
              <a:rPr lang="en-US" smtClean="0"/>
              <a:t>5</a:t>
            </a:fld>
            <a:endParaRPr lang="en-US"/>
          </a:p>
        </p:txBody>
      </p:sp>
    </p:spTree>
    <p:extLst>
      <p:ext uri="{BB962C8B-B14F-4D97-AF65-F5344CB8AC3E}">
        <p14:creationId xmlns:p14="http://schemas.microsoft.com/office/powerpoint/2010/main" val="150697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Xamarin</a:t>
            </a:r>
            <a:r>
              <a:rPr lang="en-US" sz="1200" b="1" i="0" kern="1200" dirty="0" smtClean="0">
                <a:solidFill>
                  <a:schemeClr val="tx1"/>
                </a:solidFill>
                <a:effectLst/>
                <a:latin typeface="+mn-lt"/>
                <a:ea typeface="+mn-ea"/>
                <a:cs typeface="+mn-cs"/>
              </a:rPr>
              <a:t> Test Cloud Agent</a:t>
            </a:r>
            <a:r>
              <a:rPr lang="en-US" sz="1200" b="0" i="0" kern="1200" dirty="0" smtClean="0">
                <a:solidFill>
                  <a:schemeClr val="tx1"/>
                </a:solidFill>
                <a:effectLst/>
                <a:latin typeface="+mn-lt"/>
                <a:ea typeface="+mn-ea"/>
                <a:cs typeface="+mn-cs"/>
              </a:rPr>
              <a:t> – This is a lightweight HTTP server that interacts with tests via JSON over HTTP. The </a:t>
            </a:r>
            <a:r>
              <a:rPr lang="en-US" sz="1200" b="0" i="1" kern="1200" dirty="0" err="1" smtClean="0">
                <a:solidFill>
                  <a:schemeClr val="tx1"/>
                </a:solidFill>
                <a:effectLst/>
                <a:latin typeface="+mn-lt"/>
                <a:ea typeface="+mn-ea"/>
                <a:cs typeface="+mn-cs"/>
              </a:rPr>
              <a:t>Xamarin</a:t>
            </a:r>
            <a:r>
              <a:rPr lang="en-US" sz="1200" b="0" i="1" kern="1200" dirty="0" smtClean="0">
                <a:solidFill>
                  <a:schemeClr val="tx1"/>
                </a:solidFill>
                <a:effectLst/>
                <a:latin typeface="+mn-lt"/>
                <a:ea typeface="+mn-ea"/>
                <a:cs typeface="+mn-cs"/>
              </a:rPr>
              <a:t> Test Cloud Agent</a:t>
            </a:r>
            <a:r>
              <a:rPr lang="en-US" sz="1200" b="0" i="0" kern="1200" dirty="0" smtClean="0">
                <a:solidFill>
                  <a:schemeClr val="tx1"/>
                </a:solidFill>
                <a:effectLst/>
                <a:latin typeface="+mn-lt"/>
                <a:ea typeface="+mn-ea"/>
                <a:cs typeface="+mn-cs"/>
              </a:rPr>
              <a:t> is a middle-man that will take queries (and in some cases, actions) from the tests and perform them on the application being tested. The </a:t>
            </a:r>
            <a:r>
              <a:rPr lang="en-US" sz="1200" b="0"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 Test Cloud Agent is required for both Android and iOS applications, and has a slightly different role on each platform.</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DeviceAgent</a:t>
            </a:r>
            <a:r>
              <a:rPr lang="en-US" sz="1200" b="0" i="0" kern="1200" dirty="0" smtClean="0">
                <a:solidFill>
                  <a:schemeClr val="tx1"/>
                </a:solidFill>
                <a:effectLst/>
                <a:latin typeface="+mn-lt"/>
                <a:ea typeface="+mn-ea"/>
                <a:cs typeface="+mn-cs"/>
              </a:rPr>
              <a:t> – This is installed only iOS applications that are built with </a:t>
            </a:r>
            <a:r>
              <a:rPr lang="en-US" sz="1200" b="0" i="0" kern="1200" dirty="0" err="1" smtClean="0">
                <a:solidFill>
                  <a:schemeClr val="tx1"/>
                </a:solidFill>
                <a:effectLst/>
                <a:latin typeface="+mn-lt"/>
                <a:ea typeface="+mn-ea"/>
                <a:cs typeface="+mn-cs"/>
              </a:rPr>
              <a:t>Xcode</a:t>
            </a:r>
            <a:r>
              <a:rPr lang="en-US" sz="1200" b="0" i="0" kern="1200" dirty="0" smtClean="0">
                <a:solidFill>
                  <a:schemeClr val="tx1"/>
                </a:solidFill>
                <a:effectLst/>
                <a:latin typeface="+mn-lt"/>
                <a:ea typeface="+mn-ea"/>
                <a:cs typeface="+mn-cs"/>
              </a:rPr>
              <a:t> 8. Logically it is very similar to t </a:t>
            </a:r>
            <a:r>
              <a:rPr lang="en-US" sz="1200" b="0"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 Test Cloud Agent – it is responsible for perform gestures and advanced queries on iOS views but does so using a different set of testing APIs. We will learn more about the </a:t>
            </a:r>
            <a:r>
              <a:rPr lang="en-US" sz="1200" b="0" i="1" kern="1200" dirty="0" err="1" smtClean="0">
                <a:solidFill>
                  <a:schemeClr val="tx1"/>
                </a:solidFill>
                <a:effectLst/>
                <a:latin typeface="+mn-lt"/>
                <a:ea typeface="+mn-ea"/>
                <a:cs typeface="+mn-cs"/>
              </a:rPr>
              <a:t>DeviceAgent</a:t>
            </a:r>
            <a:r>
              <a:rPr lang="en-US" sz="1200" b="0" i="0" kern="1200" dirty="0" smtClean="0">
                <a:solidFill>
                  <a:schemeClr val="tx1"/>
                </a:solidFill>
                <a:effectLst/>
                <a:latin typeface="+mn-lt"/>
                <a:ea typeface="+mn-ea"/>
                <a:cs typeface="+mn-cs"/>
              </a:rPr>
              <a:t> below.</a:t>
            </a:r>
          </a:p>
          <a:p>
            <a:endParaRPr lang="en-US" dirty="0"/>
          </a:p>
        </p:txBody>
      </p:sp>
      <p:sp>
        <p:nvSpPr>
          <p:cNvPr id="4" name="Slide Number Placeholder 3"/>
          <p:cNvSpPr>
            <a:spLocks noGrp="1"/>
          </p:cNvSpPr>
          <p:nvPr>
            <p:ph type="sldNum" sz="quarter" idx="10"/>
          </p:nvPr>
        </p:nvSpPr>
        <p:spPr/>
        <p:txBody>
          <a:bodyPr/>
          <a:lstStyle/>
          <a:p>
            <a:fld id="{3980E346-A27E-4D53-84AC-63BE7281AAB9}" type="slidenum">
              <a:rPr lang="en-US" smtClean="0"/>
              <a:t>8</a:t>
            </a:fld>
            <a:endParaRPr lang="en-US"/>
          </a:p>
        </p:txBody>
      </p:sp>
    </p:spTree>
    <p:extLst>
      <p:ext uri="{BB962C8B-B14F-4D97-AF65-F5344CB8AC3E}">
        <p14:creationId xmlns:p14="http://schemas.microsoft.com/office/powerpoint/2010/main" val="1861979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11/15/16</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11/15/16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11/15/16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11/15/16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11/15/16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11/15/16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11/15/16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11/15/16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11/15/16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11/15/16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11/15/16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11/15/16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11/15/16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11/15/16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11/15/16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11/15/16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11/15/16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11/15/16</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Xamarin</a:t>
            </a:r>
            <a:r>
              <a:rPr lang="en-US" dirty="0" smtClean="0"/>
              <a:t> Test Cloud</a:t>
            </a:r>
            <a:endParaRPr lang="en-US" dirty="0"/>
          </a:p>
        </p:txBody>
      </p:sp>
      <p:sp>
        <p:nvSpPr>
          <p:cNvPr id="3" name="Subtitle 2"/>
          <p:cNvSpPr>
            <a:spLocks noGrp="1"/>
          </p:cNvSpPr>
          <p:nvPr>
            <p:ph type="subTitle" idx="1"/>
          </p:nvPr>
        </p:nvSpPr>
        <p:spPr/>
        <p:txBody>
          <a:bodyPr/>
          <a:lstStyle/>
          <a:p>
            <a:r>
              <a:rPr lang="en-US" dirty="0" smtClean="0"/>
              <a:t>BIGBIRD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700491"/>
            <a:ext cx="2222981" cy="932366"/>
          </a:xfrm>
          <a:prstGeom prst="rect">
            <a:avLst/>
          </a:prstGeom>
        </p:spPr>
      </p:pic>
    </p:spTree>
    <p:extLst>
      <p:ext uri="{BB962C8B-B14F-4D97-AF65-F5344CB8AC3E}">
        <p14:creationId xmlns:p14="http://schemas.microsoft.com/office/powerpoint/2010/main" val="258670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en-US" dirty="0"/>
          </a:p>
        </p:txBody>
      </p:sp>
      <p:sp>
        <p:nvSpPr>
          <p:cNvPr id="3" name="Content Placeholder 2"/>
          <p:cNvSpPr>
            <a:spLocks noGrp="1"/>
          </p:cNvSpPr>
          <p:nvPr>
            <p:ph idx="1"/>
          </p:nvPr>
        </p:nvSpPr>
        <p:spPr/>
        <p:txBody>
          <a:bodyPr/>
          <a:lstStyle/>
          <a:p>
            <a:r>
              <a:rPr lang="en-US" dirty="0" err="1" smtClean="0"/>
              <a:t>Xamarin</a:t>
            </a:r>
            <a:r>
              <a:rPr lang="en-US" dirty="0" smtClean="0"/>
              <a:t> Test Cloud </a:t>
            </a:r>
            <a:r>
              <a:rPr lang="en-US" dirty="0" err="1" smtClean="0"/>
              <a:t>là</a:t>
            </a:r>
            <a:r>
              <a:rPr lang="en-US" dirty="0" smtClean="0"/>
              <a:t> </a:t>
            </a:r>
            <a:r>
              <a:rPr lang="en-US" dirty="0" err="1" smtClean="0"/>
              <a:t>một</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qua </a:t>
            </a:r>
            <a:r>
              <a:rPr lang="en-US" dirty="0" err="1" smtClean="0"/>
              <a:t>kiến</a:t>
            </a:r>
            <a:r>
              <a:rPr lang="en-US" dirty="0" smtClean="0"/>
              <a:t> </a:t>
            </a:r>
            <a:r>
              <a:rPr lang="en-US" dirty="0" err="1" smtClean="0"/>
              <a:t>trúc</a:t>
            </a:r>
            <a:r>
              <a:rPr lang="en-US" dirty="0" smtClean="0"/>
              <a:t> Client-Cloud</a:t>
            </a:r>
          </a:p>
          <a:p>
            <a:r>
              <a:rPr lang="en-US" dirty="0" err="1" smtClean="0"/>
              <a:t>Xamarin</a:t>
            </a:r>
            <a:r>
              <a:rPr lang="en-US" dirty="0" smtClean="0"/>
              <a:t> Test Cloud </a:t>
            </a:r>
            <a:r>
              <a:rPr lang="en-US" dirty="0" err="1" smtClean="0"/>
              <a:t>là</a:t>
            </a:r>
            <a:r>
              <a:rPr lang="en-US" dirty="0" smtClean="0"/>
              <a:t> </a:t>
            </a:r>
            <a:r>
              <a:rPr lang="en-US" dirty="0" err="1" smtClean="0"/>
              <a:t>một</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thương</a:t>
            </a:r>
            <a:r>
              <a:rPr lang="en-US" dirty="0" smtClean="0"/>
              <a:t> </a:t>
            </a:r>
            <a:r>
              <a:rPr lang="en-US" dirty="0" err="1" smtClean="0"/>
              <a:t>mại</a:t>
            </a:r>
            <a:r>
              <a:rPr lang="en-US" dirty="0" smtClean="0"/>
              <a:t> </a:t>
            </a:r>
            <a:r>
              <a:rPr lang="en-US" dirty="0" err="1" smtClean="0"/>
              <a:t>của</a:t>
            </a:r>
            <a:r>
              <a:rPr lang="en-US" dirty="0" smtClean="0"/>
              <a:t> </a:t>
            </a:r>
            <a:r>
              <a:rPr lang="en-US" dirty="0" err="1" smtClean="0"/>
              <a:t>Xamarin</a:t>
            </a:r>
            <a:endParaRPr lang="en-US" dirty="0" smtClean="0"/>
          </a:p>
          <a:p>
            <a:r>
              <a:rPr lang="en-US" dirty="0" err="1" smtClean="0"/>
              <a:t>Xamarin</a:t>
            </a:r>
            <a:r>
              <a:rPr lang="en-US" dirty="0" smtClean="0"/>
              <a:t> Test Cloud </a:t>
            </a:r>
            <a:r>
              <a:rPr lang="en-US" dirty="0" err="1" smtClean="0"/>
              <a:t>hỗ</a:t>
            </a:r>
            <a:r>
              <a:rPr lang="en-US" dirty="0" smtClean="0"/>
              <a:t> </a:t>
            </a:r>
            <a:r>
              <a:rPr lang="en-US" dirty="0" err="1" smtClean="0"/>
              <a:t>trợ</a:t>
            </a:r>
            <a:r>
              <a:rPr lang="en-US" dirty="0" smtClean="0"/>
              <a:t> test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trên</a:t>
            </a:r>
            <a:r>
              <a:rPr lang="en-US" dirty="0" smtClean="0"/>
              <a:t> </a:t>
            </a:r>
            <a:r>
              <a:rPr lang="en-US" dirty="0" err="1" smtClean="0"/>
              <a:t>nền</a:t>
            </a:r>
            <a:r>
              <a:rPr lang="en-US" dirty="0" smtClean="0"/>
              <a:t> </a:t>
            </a:r>
            <a:r>
              <a:rPr lang="en-US" dirty="0" err="1" smtClean="0"/>
              <a:t>tảng</a:t>
            </a:r>
            <a:r>
              <a:rPr lang="en-US" dirty="0" smtClean="0"/>
              <a:t> iOS </a:t>
            </a:r>
            <a:r>
              <a:rPr lang="en-US" dirty="0" err="1" smtClean="0"/>
              <a:t>và</a:t>
            </a:r>
            <a:r>
              <a:rPr lang="en-US" dirty="0" smtClean="0"/>
              <a:t> Android </a:t>
            </a:r>
            <a:r>
              <a:rPr lang="en-US" dirty="0" err="1" smtClean="0"/>
              <a:t>với</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hiện</a:t>
            </a:r>
            <a:r>
              <a:rPr lang="en-US" dirty="0" smtClean="0"/>
              <a:t> </a:t>
            </a:r>
            <a:r>
              <a:rPr lang="en-US" dirty="0" err="1" smtClean="0"/>
              <a:t>có</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893" y="860967"/>
            <a:ext cx="2222981" cy="932366"/>
          </a:xfrm>
          <a:prstGeom prst="rect">
            <a:avLst/>
          </a:prstGeom>
        </p:spPr>
      </p:pic>
    </p:spTree>
    <p:extLst>
      <p:ext uri="{BB962C8B-B14F-4D97-AF65-F5344CB8AC3E}">
        <p14:creationId xmlns:p14="http://schemas.microsoft.com/office/powerpoint/2010/main" val="223309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908" y="3390297"/>
            <a:ext cx="8761413" cy="706964"/>
          </a:xfrm>
        </p:spPr>
        <p:txBody>
          <a:bodyPr/>
          <a:lstStyle/>
          <a:p>
            <a:pPr algn="ctr"/>
            <a:r>
              <a:rPr lang="en-US" dirty="0" smtClean="0">
                <a:solidFill>
                  <a:srgbClr val="FF0000"/>
                </a:solidFill>
              </a:rPr>
              <a:t>Thank you for watching</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893" y="860967"/>
            <a:ext cx="2222981" cy="932366"/>
          </a:xfrm>
          <a:prstGeom prst="rect">
            <a:avLst/>
          </a:prstGeom>
        </p:spPr>
      </p:pic>
    </p:spTree>
    <p:extLst>
      <p:ext uri="{BB962C8B-B14F-4D97-AF65-F5344CB8AC3E}">
        <p14:creationId xmlns:p14="http://schemas.microsoft.com/office/powerpoint/2010/main" val="268105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en-US" dirty="0" err="1" smtClean="0"/>
              <a:t>Vấn</a:t>
            </a:r>
            <a:r>
              <a:rPr lang="en-US" dirty="0" smtClean="0"/>
              <a:t> </a:t>
            </a:r>
            <a:r>
              <a:rPr lang="en-US" dirty="0" err="1" smtClean="0"/>
              <a:t>đề</a:t>
            </a:r>
            <a:endParaRPr lang="en-US" dirty="0" smtClean="0"/>
          </a:p>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a:t>
            </a:r>
            <a:r>
              <a:rPr lang="en-US" dirty="0" err="1" smtClean="0"/>
              <a:t>Xamarin</a:t>
            </a:r>
            <a:r>
              <a:rPr lang="en-US" dirty="0" smtClean="0"/>
              <a:t> Test Cloud</a:t>
            </a:r>
          </a:p>
          <a:p>
            <a:r>
              <a:rPr lang="en-US" dirty="0" err="1" smtClean="0"/>
              <a:t>Kiến</a:t>
            </a:r>
            <a:r>
              <a:rPr lang="en-US" dirty="0" smtClean="0"/>
              <a:t> </a:t>
            </a:r>
            <a:r>
              <a:rPr lang="en-US" dirty="0" err="1" smtClean="0"/>
              <a:t>trúc</a:t>
            </a:r>
            <a:endParaRPr lang="en-US" dirty="0" smtClean="0"/>
          </a:p>
          <a:p>
            <a:r>
              <a:rPr lang="en-US" dirty="0" err="1" smtClean="0"/>
              <a:t>Cấu</a:t>
            </a:r>
            <a:r>
              <a:rPr lang="en-US" dirty="0" smtClean="0"/>
              <a:t> </a:t>
            </a:r>
            <a:r>
              <a:rPr lang="en-US" dirty="0" err="1" smtClean="0"/>
              <a:t>trúc</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893" y="860967"/>
            <a:ext cx="2222981" cy="932366"/>
          </a:xfrm>
          <a:prstGeom prst="rect">
            <a:avLst/>
          </a:prstGeom>
        </p:spPr>
      </p:pic>
    </p:spTree>
    <p:extLst>
      <p:ext uri="{BB962C8B-B14F-4D97-AF65-F5344CB8AC3E}">
        <p14:creationId xmlns:p14="http://schemas.microsoft.com/office/powerpoint/2010/main" val="13239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Vấn</a:t>
            </a:r>
            <a:r>
              <a:rPr lang="en-US" dirty="0" smtClean="0"/>
              <a:t> </a:t>
            </a:r>
            <a:r>
              <a:rPr lang="en-US" dirty="0" err="1" smtClean="0"/>
              <a:t>đề</a:t>
            </a:r>
            <a:endParaRPr lang="en-US" dirty="0"/>
          </a:p>
        </p:txBody>
      </p:sp>
      <p:sp>
        <p:nvSpPr>
          <p:cNvPr id="3" name="Content Placeholder 2"/>
          <p:cNvSpPr>
            <a:spLocks noGrp="1"/>
          </p:cNvSpPr>
          <p:nvPr>
            <p:ph idx="1"/>
          </p:nvPr>
        </p:nvSpPr>
        <p:spPr/>
        <p:txBody>
          <a:bodyPr/>
          <a:lstStyle/>
          <a:p>
            <a:r>
              <a:rPr lang="en-US" dirty="0" err="1" smtClean="0"/>
              <a:t>Thị</a:t>
            </a:r>
            <a:r>
              <a:rPr lang="en-US" dirty="0" smtClean="0"/>
              <a:t> </a:t>
            </a:r>
            <a:r>
              <a:rPr lang="en-US" dirty="0" err="1" smtClean="0"/>
              <a:t>trường</a:t>
            </a:r>
            <a:r>
              <a:rPr lang="en-US" dirty="0" smtClean="0"/>
              <a:t> </a:t>
            </a:r>
            <a:r>
              <a:rPr lang="en-US" dirty="0" err="1"/>
              <a:t>ứ</a:t>
            </a:r>
            <a:r>
              <a:rPr lang="en-US" dirty="0" err="1" smtClean="0"/>
              <a:t>ng</a:t>
            </a:r>
            <a:r>
              <a:rPr lang="en-US" dirty="0" smtClean="0"/>
              <a:t> </a:t>
            </a:r>
            <a:r>
              <a:rPr lang="en-US" dirty="0" err="1" smtClean="0"/>
              <a:t>dụng</a:t>
            </a:r>
            <a:r>
              <a:rPr lang="en-US" dirty="0" smtClean="0"/>
              <a:t> mobile </a:t>
            </a:r>
            <a:r>
              <a:rPr lang="en-US" dirty="0" err="1" smtClean="0"/>
              <a:t>ngày</a:t>
            </a:r>
            <a:r>
              <a:rPr lang="en-US" dirty="0" smtClean="0"/>
              <a:t> </a:t>
            </a:r>
            <a:r>
              <a:rPr lang="en-US" dirty="0" err="1" smtClean="0"/>
              <a:t>càng</a:t>
            </a:r>
            <a:r>
              <a:rPr lang="en-US" dirty="0" smtClean="0"/>
              <a:t> </a:t>
            </a:r>
            <a:r>
              <a:rPr lang="en-US" dirty="0" err="1" smtClean="0"/>
              <a:t>mở</a:t>
            </a:r>
            <a:r>
              <a:rPr lang="en-US" dirty="0" smtClean="0"/>
              <a:t> </a:t>
            </a:r>
            <a:r>
              <a:rPr lang="en-US" dirty="0" err="1" smtClean="0"/>
              <a:t>rộng</a:t>
            </a:r>
            <a:endParaRPr lang="en-US" dirty="0" smtClean="0"/>
          </a:p>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hiện</a:t>
            </a:r>
            <a:r>
              <a:rPr lang="en-US" dirty="0" smtClean="0"/>
              <a:t> </a:t>
            </a:r>
            <a:r>
              <a:rPr lang="en-US" dirty="0" err="1" smtClean="0"/>
              <a:t>đại</a:t>
            </a:r>
            <a:r>
              <a:rPr lang="en-US" dirty="0" smtClean="0"/>
              <a:t>, </a:t>
            </a:r>
            <a:r>
              <a:rPr lang="en-US" dirty="0" err="1" smtClean="0"/>
              <a:t>nhanh</a:t>
            </a:r>
            <a:r>
              <a:rPr lang="en-US" dirty="0" smtClean="0"/>
              <a:t> </a:t>
            </a:r>
            <a:r>
              <a:rPr lang="en-US" dirty="0" err="1" smtClean="0"/>
              <a:t>chóng</a:t>
            </a:r>
            <a:endParaRPr lang="en-US" dirty="0" smtClean="0"/>
          </a:p>
          <a:p>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mobile, tablet </a:t>
            </a:r>
            <a:r>
              <a:rPr lang="en-US" dirty="0" err="1" smtClean="0"/>
              <a:t>đa</a:t>
            </a:r>
            <a:r>
              <a:rPr lang="en-US" dirty="0" smtClean="0"/>
              <a:t> </a:t>
            </a:r>
            <a:r>
              <a:rPr lang="en-US" dirty="0" err="1" smtClean="0"/>
              <a:t>dạng</a:t>
            </a:r>
            <a:r>
              <a:rPr lang="en-US" dirty="0" smtClean="0"/>
              <a:t> </a:t>
            </a:r>
            <a:r>
              <a:rPr lang="en-US" dirty="0" err="1" smtClean="0"/>
              <a:t>và</a:t>
            </a:r>
            <a:r>
              <a:rPr lang="en-US" dirty="0" smtClean="0"/>
              <a:t> </a:t>
            </a:r>
            <a:r>
              <a:rPr lang="en-US" dirty="0" err="1" smtClean="0"/>
              <a:t>phong</a:t>
            </a:r>
            <a:r>
              <a:rPr lang="en-US" dirty="0" smtClean="0"/>
              <a:t> </a:t>
            </a:r>
            <a:r>
              <a:rPr lang="en-US" dirty="0" err="1" smtClean="0"/>
              <a:t>phú</a:t>
            </a:r>
            <a:endParaRPr lang="en-US" dirty="0" smtClean="0"/>
          </a:p>
          <a:p>
            <a:r>
              <a:rPr lang="en-US" dirty="0" smtClean="0"/>
              <a:t>Start-up </a:t>
            </a:r>
            <a:r>
              <a:rPr lang="en-US" dirty="0" err="1" smtClean="0"/>
              <a:t>nổi</a:t>
            </a:r>
            <a:r>
              <a:rPr lang="en-US" dirty="0" smtClean="0"/>
              <a:t> </a:t>
            </a:r>
            <a:r>
              <a:rPr lang="en-US" dirty="0" err="1" smtClean="0"/>
              <a:t>lên</a:t>
            </a:r>
            <a:r>
              <a:rPr lang="en-US" dirty="0" smtClean="0"/>
              <a:t> </a:t>
            </a:r>
            <a:r>
              <a:rPr lang="en-US" dirty="0" err="1" smtClean="0"/>
              <a:t>nhiều</a:t>
            </a:r>
            <a:r>
              <a:rPr lang="en-US" dirty="0" smtClean="0"/>
              <a:t> </a:t>
            </a:r>
            <a:r>
              <a:rPr lang="en-US" dirty="0" err="1" smtClean="0"/>
              <a:t>và</a:t>
            </a:r>
            <a:r>
              <a:rPr lang="en-US" dirty="0" smtClean="0"/>
              <a:t> </a:t>
            </a:r>
            <a:r>
              <a:rPr lang="en-US" dirty="0" err="1" smtClean="0"/>
              <a:t>nhanh</a:t>
            </a:r>
            <a:r>
              <a:rPr lang="en-US" dirty="0" smtClean="0"/>
              <a:t> </a:t>
            </a:r>
            <a:r>
              <a:rPr lang="en-US" dirty="0" err="1" smtClean="0"/>
              <a:t>chóng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893" y="860967"/>
            <a:ext cx="2222981" cy="932366"/>
          </a:xfrm>
          <a:prstGeom prst="rect">
            <a:avLst/>
          </a:prstGeom>
        </p:spPr>
      </p:pic>
    </p:spTree>
    <p:extLst>
      <p:ext uri="{BB962C8B-B14F-4D97-AF65-F5344CB8AC3E}">
        <p14:creationId xmlns:p14="http://schemas.microsoft.com/office/powerpoint/2010/main" val="271188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Vấn</a:t>
            </a:r>
            <a:r>
              <a:rPr lang="en-US" dirty="0" smtClean="0"/>
              <a:t> </a:t>
            </a:r>
            <a:r>
              <a:rPr lang="en-US" dirty="0" err="1" smtClean="0"/>
              <a:t>đề</a:t>
            </a:r>
            <a:endParaRPr lang="en-US" dirty="0"/>
          </a:p>
        </p:txBody>
      </p:sp>
      <p:sp>
        <p:nvSpPr>
          <p:cNvPr id="3" name="Content Placeholder 2"/>
          <p:cNvSpPr>
            <a:spLocks noGrp="1"/>
          </p:cNvSpPr>
          <p:nvPr>
            <p:ph idx="1"/>
          </p:nvPr>
        </p:nvSpPr>
        <p:spPr/>
        <p:txBody>
          <a:bodyPr/>
          <a:lstStyle/>
          <a:p>
            <a:r>
              <a:rPr lang="en-US" dirty="0" err="1" smtClean="0"/>
              <a:t>Làm</a:t>
            </a:r>
            <a:r>
              <a:rPr lang="en-US" dirty="0" smtClean="0"/>
              <a:t> </a:t>
            </a:r>
            <a:r>
              <a:rPr lang="en-US" dirty="0" err="1" smtClean="0"/>
              <a:t>sao</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kiểm</a:t>
            </a:r>
            <a:r>
              <a:rPr lang="en-US" dirty="0" smtClean="0"/>
              <a:t> </a:t>
            </a:r>
            <a:r>
              <a:rPr lang="en-US" dirty="0" err="1" smtClean="0"/>
              <a:t>soát</a:t>
            </a:r>
            <a:r>
              <a:rPr lang="en-US" dirty="0" smtClean="0"/>
              <a:t>, test </a:t>
            </a:r>
            <a:r>
              <a:rPr lang="en-US" dirty="0" err="1" smtClean="0"/>
              <a:t>được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đang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trên</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và</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cần</a:t>
            </a:r>
            <a:r>
              <a:rPr lang="en-US" dirty="0" smtClean="0"/>
              <a:t> </a:t>
            </a:r>
            <a:r>
              <a:rPr lang="en-US" dirty="0" err="1" smtClean="0"/>
              <a:t>thiết</a:t>
            </a:r>
            <a:r>
              <a:rPr lang="en-US" dirty="0"/>
              <a:t> </a:t>
            </a:r>
            <a:r>
              <a:rPr lang="en-US" dirty="0" err="1" smtClean="0"/>
              <a:t>trong</a:t>
            </a:r>
            <a:r>
              <a:rPr lang="en-US" dirty="0" smtClean="0"/>
              <a:t> </a:t>
            </a:r>
            <a:r>
              <a:rPr lang="en-US" dirty="0" err="1" smtClean="0"/>
              <a:t>khi</a:t>
            </a:r>
            <a:r>
              <a:rPr lang="en-US" dirty="0" smtClean="0"/>
              <a:t> </a:t>
            </a:r>
            <a:r>
              <a:rPr lang="en-US" dirty="0" err="1" smtClean="0"/>
              <a:t>đội</a:t>
            </a:r>
            <a:r>
              <a:rPr lang="en-US" dirty="0" smtClean="0"/>
              <a:t> </a:t>
            </a:r>
            <a:r>
              <a:rPr lang="en-US" dirty="0" err="1" smtClean="0"/>
              <a:t>ngũ</a:t>
            </a:r>
            <a:r>
              <a:rPr lang="en-US" dirty="0" smtClean="0"/>
              <a:t> tester </a:t>
            </a:r>
            <a:r>
              <a:rPr lang="en-US" dirty="0" err="1" smtClean="0"/>
              <a:t>và</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chưa</a:t>
            </a:r>
            <a:r>
              <a:rPr lang="en-US" dirty="0" smtClean="0"/>
              <a:t> </a:t>
            </a:r>
            <a:r>
              <a:rPr lang="en-US" dirty="0" err="1" smtClean="0"/>
              <a:t>đủ</a:t>
            </a:r>
            <a:r>
              <a:rPr lang="en-US" dirty="0" smtClean="0"/>
              <a:t> </a:t>
            </a:r>
            <a:r>
              <a:rPr lang="en-US" dirty="0" err="1" smtClean="0"/>
              <a:t>lớn</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893" y="860967"/>
            <a:ext cx="2222981" cy="932366"/>
          </a:xfrm>
          <a:prstGeom prst="rect">
            <a:avLst/>
          </a:prstGeom>
        </p:spPr>
      </p:pic>
    </p:spTree>
    <p:extLst>
      <p:ext uri="{BB962C8B-B14F-4D97-AF65-F5344CB8AC3E}">
        <p14:creationId xmlns:p14="http://schemas.microsoft.com/office/powerpoint/2010/main" val="240024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a:t>
            </a:r>
            <a:r>
              <a:rPr lang="en-US" dirty="0" smtClean="0"/>
              <a:t> Test Cloud</a:t>
            </a:r>
            <a:endParaRPr lang="en-US" dirty="0"/>
          </a:p>
        </p:txBody>
      </p:sp>
      <p:sp>
        <p:nvSpPr>
          <p:cNvPr id="3" name="Content Placeholder 2"/>
          <p:cNvSpPr>
            <a:spLocks noGrp="1"/>
          </p:cNvSpPr>
          <p:nvPr>
            <p:ph idx="1"/>
          </p:nvPr>
        </p:nvSpPr>
        <p:spPr/>
        <p:txBody>
          <a:bodyPr/>
          <a:lstStyle/>
          <a:p>
            <a:r>
              <a:rPr lang="en-US" dirty="0" err="1" smtClean="0"/>
              <a:t>Một</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nhà</a:t>
            </a:r>
            <a:r>
              <a:rPr lang="en-US" dirty="0" smtClean="0"/>
              <a:t> </a:t>
            </a:r>
            <a:r>
              <a:rPr lang="en-US" dirty="0" err="1" smtClean="0"/>
              <a:t>phát</a:t>
            </a:r>
            <a:r>
              <a:rPr lang="en-US" dirty="0" smtClean="0"/>
              <a:t> </a:t>
            </a:r>
            <a:r>
              <a:rPr lang="en-US" dirty="0" err="1" smtClean="0"/>
              <a:t>triển</a:t>
            </a:r>
            <a:r>
              <a:rPr lang="en-US" dirty="0" smtClean="0"/>
              <a:t>, start-up </a:t>
            </a:r>
            <a:r>
              <a:rPr lang="en-US" dirty="0" err="1" smtClean="0"/>
              <a:t>công</a:t>
            </a:r>
            <a:r>
              <a:rPr lang="en-US" dirty="0" smtClean="0"/>
              <a:t> </a:t>
            </a:r>
            <a:r>
              <a:rPr lang="en-US" dirty="0" err="1" smtClean="0"/>
              <a:t>nghệ</a:t>
            </a:r>
            <a:r>
              <a:rPr lang="en-US" dirty="0" smtClean="0"/>
              <a:t> hay </a:t>
            </a:r>
            <a:r>
              <a:rPr lang="en-US" dirty="0" err="1" smtClean="0"/>
              <a:t>các</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lớn</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a:t> </a:t>
            </a:r>
            <a:r>
              <a:rPr lang="en-US" dirty="0" err="1" smtClean="0"/>
              <a:t>và</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liên</a:t>
            </a:r>
            <a:r>
              <a:rPr lang="en-US" dirty="0" smtClean="0"/>
              <a:t> </a:t>
            </a:r>
            <a:r>
              <a:rPr lang="en-US" dirty="0" err="1" smtClean="0"/>
              <a:t>tục</a:t>
            </a:r>
            <a:endParaRPr lang="en-US" dirty="0" smtClean="0"/>
          </a:p>
          <a:p>
            <a:r>
              <a:rPr lang="en-US" dirty="0" err="1" smtClean="0"/>
              <a:t>Hệ</a:t>
            </a:r>
            <a:r>
              <a:rPr lang="en-US" dirty="0" smtClean="0"/>
              <a:t> </a:t>
            </a:r>
            <a:r>
              <a:rPr lang="en-US" dirty="0" err="1" smtClean="0"/>
              <a:t>thông</a:t>
            </a:r>
            <a:r>
              <a:rPr lang="en-US" dirty="0" smtClean="0"/>
              <a:t> </a:t>
            </a:r>
            <a:r>
              <a:rPr lang="en-US" dirty="0" err="1" smtClean="0"/>
              <a:t>Xamarin</a:t>
            </a:r>
            <a:r>
              <a:rPr lang="en-US" dirty="0" smtClean="0"/>
              <a:t> Test Cloud:</a:t>
            </a:r>
          </a:p>
          <a:p>
            <a:pPr lvl="1"/>
            <a:r>
              <a:rPr lang="en-US" dirty="0" smtClean="0"/>
              <a:t>Calabash</a:t>
            </a:r>
          </a:p>
          <a:p>
            <a:pPr lvl="1"/>
            <a:r>
              <a:rPr lang="en-US" dirty="0" err="1" smtClean="0"/>
              <a:t>Xamarin.UITest</a:t>
            </a:r>
            <a:endParaRPr lang="en-US" dirty="0" smtClean="0"/>
          </a:p>
          <a:p>
            <a:pPr lvl="1"/>
            <a:r>
              <a:rPr lang="en-US" dirty="0" smtClean="0"/>
              <a:t>Test Cloud</a:t>
            </a:r>
          </a:p>
          <a:p>
            <a:pPr lvl="1"/>
            <a:r>
              <a:rPr lang="en-US" dirty="0" err="1" smtClean="0"/>
              <a:t>Xamarin</a:t>
            </a:r>
            <a:r>
              <a:rPr lang="en-US" dirty="0" smtClean="0"/>
              <a:t> Recorder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93" y="860967"/>
            <a:ext cx="2222981" cy="932366"/>
          </a:xfrm>
          <a:prstGeom prst="rect">
            <a:avLst/>
          </a:prstGeom>
        </p:spPr>
      </p:pic>
    </p:spTree>
    <p:extLst>
      <p:ext uri="{BB962C8B-B14F-4D97-AF65-F5344CB8AC3E}">
        <p14:creationId xmlns:p14="http://schemas.microsoft.com/office/powerpoint/2010/main" val="233611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tổng</a:t>
            </a:r>
            <a:r>
              <a:rPr lang="en-US" dirty="0" smtClean="0"/>
              <a:t> </a:t>
            </a:r>
            <a:r>
              <a:rPr lang="en-US" dirty="0" err="1" smtClean="0"/>
              <a:t>quan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3006" y="2603500"/>
            <a:ext cx="3486801" cy="3416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93" y="860967"/>
            <a:ext cx="2222981" cy="932366"/>
          </a:xfrm>
          <a:prstGeom prst="rect">
            <a:avLst/>
          </a:prstGeom>
        </p:spPr>
      </p:pic>
    </p:spTree>
    <p:extLst>
      <p:ext uri="{BB962C8B-B14F-4D97-AF65-F5344CB8AC3E}">
        <p14:creationId xmlns:p14="http://schemas.microsoft.com/office/powerpoint/2010/main" val="407847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tổng</a:t>
            </a:r>
            <a:r>
              <a:rPr lang="en-US" dirty="0" smtClean="0"/>
              <a:t> </a:t>
            </a:r>
            <a:r>
              <a:rPr lang="en-US" dirty="0" err="1" smtClean="0"/>
              <a:t>quan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5420" y="2603500"/>
            <a:ext cx="7021973" cy="3416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93" y="860967"/>
            <a:ext cx="2222981" cy="932366"/>
          </a:xfrm>
          <a:prstGeom prst="rect">
            <a:avLst/>
          </a:prstGeom>
        </p:spPr>
      </p:pic>
    </p:spTree>
    <p:extLst>
      <p:ext uri="{BB962C8B-B14F-4D97-AF65-F5344CB8AC3E}">
        <p14:creationId xmlns:p14="http://schemas.microsoft.com/office/powerpoint/2010/main" val="404322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endParaRPr lang="en-US" dirty="0"/>
          </a:p>
        </p:txBody>
      </p:sp>
      <p:sp>
        <p:nvSpPr>
          <p:cNvPr id="3" name="Content Placeholder 2"/>
          <p:cNvSpPr>
            <a:spLocks noGrp="1"/>
          </p:cNvSpPr>
          <p:nvPr>
            <p:ph idx="1"/>
          </p:nvPr>
        </p:nvSpPr>
        <p:spPr/>
        <p:txBody>
          <a:bodyPr/>
          <a:lstStyle/>
          <a:p>
            <a:r>
              <a:rPr lang="en-US" b="1" dirty="0" err="1"/>
              <a:t>Xamarin</a:t>
            </a:r>
            <a:r>
              <a:rPr lang="en-US" b="1" dirty="0"/>
              <a:t> Test Cloud </a:t>
            </a:r>
            <a:r>
              <a:rPr lang="en-US" b="1" dirty="0" smtClean="0"/>
              <a:t>Agent</a:t>
            </a:r>
          </a:p>
          <a:p>
            <a:r>
              <a:rPr lang="en-US" b="1" dirty="0" err="1"/>
              <a:t>DeviceAgent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93" y="860967"/>
            <a:ext cx="2222981" cy="932366"/>
          </a:xfrm>
          <a:prstGeom prst="rect">
            <a:avLst/>
          </a:prstGeom>
        </p:spPr>
      </p:pic>
    </p:spTree>
    <p:extLst>
      <p:ext uri="{BB962C8B-B14F-4D97-AF65-F5344CB8AC3E}">
        <p14:creationId xmlns:p14="http://schemas.microsoft.com/office/powerpoint/2010/main" val="69450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Xamarin</a:t>
            </a:r>
            <a:r>
              <a:rPr lang="en-US" b="1" dirty="0"/>
              <a:t> Test Cloud Agent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318" y="2551248"/>
            <a:ext cx="5307045" cy="3416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540" y="2551248"/>
            <a:ext cx="5153625" cy="3433839"/>
          </a:xfrm>
          <a:prstGeom prst="rect">
            <a:avLst/>
          </a:prstGeom>
        </p:spPr>
      </p:pic>
      <p:sp>
        <p:nvSpPr>
          <p:cNvPr id="6" name="TextBox 5"/>
          <p:cNvSpPr txBox="1"/>
          <p:nvPr/>
        </p:nvSpPr>
        <p:spPr>
          <a:xfrm>
            <a:off x="1143465" y="5967548"/>
            <a:ext cx="3978750" cy="369332"/>
          </a:xfrm>
          <a:prstGeom prst="rect">
            <a:avLst/>
          </a:prstGeom>
          <a:noFill/>
        </p:spPr>
        <p:txBody>
          <a:bodyPr wrap="square" rtlCol="0">
            <a:spAutoFit/>
          </a:bodyPr>
          <a:lstStyle/>
          <a:p>
            <a:pPr algn="ctr"/>
            <a:r>
              <a:rPr lang="en-US" dirty="0" smtClean="0"/>
              <a:t>Android</a:t>
            </a:r>
            <a:endParaRPr lang="en-US" dirty="0"/>
          </a:p>
        </p:txBody>
      </p:sp>
      <p:sp>
        <p:nvSpPr>
          <p:cNvPr id="7" name="TextBox 6"/>
          <p:cNvSpPr txBox="1"/>
          <p:nvPr/>
        </p:nvSpPr>
        <p:spPr>
          <a:xfrm>
            <a:off x="7127977" y="5967548"/>
            <a:ext cx="3978750" cy="369332"/>
          </a:xfrm>
          <a:prstGeom prst="rect">
            <a:avLst/>
          </a:prstGeom>
          <a:noFill/>
        </p:spPr>
        <p:txBody>
          <a:bodyPr wrap="square" rtlCol="0">
            <a:spAutoFit/>
          </a:bodyPr>
          <a:lstStyle/>
          <a:p>
            <a:pPr algn="ctr"/>
            <a:r>
              <a:rPr lang="en-US" dirty="0" smtClean="0"/>
              <a:t>iOS</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893" y="860967"/>
            <a:ext cx="2222981" cy="932366"/>
          </a:xfrm>
          <a:prstGeom prst="rect">
            <a:avLst/>
          </a:prstGeom>
        </p:spPr>
      </p:pic>
    </p:spTree>
    <p:extLst>
      <p:ext uri="{BB962C8B-B14F-4D97-AF65-F5344CB8AC3E}">
        <p14:creationId xmlns:p14="http://schemas.microsoft.com/office/powerpoint/2010/main" val="2661914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40</TotalTime>
  <Words>229</Words>
  <Application>Microsoft Office PowerPoint</Application>
  <PresentationFormat>Widescreen</PresentationFormat>
  <Paragraphs>46</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Xamarin Test Cloud</vt:lpstr>
      <vt:lpstr>Tổng quan</vt:lpstr>
      <vt:lpstr> Vấn đề</vt:lpstr>
      <vt:lpstr>Vấn đề</vt:lpstr>
      <vt:lpstr>Xamarin Test Cloud</vt:lpstr>
      <vt:lpstr>Kiến trúc tổng quan</vt:lpstr>
      <vt:lpstr>Kiến trúc tổng quan</vt:lpstr>
      <vt:lpstr>Cấu trúc</vt:lpstr>
      <vt:lpstr>Xamarin Test Cloud Agent</vt:lpstr>
      <vt:lpstr>Tổng kết</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Test Cloud</dc:title>
  <dc:creator>Robert Nguyễn</dc:creator>
  <cp:lastModifiedBy>Robert Nguyễn</cp:lastModifiedBy>
  <cp:revision>36</cp:revision>
  <dcterms:created xsi:type="dcterms:W3CDTF">2016-11-14T17:03:57Z</dcterms:created>
  <dcterms:modified xsi:type="dcterms:W3CDTF">2016-11-14T17:44:26Z</dcterms:modified>
</cp:coreProperties>
</file>