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8" r:id="rId4"/>
    <p:sldId id="257" r:id="rId5"/>
    <p:sldId id="300" r:id="rId6"/>
    <p:sldId id="302" r:id="rId7"/>
    <p:sldId id="303" r:id="rId8"/>
    <p:sldId id="291" r:id="rId9"/>
    <p:sldId id="292" r:id="rId10"/>
    <p:sldId id="305" r:id="rId11"/>
    <p:sldId id="296" r:id="rId12"/>
    <p:sldId id="293" r:id="rId13"/>
    <p:sldId id="294" r:id="rId14"/>
    <p:sldId id="295" r:id="rId15"/>
    <p:sldId id="299" r:id="rId16"/>
    <p:sldId id="304" r:id="rId17"/>
    <p:sldId id="298" r:id="rId18"/>
    <p:sldId id="297" r:id="rId19"/>
    <p:sldId id="30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  <a:srgbClr val="990000"/>
    <a:srgbClr val="C41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579" autoAdjust="0"/>
  </p:normalViewPr>
  <p:slideViewPr>
    <p:cSldViewPr snapToGrid="0">
      <p:cViewPr varScale="1">
        <p:scale>
          <a:sx n="60" d="100"/>
          <a:sy n="60" d="100"/>
        </p:scale>
        <p:origin x="17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Van Cu 20165081" userId="S::cu.pv165081@sis.hust.edu.vn::f43f223c-4a79-4e12-a6fe-c23f444e52bd" providerId="AD" clId="Web-{4E9ACCA7-19FF-C028-A41A-8846E00A43FD}"/>
    <pc:docChg chg="modSld">
      <pc:chgData name="Pham Van Cu 20165081" userId="S::cu.pv165081@sis.hust.edu.vn::f43f223c-4a79-4e12-a6fe-c23f444e52bd" providerId="AD" clId="Web-{4E9ACCA7-19FF-C028-A41A-8846E00A43FD}" dt="2018-10-13T06:44:33.076" v="2156" actId="20577"/>
      <pc:docMkLst>
        <pc:docMk/>
      </pc:docMkLst>
      <pc:sldChg chg="addSp modSp mod setBg">
        <pc:chgData name="Pham Van Cu 20165081" userId="S::cu.pv165081@sis.hust.edu.vn::f43f223c-4a79-4e12-a6fe-c23f444e52bd" providerId="AD" clId="Web-{4E9ACCA7-19FF-C028-A41A-8846E00A43FD}" dt="2018-10-13T06:41:28.606" v="2083" actId="20577"/>
        <pc:sldMkLst>
          <pc:docMk/>
          <pc:sldMk cId="2365241059" sldId="257"/>
        </pc:sldMkLst>
        <pc:spChg chg="mod">
          <ac:chgData name="Pham Van Cu 20165081" userId="S::cu.pv165081@sis.hust.edu.vn::f43f223c-4a79-4e12-a6fe-c23f444e52bd" providerId="AD" clId="Web-{4E9ACCA7-19FF-C028-A41A-8846E00A43FD}" dt="2018-10-13T05:43:38.911" v="182" actId="20577"/>
          <ac:spMkLst>
            <pc:docMk/>
            <pc:sldMk cId="2365241059" sldId="257"/>
            <ac:spMk id="2" creationId="{00000000-0000-0000-0000-000000000000}"/>
          </ac:spMkLst>
        </pc:spChg>
        <pc:spChg chg="mod">
          <ac:chgData name="Pham Van Cu 20165081" userId="S::cu.pv165081@sis.hust.edu.vn::f43f223c-4a79-4e12-a6fe-c23f444e52bd" providerId="AD" clId="Web-{4E9ACCA7-19FF-C028-A41A-8846E00A43FD}" dt="2018-10-13T06:41:28.606" v="2083" actId="20577"/>
          <ac:spMkLst>
            <pc:docMk/>
            <pc:sldMk cId="2365241059" sldId="257"/>
            <ac:spMk id="3" creationId="{00000000-0000-0000-0000-000000000000}"/>
          </ac:spMkLst>
        </pc:spChg>
        <pc:spChg chg="mod ord">
          <ac:chgData name="Pham Van Cu 20165081" userId="S::cu.pv165081@sis.hust.edu.vn::f43f223c-4a79-4e12-a6fe-c23f444e52bd" providerId="AD" clId="Web-{4E9ACCA7-19FF-C028-A41A-8846E00A43FD}" dt="2018-10-13T05:43:38.911" v="182" actId="20577"/>
          <ac:spMkLst>
            <pc:docMk/>
            <pc:sldMk cId="2365241059" sldId="257"/>
            <ac:spMk id="4" creationId="{348FAE2F-9910-4B0F-B0BB-0B8050749E02}"/>
          </ac:spMkLst>
        </pc:spChg>
        <pc:picChg chg="add mod">
          <ac:chgData name="Pham Van Cu 20165081" userId="S::cu.pv165081@sis.hust.edu.vn::f43f223c-4a79-4e12-a6fe-c23f444e52bd" providerId="AD" clId="Web-{4E9ACCA7-19FF-C028-A41A-8846E00A43FD}" dt="2018-10-13T05:43:46.161" v="183" actId="1076"/>
          <ac:picMkLst>
            <pc:docMk/>
            <pc:sldMk cId="2365241059" sldId="257"/>
            <ac:picMk id="5" creationId="{859EC2A2-DA16-48AC-B609-04C4680B5736}"/>
          </ac:picMkLst>
        </pc:picChg>
      </pc:sldChg>
      <pc:sldChg chg="modSp">
        <pc:chgData name="Pham Van Cu 20165081" userId="S::cu.pv165081@sis.hust.edu.vn::f43f223c-4a79-4e12-a6fe-c23f444e52bd" providerId="AD" clId="Web-{4E9ACCA7-19FF-C028-A41A-8846E00A43FD}" dt="2018-10-13T06:41:43.106" v="2087" actId="20577"/>
        <pc:sldMkLst>
          <pc:docMk/>
          <pc:sldMk cId="2202268801" sldId="261"/>
        </pc:sldMkLst>
        <pc:spChg chg="mod">
          <ac:chgData name="Pham Van Cu 20165081" userId="S::cu.pv165081@sis.hust.edu.vn::f43f223c-4a79-4e12-a6fe-c23f444e52bd" providerId="AD" clId="Web-{4E9ACCA7-19FF-C028-A41A-8846E00A43FD}" dt="2018-10-13T06:41:43.106" v="2087" actId="20577"/>
          <ac:spMkLst>
            <pc:docMk/>
            <pc:sldMk cId="2202268801" sldId="261"/>
            <ac:spMk id="3" creationId="{00000000-0000-0000-0000-000000000000}"/>
          </ac:spMkLst>
        </pc:spChg>
      </pc:sldChg>
      <pc:sldChg chg="modSp">
        <pc:chgData name="Pham Van Cu 20165081" userId="S::cu.pv165081@sis.hust.edu.vn::f43f223c-4a79-4e12-a6fe-c23f444e52bd" providerId="AD" clId="Web-{4E9ACCA7-19FF-C028-A41A-8846E00A43FD}" dt="2018-10-13T06:41:51.996" v="2091" actId="20577"/>
        <pc:sldMkLst>
          <pc:docMk/>
          <pc:sldMk cId="616457390" sldId="262"/>
        </pc:sldMkLst>
        <pc:spChg chg="mod">
          <ac:chgData name="Pham Van Cu 20165081" userId="S::cu.pv165081@sis.hust.edu.vn::f43f223c-4a79-4e12-a6fe-c23f444e52bd" providerId="AD" clId="Web-{4E9ACCA7-19FF-C028-A41A-8846E00A43FD}" dt="2018-10-13T06:41:51.996" v="2091" actId="20577"/>
          <ac:spMkLst>
            <pc:docMk/>
            <pc:sldMk cId="616457390" sldId="262"/>
            <ac:spMk id="3" creationId="{00000000-0000-0000-0000-000000000000}"/>
          </ac:spMkLst>
        </pc:spChg>
      </pc:sldChg>
      <pc:sldChg chg="modSp">
        <pc:chgData name="Pham Van Cu 20165081" userId="S::cu.pv165081@sis.hust.edu.vn::f43f223c-4a79-4e12-a6fe-c23f444e52bd" providerId="AD" clId="Web-{4E9ACCA7-19FF-C028-A41A-8846E00A43FD}" dt="2018-10-13T06:42:00.184" v="2095" actId="20577"/>
        <pc:sldMkLst>
          <pc:docMk/>
          <pc:sldMk cId="3239333856" sldId="263"/>
        </pc:sldMkLst>
        <pc:spChg chg="mod">
          <ac:chgData name="Pham Van Cu 20165081" userId="S::cu.pv165081@sis.hust.edu.vn::f43f223c-4a79-4e12-a6fe-c23f444e52bd" providerId="AD" clId="Web-{4E9ACCA7-19FF-C028-A41A-8846E00A43FD}" dt="2018-10-13T06:42:00.184" v="2095" actId="20577"/>
          <ac:spMkLst>
            <pc:docMk/>
            <pc:sldMk cId="3239333856" sldId="263"/>
            <ac:spMk id="3" creationId="{00000000-0000-0000-0000-000000000000}"/>
          </ac:spMkLst>
        </pc:spChg>
      </pc:sldChg>
      <pc:sldChg chg="modSp">
        <pc:chgData name="Pham Van Cu 20165081" userId="S::cu.pv165081@sis.hust.edu.vn::f43f223c-4a79-4e12-a6fe-c23f444e52bd" providerId="AD" clId="Web-{4E9ACCA7-19FF-C028-A41A-8846E00A43FD}" dt="2018-10-13T06:42:28.168" v="2107" actId="20577"/>
        <pc:sldMkLst>
          <pc:docMk/>
          <pc:sldMk cId="1847828133" sldId="265"/>
        </pc:sldMkLst>
        <pc:spChg chg="mod">
          <ac:chgData name="Pham Van Cu 20165081" userId="S::cu.pv165081@sis.hust.edu.vn::f43f223c-4a79-4e12-a6fe-c23f444e52bd" providerId="AD" clId="Web-{4E9ACCA7-19FF-C028-A41A-8846E00A43FD}" dt="2018-10-13T06:42:28.168" v="2107" actId="20577"/>
          <ac:spMkLst>
            <pc:docMk/>
            <pc:sldMk cId="1847828133" sldId="265"/>
            <ac:spMk id="3" creationId="{00000000-0000-0000-0000-000000000000}"/>
          </ac:spMkLst>
        </pc:spChg>
      </pc:sldChg>
      <pc:sldChg chg="modSp">
        <pc:chgData name="Pham Van Cu 20165081" userId="S::cu.pv165081@sis.hust.edu.vn::f43f223c-4a79-4e12-a6fe-c23f444e52bd" providerId="AD" clId="Web-{4E9ACCA7-19FF-C028-A41A-8846E00A43FD}" dt="2018-10-13T06:43:17.168" v="2133" actId="20577"/>
        <pc:sldMkLst>
          <pc:docMk/>
          <pc:sldMk cId="919989441" sldId="266"/>
        </pc:sldMkLst>
        <pc:spChg chg="mod">
          <ac:chgData name="Pham Van Cu 20165081" userId="S::cu.pv165081@sis.hust.edu.vn::f43f223c-4a79-4e12-a6fe-c23f444e52bd" providerId="AD" clId="Web-{4E9ACCA7-19FF-C028-A41A-8846E00A43FD}" dt="2018-10-13T06:43:17.168" v="2133" actId="20577"/>
          <ac:spMkLst>
            <pc:docMk/>
            <pc:sldMk cId="919989441" sldId="266"/>
            <ac:spMk id="3" creationId="{00000000-0000-0000-0000-000000000000}"/>
          </ac:spMkLst>
        </pc:spChg>
      </pc:sldChg>
      <pc:sldChg chg="modSp">
        <pc:chgData name="Pham Van Cu 20165081" userId="S::cu.pv165081@sis.hust.edu.vn::f43f223c-4a79-4e12-a6fe-c23f444e52bd" providerId="AD" clId="Web-{4E9ACCA7-19FF-C028-A41A-8846E00A43FD}" dt="2018-10-13T06:43:25.574" v="2137" actId="20577"/>
        <pc:sldMkLst>
          <pc:docMk/>
          <pc:sldMk cId="1886730369" sldId="267"/>
        </pc:sldMkLst>
        <pc:spChg chg="mod">
          <ac:chgData name="Pham Van Cu 20165081" userId="S::cu.pv165081@sis.hust.edu.vn::f43f223c-4a79-4e12-a6fe-c23f444e52bd" providerId="AD" clId="Web-{4E9ACCA7-19FF-C028-A41A-8846E00A43FD}" dt="2018-10-13T06:43:25.574" v="2137" actId="20577"/>
          <ac:spMkLst>
            <pc:docMk/>
            <pc:sldMk cId="1886730369" sldId="267"/>
            <ac:spMk id="3" creationId="{00000000-0000-0000-0000-000000000000}"/>
          </ac:spMkLst>
        </pc:spChg>
      </pc:sldChg>
      <pc:sldChg chg="modSp">
        <pc:chgData name="Pham Van Cu 20165081" userId="S::cu.pv165081@sis.hust.edu.vn::f43f223c-4a79-4e12-a6fe-c23f444e52bd" providerId="AD" clId="Web-{4E9ACCA7-19FF-C028-A41A-8846E00A43FD}" dt="2018-10-13T06:43:49.793" v="2141" actId="20577"/>
        <pc:sldMkLst>
          <pc:docMk/>
          <pc:sldMk cId="3644666271" sldId="268"/>
        </pc:sldMkLst>
        <pc:spChg chg="mod">
          <ac:chgData name="Pham Van Cu 20165081" userId="S::cu.pv165081@sis.hust.edu.vn::f43f223c-4a79-4e12-a6fe-c23f444e52bd" providerId="AD" clId="Web-{4E9ACCA7-19FF-C028-A41A-8846E00A43FD}" dt="2018-10-13T06:43:49.793" v="2141" actId="20577"/>
          <ac:spMkLst>
            <pc:docMk/>
            <pc:sldMk cId="3644666271" sldId="268"/>
            <ac:spMk id="3" creationId="{00000000-0000-0000-0000-000000000000}"/>
          </ac:spMkLst>
        </pc:spChg>
      </pc:sldChg>
      <pc:sldChg chg="modSp">
        <pc:chgData name="Pham Van Cu 20165081" userId="S::cu.pv165081@sis.hust.edu.vn::f43f223c-4a79-4e12-a6fe-c23f444e52bd" providerId="AD" clId="Web-{4E9ACCA7-19FF-C028-A41A-8846E00A43FD}" dt="2018-10-13T06:44:33.076" v="2155" actId="20577"/>
        <pc:sldMkLst>
          <pc:docMk/>
          <pc:sldMk cId="2711611022" sldId="269"/>
        </pc:sldMkLst>
        <pc:spChg chg="mod">
          <ac:chgData name="Pham Van Cu 20165081" userId="S::cu.pv165081@sis.hust.edu.vn::f43f223c-4a79-4e12-a6fe-c23f444e52bd" providerId="AD" clId="Web-{4E9ACCA7-19FF-C028-A41A-8846E00A43FD}" dt="2018-10-13T06:44:33.076" v="2155" actId="20577"/>
          <ac:spMkLst>
            <pc:docMk/>
            <pc:sldMk cId="2711611022" sldId="269"/>
            <ac:spMk id="3" creationId="{00000000-0000-0000-0000-000000000000}"/>
          </ac:spMkLst>
        </pc:spChg>
      </pc:sldChg>
      <pc:sldChg chg="modSp">
        <pc:chgData name="Pham Van Cu 20165081" userId="S::cu.pv165081@sis.hust.edu.vn::f43f223c-4a79-4e12-a6fe-c23f444e52bd" providerId="AD" clId="Web-{4E9ACCA7-19FF-C028-A41A-8846E00A43FD}" dt="2018-10-13T06:30:25.157" v="1933" actId="20577"/>
        <pc:sldMkLst>
          <pc:docMk/>
          <pc:sldMk cId="2612175351" sldId="270"/>
        </pc:sldMkLst>
        <pc:spChg chg="mod">
          <ac:chgData name="Pham Van Cu 20165081" userId="S::cu.pv165081@sis.hust.edu.vn::f43f223c-4a79-4e12-a6fe-c23f444e52bd" providerId="AD" clId="Web-{4E9ACCA7-19FF-C028-A41A-8846E00A43FD}" dt="2018-10-13T06:30:25.157" v="1933" actId="20577"/>
          <ac:spMkLst>
            <pc:docMk/>
            <pc:sldMk cId="2612175351" sldId="270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272ABD-9E39-48C6-A8D9-E0D56F4E68A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28CD43-59ED-4D4A-A6C3-386B0EE738A6}">
      <dgm:prSet custT="1"/>
      <dgm:spPr>
        <a:solidFill>
          <a:srgbClr val="C4151C"/>
        </a:solidFill>
      </dgm:spPr>
      <dgm:t>
        <a:bodyPr/>
        <a:lstStyle/>
        <a:p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Bài toán 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0F569B-00F9-461B-A092-CE98565803DB}" type="parTrans" cxnId="{9CFF1C69-7906-411B-8BA2-2473B2B136F4}">
      <dgm:prSet/>
      <dgm:spPr/>
      <dgm:t>
        <a:bodyPr/>
        <a:lstStyle/>
        <a:p>
          <a:endParaRPr lang="en-US"/>
        </a:p>
      </dgm:t>
    </dgm:pt>
    <dgm:pt modelId="{AC073603-8F35-4871-BB29-69ADCC6CD79A}" type="sibTrans" cxnId="{9CFF1C69-7906-411B-8BA2-2473B2B136F4}">
      <dgm:prSet/>
      <dgm:spPr/>
      <dgm:t>
        <a:bodyPr/>
        <a:lstStyle/>
        <a:p>
          <a:endParaRPr lang="en-US"/>
        </a:p>
      </dgm:t>
    </dgm:pt>
    <dgm:pt modelId="{0B38DAC2-54CE-40E2-AF71-FE652A569446}">
      <dgm:prSet custT="1"/>
      <dgm:spPr>
        <a:solidFill>
          <a:srgbClr val="C4151C"/>
        </a:solidFill>
      </dgm:spPr>
      <dgm:t>
        <a:bodyPr/>
        <a:lstStyle/>
        <a:p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Thuật toán – Cài đặt</a:t>
          </a:r>
        </a:p>
      </dgm:t>
    </dgm:pt>
    <dgm:pt modelId="{1A7D411F-1706-4AF8-AF84-81B71AF9B083}" type="parTrans" cxnId="{0892EDB9-6846-414D-AB54-D61312973B2A}">
      <dgm:prSet/>
      <dgm:spPr/>
      <dgm:t>
        <a:bodyPr/>
        <a:lstStyle/>
        <a:p>
          <a:endParaRPr lang="en-US"/>
        </a:p>
      </dgm:t>
    </dgm:pt>
    <dgm:pt modelId="{C1B0E548-F634-48B5-92C3-DA0872A7B56E}" type="sibTrans" cxnId="{0892EDB9-6846-414D-AB54-D61312973B2A}">
      <dgm:prSet/>
      <dgm:spPr/>
      <dgm:t>
        <a:bodyPr/>
        <a:lstStyle/>
        <a:p>
          <a:endParaRPr lang="en-US"/>
        </a:p>
      </dgm:t>
    </dgm:pt>
    <dgm:pt modelId="{D4C043B9-F2A0-4F44-A350-99D1C4755794}">
      <dgm:prSet custT="1"/>
      <dgm:spPr>
        <a:solidFill>
          <a:srgbClr val="C4151C"/>
        </a:solidFill>
      </dgm:spPr>
      <dgm:t>
        <a:bodyPr/>
        <a:lstStyle/>
        <a:p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Demo </a:t>
          </a:r>
        </a:p>
      </dgm:t>
    </dgm:pt>
    <dgm:pt modelId="{29512C2B-A571-4EA2-90E2-F73148D41B88}" type="parTrans" cxnId="{6613288D-E2EF-42B0-841C-2BCD83563769}">
      <dgm:prSet/>
      <dgm:spPr/>
      <dgm:t>
        <a:bodyPr/>
        <a:lstStyle/>
        <a:p>
          <a:endParaRPr lang="en-US"/>
        </a:p>
      </dgm:t>
    </dgm:pt>
    <dgm:pt modelId="{3577D956-70E3-4535-93C4-891A128B5B92}" type="sibTrans" cxnId="{6613288D-E2EF-42B0-841C-2BCD83563769}">
      <dgm:prSet/>
      <dgm:spPr/>
      <dgm:t>
        <a:bodyPr/>
        <a:lstStyle/>
        <a:p>
          <a:endParaRPr lang="en-US"/>
        </a:p>
      </dgm:t>
    </dgm:pt>
    <dgm:pt modelId="{8006204A-55F4-444A-9E81-3A62DC879D62}" type="pres">
      <dgm:prSet presAssocID="{F6272ABD-9E39-48C6-A8D9-E0D56F4E68A0}" presName="linear" presStyleCnt="0">
        <dgm:presLayoutVars>
          <dgm:dir/>
          <dgm:animLvl val="lvl"/>
          <dgm:resizeHandles val="exact"/>
        </dgm:presLayoutVars>
      </dgm:prSet>
      <dgm:spPr/>
    </dgm:pt>
    <dgm:pt modelId="{BE1F0A87-49CF-41E6-973A-94458163D0F7}" type="pres">
      <dgm:prSet presAssocID="{0228CD43-59ED-4D4A-A6C3-386B0EE738A6}" presName="parentLin" presStyleCnt="0"/>
      <dgm:spPr/>
    </dgm:pt>
    <dgm:pt modelId="{983BD528-4A23-47E3-AA1C-A364B48DBA75}" type="pres">
      <dgm:prSet presAssocID="{0228CD43-59ED-4D4A-A6C3-386B0EE738A6}" presName="parentLeftMargin" presStyleLbl="node1" presStyleIdx="0" presStyleCnt="3"/>
      <dgm:spPr/>
    </dgm:pt>
    <dgm:pt modelId="{FCE7F325-254F-4215-9D72-3C6AE6CAA22B}" type="pres">
      <dgm:prSet presAssocID="{0228CD43-59ED-4D4A-A6C3-386B0EE738A6}" presName="parentText" presStyleLbl="node1" presStyleIdx="0" presStyleCnt="3" custScaleX="122562" custLinFactNeighborX="-7803" custLinFactNeighborY="-4037">
        <dgm:presLayoutVars>
          <dgm:chMax val="0"/>
          <dgm:bulletEnabled val="1"/>
        </dgm:presLayoutVars>
      </dgm:prSet>
      <dgm:spPr/>
    </dgm:pt>
    <dgm:pt modelId="{3DB1B4A3-5E3E-4176-949F-D2298E85CFC0}" type="pres">
      <dgm:prSet presAssocID="{0228CD43-59ED-4D4A-A6C3-386B0EE738A6}" presName="negativeSpace" presStyleCnt="0"/>
      <dgm:spPr/>
    </dgm:pt>
    <dgm:pt modelId="{BF7B418A-0CC7-4CC8-994B-D14A98B76C9C}" type="pres">
      <dgm:prSet presAssocID="{0228CD43-59ED-4D4A-A6C3-386B0EE738A6}" presName="childText" presStyleLbl="conFgAcc1" presStyleIdx="0" presStyleCnt="3">
        <dgm:presLayoutVars>
          <dgm:bulletEnabled val="1"/>
        </dgm:presLayoutVars>
      </dgm:prSet>
      <dgm:spPr/>
    </dgm:pt>
    <dgm:pt modelId="{0C6299DB-E873-47B9-861C-15EB5E1DB873}" type="pres">
      <dgm:prSet presAssocID="{AC073603-8F35-4871-BB29-69ADCC6CD79A}" presName="spaceBetweenRectangles" presStyleCnt="0"/>
      <dgm:spPr/>
    </dgm:pt>
    <dgm:pt modelId="{7E4CBC5E-A3CD-429E-81BA-4A9B381D4126}" type="pres">
      <dgm:prSet presAssocID="{0B38DAC2-54CE-40E2-AF71-FE652A569446}" presName="parentLin" presStyleCnt="0"/>
      <dgm:spPr/>
    </dgm:pt>
    <dgm:pt modelId="{835D23EE-400B-4FFE-9DE0-E8E2B37551BE}" type="pres">
      <dgm:prSet presAssocID="{0B38DAC2-54CE-40E2-AF71-FE652A569446}" presName="parentLeftMargin" presStyleLbl="node1" presStyleIdx="0" presStyleCnt="3"/>
      <dgm:spPr/>
    </dgm:pt>
    <dgm:pt modelId="{11647F61-4CFF-4B59-8C11-973AD05F3728}" type="pres">
      <dgm:prSet presAssocID="{0B38DAC2-54CE-40E2-AF71-FE652A569446}" presName="parentText" presStyleLbl="node1" presStyleIdx="1" presStyleCnt="3" custScaleX="123546">
        <dgm:presLayoutVars>
          <dgm:chMax val="0"/>
          <dgm:bulletEnabled val="1"/>
        </dgm:presLayoutVars>
      </dgm:prSet>
      <dgm:spPr/>
    </dgm:pt>
    <dgm:pt modelId="{B2502152-8641-4C77-AA36-27B1B01B9CDD}" type="pres">
      <dgm:prSet presAssocID="{0B38DAC2-54CE-40E2-AF71-FE652A569446}" presName="negativeSpace" presStyleCnt="0"/>
      <dgm:spPr/>
    </dgm:pt>
    <dgm:pt modelId="{9615A88D-B24C-4559-A917-6D34CF59BE2D}" type="pres">
      <dgm:prSet presAssocID="{0B38DAC2-54CE-40E2-AF71-FE652A569446}" presName="childText" presStyleLbl="conFgAcc1" presStyleIdx="1" presStyleCnt="3">
        <dgm:presLayoutVars>
          <dgm:bulletEnabled val="1"/>
        </dgm:presLayoutVars>
      </dgm:prSet>
      <dgm:spPr/>
    </dgm:pt>
    <dgm:pt modelId="{A9CB146A-53CC-4BFF-B31C-0ECF256EC624}" type="pres">
      <dgm:prSet presAssocID="{C1B0E548-F634-48B5-92C3-DA0872A7B56E}" presName="spaceBetweenRectangles" presStyleCnt="0"/>
      <dgm:spPr/>
    </dgm:pt>
    <dgm:pt modelId="{7C328012-488C-4FFF-9921-AE20276A4DD3}" type="pres">
      <dgm:prSet presAssocID="{D4C043B9-F2A0-4F44-A350-99D1C4755794}" presName="parentLin" presStyleCnt="0"/>
      <dgm:spPr/>
    </dgm:pt>
    <dgm:pt modelId="{B6BA4565-FCF9-4FE0-9A80-9D7F657C0BE0}" type="pres">
      <dgm:prSet presAssocID="{D4C043B9-F2A0-4F44-A350-99D1C4755794}" presName="parentLeftMargin" presStyleLbl="node1" presStyleIdx="1" presStyleCnt="3"/>
      <dgm:spPr/>
    </dgm:pt>
    <dgm:pt modelId="{0C708288-7AA1-40DE-9A2F-07164FBF1B5C}" type="pres">
      <dgm:prSet presAssocID="{D4C043B9-F2A0-4F44-A350-99D1C4755794}" presName="parentText" presStyleLbl="node1" presStyleIdx="2" presStyleCnt="3" custScaleX="124292" custLinFactNeighborX="0">
        <dgm:presLayoutVars>
          <dgm:chMax val="0"/>
          <dgm:bulletEnabled val="1"/>
        </dgm:presLayoutVars>
      </dgm:prSet>
      <dgm:spPr/>
    </dgm:pt>
    <dgm:pt modelId="{789B919C-3155-4EBB-BAEF-27132F4A5A44}" type="pres">
      <dgm:prSet presAssocID="{D4C043B9-F2A0-4F44-A350-99D1C4755794}" presName="negativeSpace" presStyleCnt="0"/>
      <dgm:spPr/>
    </dgm:pt>
    <dgm:pt modelId="{7A76F60B-D95C-4913-A1DF-4250402FAD1E}" type="pres">
      <dgm:prSet presAssocID="{D4C043B9-F2A0-4F44-A350-99D1C475579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0D27311-F197-410A-BDEB-9B33D756E655}" type="presOf" srcId="{0228CD43-59ED-4D4A-A6C3-386B0EE738A6}" destId="{983BD528-4A23-47E3-AA1C-A364B48DBA75}" srcOrd="0" destOrd="0" presId="urn:microsoft.com/office/officeart/2005/8/layout/list1"/>
    <dgm:cxn modelId="{9DCE0E1B-9D7C-4D8D-AA5B-7937057F2EB1}" type="presOf" srcId="{0B38DAC2-54CE-40E2-AF71-FE652A569446}" destId="{11647F61-4CFF-4B59-8C11-973AD05F3728}" srcOrd="1" destOrd="0" presId="urn:microsoft.com/office/officeart/2005/8/layout/list1"/>
    <dgm:cxn modelId="{569BAD5D-7481-4385-9C3C-B24F01610667}" type="presOf" srcId="{D4C043B9-F2A0-4F44-A350-99D1C4755794}" destId="{0C708288-7AA1-40DE-9A2F-07164FBF1B5C}" srcOrd="1" destOrd="0" presId="urn:microsoft.com/office/officeart/2005/8/layout/list1"/>
    <dgm:cxn modelId="{F15C1E44-B9DA-4CEB-90C3-876C548EB3E2}" type="presOf" srcId="{D4C043B9-F2A0-4F44-A350-99D1C4755794}" destId="{B6BA4565-FCF9-4FE0-9A80-9D7F657C0BE0}" srcOrd="0" destOrd="0" presId="urn:microsoft.com/office/officeart/2005/8/layout/list1"/>
    <dgm:cxn modelId="{9CFF1C69-7906-411B-8BA2-2473B2B136F4}" srcId="{F6272ABD-9E39-48C6-A8D9-E0D56F4E68A0}" destId="{0228CD43-59ED-4D4A-A6C3-386B0EE738A6}" srcOrd="0" destOrd="0" parTransId="{890F569B-00F9-461B-A092-CE98565803DB}" sibTransId="{AC073603-8F35-4871-BB29-69ADCC6CD79A}"/>
    <dgm:cxn modelId="{9EC6916D-79F8-41A8-932D-FA7D468DBBDF}" type="presOf" srcId="{0228CD43-59ED-4D4A-A6C3-386B0EE738A6}" destId="{FCE7F325-254F-4215-9D72-3C6AE6CAA22B}" srcOrd="1" destOrd="0" presId="urn:microsoft.com/office/officeart/2005/8/layout/list1"/>
    <dgm:cxn modelId="{6613288D-E2EF-42B0-841C-2BCD83563769}" srcId="{F6272ABD-9E39-48C6-A8D9-E0D56F4E68A0}" destId="{D4C043B9-F2A0-4F44-A350-99D1C4755794}" srcOrd="2" destOrd="0" parTransId="{29512C2B-A571-4EA2-90E2-F73148D41B88}" sibTransId="{3577D956-70E3-4535-93C4-891A128B5B92}"/>
    <dgm:cxn modelId="{58EDED9C-5B98-433F-A686-1C57937CF663}" type="presOf" srcId="{0B38DAC2-54CE-40E2-AF71-FE652A569446}" destId="{835D23EE-400B-4FFE-9DE0-E8E2B37551BE}" srcOrd="0" destOrd="0" presId="urn:microsoft.com/office/officeart/2005/8/layout/list1"/>
    <dgm:cxn modelId="{0892EDB9-6846-414D-AB54-D61312973B2A}" srcId="{F6272ABD-9E39-48C6-A8D9-E0D56F4E68A0}" destId="{0B38DAC2-54CE-40E2-AF71-FE652A569446}" srcOrd="1" destOrd="0" parTransId="{1A7D411F-1706-4AF8-AF84-81B71AF9B083}" sibTransId="{C1B0E548-F634-48B5-92C3-DA0872A7B56E}"/>
    <dgm:cxn modelId="{8D0C24CA-2CAD-4B23-82E9-A5C804477A1C}" type="presOf" srcId="{F6272ABD-9E39-48C6-A8D9-E0D56F4E68A0}" destId="{8006204A-55F4-444A-9E81-3A62DC879D62}" srcOrd="0" destOrd="0" presId="urn:microsoft.com/office/officeart/2005/8/layout/list1"/>
    <dgm:cxn modelId="{85D263B8-C2BE-44D5-B745-220DE30E1D69}" type="presParOf" srcId="{8006204A-55F4-444A-9E81-3A62DC879D62}" destId="{BE1F0A87-49CF-41E6-973A-94458163D0F7}" srcOrd="0" destOrd="0" presId="urn:microsoft.com/office/officeart/2005/8/layout/list1"/>
    <dgm:cxn modelId="{7E8AFEE2-5EE0-4554-866A-9CC1EDE30793}" type="presParOf" srcId="{BE1F0A87-49CF-41E6-973A-94458163D0F7}" destId="{983BD528-4A23-47E3-AA1C-A364B48DBA75}" srcOrd="0" destOrd="0" presId="urn:microsoft.com/office/officeart/2005/8/layout/list1"/>
    <dgm:cxn modelId="{89A00FDE-3DD1-4571-83D9-EA96F41D32FD}" type="presParOf" srcId="{BE1F0A87-49CF-41E6-973A-94458163D0F7}" destId="{FCE7F325-254F-4215-9D72-3C6AE6CAA22B}" srcOrd="1" destOrd="0" presId="urn:microsoft.com/office/officeart/2005/8/layout/list1"/>
    <dgm:cxn modelId="{5A0DC237-92DD-4221-A076-281E99FCC772}" type="presParOf" srcId="{8006204A-55F4-444A-9E81-3A62DC879D62}" destId="{3DB1B4A3-5E3E-4176-949F-D2298E85CFC0}" srcOrd="1" destOrd="0" presId="urn:microsoft.com/office/officeart/2005/8/layout/list1"/>
    <dgm:cxn modelId="{43163DAA-6EE4-479B-8E3A-5E1D729C71FF}" type="presParOf" srcId="{8006204A-55F4-444A-9E81-3A62DC879D62}" destId="{BF7B418A-0CC7-4CC8-994B-D14A98B76C9C}" srcOrd="2" destOrd="0" presId="urn:microsoft.com/office/officeart/2005/8/layout/list1"/>
    <dgm:cxn modelId="{0B9F38CF-81C0-4DB7-85E6-B74A9C731CF5}" type="presParOf" srcId="{8006204A-55F4-444A-9E81-3A62DC879D62}" destId="{0C6299DB-E873-47B9-861C-15EB5E1DB873}" srcOrd="3" destOrd="0" presId="urn:microsoft.com/office/officeart/2005/8/layout/list1"/>
    <dgm:cxn modelId="{7B243909-7FD1-4E2E-B0BC-4FA7F6678586}" type="presParOf" srcId="{8006204A-55F4-444A-9E81-3A62DC879D62}" destId="{7E4CBC5E-A3CD-429E-81BA-4A9B381D4126}" srcOrd="4" destOrd="0" presId="urn:microsoft.com/office/officeart/2005/8/layout/list1"/>
    <dgm:cxn modelId="{F0A27A55-9FAB-415E-A5EA-A0F6FE3FADD3}" type="presParOf" srcId="{7E4CBC5E-A3CD-429E-81BA-4A9B381D4126}" destId="{835D23EE-400B-4FFE-9DE0-E8E2B37551BE}" srcOrd="0" destOrd="0" presId="urn:microsoft.com/office/officeart/2005/8/layout/list1"/>
    <dgm:cxn modelId="{B911FA47-6A0F-4761-89CB-413DE1208F58}" type="presParOf" srcId="{7E4CBC5E-A3CD-429E-81BA-4A9B381D4126}" destId="{11647F61-4CFF-4B59-8C11-973AD05F3728}" srcOrd="1" destOrd="0" presId="urn:microsoft.com/office/officeart/2005/8/layout/list1"/>
    <dgm:cxn modelId="{9CE6AA50-65E5-46C1-8020-B4D7863F12D4}" type="presParOf" srcId="{8006204A-55F4-444A-9E81-3A62DC879D62}" destId="{B2502152-8641-4C77-AA36-27B1B01B9CDD}" srcOrd="5" destOrd="0" presId="urn:microsoft.com/office/officeart/2005/8/layout/list1"/>
    <dgm:cxn modelId="{B132774C-996C-485A-95F4-6EBB1EB5EC64}" type="presParOf" srcId="{8006204A-55F4-444A-9E81-3A62DC879D62}" destId="{9615A88D-B24C-4559-A917-6D34CF59BE2D}" srcOrd="6" destOrd="0" presId="urn:microsoft.com/office/officeart/2005/8/layout/list1"/>
    <dgm:cxn modelId="{F5580CFC-3DFD-432C-9B5A-3434658EF9A4}" type="presParOf" srcId="{8006204A-55F4-444A-9E81-3A62DC879D62}" destId="{A9CB146A-53CC-4BFF-B31C-0ECF256EC624}" srcOrd="7" destOrd="0" presId="urn:microsoft.com/office/officeart/2005/8/layout/list1"/>
    <dgm:cxn modelId="{F0717616-2E10-4239-B7AD-4B71F0B03ADF}" type="presParOf" srcId="{8006204A-55F4-444A-9E81-3A62DC879D62}" destId="{7C328012-488C-4FFF-9921-AE20276A4DD3}" srcOrd="8" destOrd="0" presId="urn:microsoft.com/office/officeart/2005/8/layout/list1"/>
    <dgm:cxn modelId="{278B9F42-7A6F-49DC-881C-D246F7795469}" type="presParOf" srcId="{7C328012-488C-4FFF-9921-AE20276A4DD3}" destId="{B6BA4565-FCF9-4FE0-9A80-9D7F657C0BE0}" srcOrd="0" destOrd="0" presId="urn:microsoft.com/office/officeart/2005/8/layout/list1"/>
    <dgm:cxn modelId="{E43D08E3-A6EC-4339-87EB-DDD656AD9D5E}" type="presParOf" srcId="{7C328012-488C-4FFF-9921-AE20276A4DD3}" destId="{0C708288-7AA1-40DE-9A2F-07164FBF1B5C}" srcOrd="1" destOrd="0" presId="urn:microsoft.com/office/officeart/2005/8/layout/list1"/>
    <dgm:cxn modelId="{A571B239-8ACA-4C31-A9ED-07F23533F42E}" type="presParOf" srcId="{8006204A-55F4-444A-9E81-3A62DC879D62}" destId="{789B919C-3155-4EBB-BAEF-27132F4A5A44}" srcOrd="9" destOrd="0" presId="urn:microsoft.com/office/officeart/2005/8/layout/list1"/>
    <dgm:cxn modelId="{0B70F0EB-97DB-472C-9B7A-FFFF2DBE4896}" type="presParOf" srcId="{8006204A-55F4-444A-9E81-3A62DC879D62}" destId="{7A76F60B-D95C-4913-A1DF-4250402FAD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7BBAB5-4F19-4EE1-B7C5-B0BF1A988BC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1E1553-DC85-4276-BFFC-20903BD28C6F}">
      <dgm:prSet phldrT="[Text]"/>
      <dgm:spPr>
        <a:solidFill>
          <a:srgbClr val="990000"/>
        </a:solidFill>
      </dgm:spPr>
      <dgm:t>
        <a:bodyPr/>
        <a:lstStyle/>
        <a:p>
          <a:r>
            <a:rPr lang="en-US"/>
            <a:t>Khởi tạo giá trị ban đầu</a:t>
          </a:r>
        </a:p>
      </dgm:t>
    </dgm:pt>
    <dgm:pt modelId="{6FED4128-288F-42F5-A0FE-31DEF01CEEF0}" type="parTrans" cxnId="{36BFBB5C-D071-49BF-B4FB-29F6B4767514}">
      <dgm:prSet/>
      <dgm:spPr/>
      <dgm:t>
        <a:bodyPr/>
        <a:lstStyle/>
        <a:p>
          <a:endParaRPr lang="en-US"/>
        </a:p>
      </dgm:t>
    </dgm:pt>
    <dgm:pt modelId="{B867F182-1F3B-4249-AEB5-262823037FDD}" type="sibTrans" cxnId="{36BFBB5C-D071-49BF-B4FB-29F6B4767514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7EB82E0C-36EA-4655-A49C-5D29525B3702}">
      <dgm:prSet phldrT="[Text]"/>
      <dgm:spPr>
        <a:solidFill>
          <a:srgbClr val="990000"/>
        </a:solidFill>
      </dgm:spPr>
      <dgm:t>
        <a:bodyPr/>
        <a:lstStyle/>
        <a:p>
          <a:r>
            <a:rPr lang="en-US"/>
            <a:t>Chia miền tính toán</a:t>
          </a:r>
        </a:p>
      </dgm:t>
    </dgm:pt>
    <dgm:pt modelId="{41AF1786-397A-452F-AED0-96D832A51B3D}" type="parTrans" cxnId="{A17AAAA8-25CC-4B6B-A4A4-46F2B5D71475}">
      <dgm:prSet/>
      <dgm:spPr/>
      <dgm:t>
        <a:bodyPr/>
        <a:lstStyle/>
        <a:p>
          <a:endParaRPr lang="en-US"/>
        </a:p>
      </dgm:t>
    </dgm:pt>
    <dgm:pt modelId="{EB9605EE-F4D1-4CEA-9278-4A16D6CE7625}" type="sibTrans" cxnId="{A17AAAA8-25CC-4B6B-A4A4-46F2B5D71475}">
      <dgm:prSet/>
      <dgm:spPr/>
      <dgm:t>
        <a:bodyPr/>
        <a:lstStyle/>
        <a:p>
          <a:endParaRPr lang="en-US"/>
        </a:p>
      </dgm:t>
    </dgm:pt>
    <dgm:pt modelId="{85AEAD52-BFF8-41B5-AC27-643C512E7B44}">
      <dgm:prSet phldrT="[Text]"/>
      <dgm:spPr>
        <a:solidFill>
          <a:srgbClr val="990000"/>
        </a:solidFill>
      </dgm:spPr>
      <dgm:t>
        <a:bodyPr/>
        <a:lstStyle/>
        <a:p>
          <a:r>
            <a:rPr lang="en-US"/>
            <a:t>Gửi Input từ Root đến tất cả các CPU </a:t>
          </a:r>
        </a:p>
      </dgm:t>
    </dgm:pt>
    <dgm:pt modelId="{70036EB4-6432-470C-9B86-EAB5E46AA54E}" type="parTrans" cxnId="{5C6EB2CF-A200-4698-BAEA-2220F8A2D914}">
      <dgm:prSet/>
      <dgm:spPr/>
      <dgm:t>
        <a:bodyPr/>
        <a:lstStyle/>
        <a:p>
          <a:endParaRPr lang="en-US"/>
        </a:p>
      </dgm:t>
    </dgm:pt>
    <dgm:pt modelId="{00D18126-3D65-435E-9A1A-4FBEB0B3517D}" type="sibTrans" cxnId="{5C6EB2CF-A200-4698-BAEA-2220F8A2D914}">
      <dgm:prSet/>
      <dgm:spPr/>
      <dgm:t>
        <a:bodyPr/>
        <a:lstStyle/>
        <a:p>
          <a:endParaRPr lang="en-US"/>
        </a:p>
      </dgm:t>
    </dgm:pt>
    <dgm:pt modelId="{E7EF4162-D1AD-4578-B41E-B60504CE9EBA}">
      <dgm:prSet phldrT="[Text]"/>
      <dgm:spPr>
        <a:solidFill>
          <a:srgbClr val="990000"/>
        </a:solidFill>
      </dgm:spPr>
      <dgm:t>
        <a:bodyPr/>
        <a:lstStyle/>
        <a:p>
          <a:r>
            <a:rPr lang="en-US"/>
            <a:t>Tính toán song song</a:t>
          </a:r>
        </a:p>
      </dgm:t>
    </dgm:pt>
    <dgm:pt modelId="{DEFBD2B7-E2E0-4966-8B58-5E6048D46DA1}" type="parTrans" cxnId="{E2783452-4268-48A4-B758-54A631CCA019}">
      <dgm:prSet/>
      <dgm:spPr/>
      <dgm:t>
        <a:bodyPr/>
        <a:lstStyle/>
        <a:p>
          <a:endParaRPr lang="en-US"/>
        </a:p>
      </dgm:t>
    </dgm:pt>
    <dgm:pt modelId="{1C47B795-03F3-45D8-8023-19D579B41F1B}" type="sibTrans" cxnId="{E2783452-4268-48A4-B758-54A631CCA019}">
      <dgm:prSet/>
      <dgm:spPr/>
      <dgm:t>
        <a:bodyPr/>
        <a:lstStyle/>
        <a:p>
          <a:endParaRPr lang="en-US"/>
        </a:p>
      </dgm:t>
    </dgm:pt>
    <dgm:pt modelId="{32D225FB-4F94-4F7B-A396-950E51BB91AD}">
      <dgm:prSet phldrT="[Text]"/>
      <dgm:spPr>
        <a:solidFill>
          <a:srgbClr val="990000"/>
        </a:solidFill>
      </dgm:spPr>
      <dgm:t>
        <a:bodyPr/>
        <a:lstStyle/>
        <a:p>
          <a:r>
            <a:rPr lang="en-US"/>
            <a:t>Các CPU gửi kết quả tính toán về Root</a:t>
          </a:r>
        </a:p>
      </dgm:t>
    </dgm:pt>
    <dgm:pt modelId="{FF08951F-7490-4702-99A0-ABCA697706BC}" type="parTrans" cxnId="{7A6AF6E4-F840-4894-8615-DF3232D321E5}">
      <dgm:prSet/>
      <dgm:spPr/>
      <dgm:t>
        <a:bodyPr/>
        <a:lstStyle/>
        <a:p>
          <a:endParaRPr lang="en-US"/>
        </a:p>
      </dgm:t>
    </dgm:pt>
    <dgm:pt modelId="{94A191D5-41B8-4118-A13B-29B39525D375}" type="sibTrans" cxnId="{7A6AF6E4-F840-4894-8615-DF3232D321E5}">
      <dgm:prSet/>
      <dgm:spPr/>
      <dgm:t>
        <a:bodyPr/>
        <a:lstStyle/>
        <a:p>
          <a:endParaRPr lang="en-US"/>
        </a:p>
      </dgm:t>
    </dgm:pt>
    <dgm:pt modelId="{6978F10F-6747-4B2B-B406-5F6579693F32}" type="pres">
      <dgm:prSet presAssocID="{F77BBAB5-4F19-4EE1-B7C5-B0BF1A988BC5}" presName="Name0" presStyleCnt="0">
        <dgm:presLayoutVars>
          <dgm:chMax val="7"/>
          <dgm:chPref val="7"/>
          <dgm:dir/>
        </dgm:presLayoutVars>
      </dgm:prSet>
      <dgm:spPr/>
    </dgm:pt>
    <dgm:pt modelId="{9E6E064D-0BAF-4394-B9C7-32458F6051E0}" type="pres">
      <dgm:prSet presAssocID="{F77BBAB5-4F19-4EE1-B7C5-B0BF1A988BC5}" presName="Name1" presStyleCnt="0"/>
      <dgm:spPr/>
    </dgm:pt>
    <dgm:pt modelId="{ECB648D4-B287-4E69-A312-83D8FB8D546A}" type="pres">
      <dgm:prSet presAssocID="{F77BBAB5-4F19-4EE1-B7C5-B0BF1A988BC5}" presName="cycle" presStyleCnt="0"/>
      <dgm:spPr/>
    </dgm:pt>
    <dgm:pt modelId="{9A6DCBB2-ACDF-47B3-958C-1E48788883D5}" type="pres">
      <dgm:prSet presAssocID="{F77BBAB5-4F19-4EE1-B7C5-B0BF1A988BC5}" presName="srcNode" presStyleLbl="node1" presStyleIdx="0" presStyleCnt="5"/>
      <dgm:spPr/>
    </dgm:pt>
    <dgm:pt modelId="{FD1DA189-DDA5-4936-8B0D-5E0AA63176BA}" type="pres">
      <dgm:prSet presAssocID="{F77BBAB5-4F19-4EE1-B7C5-B0BF1A988BC5}" presName="conn" presStyleLbl="parChTrans1D2" presStyleIdx="0" presStyleCnt="1"/>
      <dgm:spPr/>
    </dgm:pt>
    <dgm:pt modelId="{C00190FA-D0BF-4EC6-B08C-AD81A0CC20C8}" type="pres">
      <dgm:prSet presAssocID="{F77BBAB5-4F19-4EE1-B7C5-B0BF1A988BC5}" presName="extraNode" presStyleLbl="node1" presStyleIdx="0" presStyleCnt="5"/>
      <dgm:spPr/>
    </dgm:pt>
    <dgm:pt modelId="{3C021186-8BEA-456C-9D82-7CC586B48C92}" type="pres">
      <dgm:prSet presAssocID="{F77BBAB5-4F19-4EE1-B7C5-B0BF1A988BC5}" presName="dstNode" presStyleLbl="node1" presStyleIdx="0" presStyleCnt="5"/>
      <dgm:spPr/>
    </dgm:pt>
    <dgm:pt modelId="{70965B6D-0166-4D67-8B04-FB52EE8CDF80}" type="pres">
      <dgm:prSet presAssocID="{091E1553-DC85-4276-BFFC-20903BD28C6F}" presName="text_1" presStyleLbl="node1" presStyleIdx="0" presStyleCnt="5">
        <dgm:presLayoutVars>
          <dgm:bulletEnabled val="1"/>
        </dgm:presLayoutVars>
      </dgm:prSet>
      <dgm:spPr/>
    </dgm:pt>
    <dgm:pt modelId="{0549B091-E4B2-4105-B356-38FF2F077967}" type="pres">
      <dgm:prSet presAssocID="{091E1553-DC85-4276-BFFC-20903BD28C6F}" presName="accent_1" presStyleCnt="0"/>
      <dgm:spPr/>
    </dgm:pt>
    <dgm:pt modelId="{C21E2109-C32C-4113-8BAB-583DAE5F7DCE}" type="pres">
      <dgm:prSet presAssocID="{091E1553-DC85-4276-BFFC-20903BD28C6F}" presName="accentRepeatNode" presStyleLbl="solidFgAcc1" presStyleIdx="0" presStyleCnt="5"/>
      <dgm:spPr>
        <a:ln>
          <a:solidFill>
            <a:srgbClr val="C00000"/>
          </a:solidFill>
        </a:ln>
      </dgm:spPr>
    </dgm:pt>
    <dgm:pt modelId="{74EAD7B7-7E68-451F-AD42-556BBAC17772}" type="pres">
      <dgm:prSet presAssocID="{7EB82E0C-36EA-4655-A49C-5D29525B3702}" presName="text_2" presStyleLbl="node1" presStyleIdx="1" presStyleCnt="5">
        <dgm:presLayoutVars>
          <dgm:bulletEnabled val="1"/>
        </dgm:presLayoutVars>
      </dgm:prSet>
      <dgm:spPr/>
    </dgm:pt>
    <dgm:pt modelId="{FB516D51-DBD6-462C-9A9A-6788779920D5}" type="pres">
      <dgm:prSet presAssocID="{7EB82E0C-36EA-4655-A49C-5D29525B3702}" presName="accent_2" presStyleCnt="0"/>
      <dgm:spPr/>
    </dgm:pt>
    <dgm:pt modelId="{69C232EC-69A8-4F2D-8A7E-C2EBD5FEAA88}" type="pres">
      <dgm:prSet presAssocID="{7EB82E0C-36EA-4655-A49C-5D29525B3702}" presName="accentRepeatNode" presStyleLbl="solidFgAcc1" presStyleIdx="1" presStyleCnt="5"/>
      <dgm:spPr>
        <a:ln>
          <a:solidFill>
            <a:srgbClr val="C00000"/>
          </a:solidFill>
        </a:ln>
      </dgm:spPr>
    </dgm:pt>
    <dgm:pt modelId="{A71A770B-ED7E-4FFB-985F-A40EF4C7BE8C}" type="pres">
      <dgm:prSet presAssocID="{85AEAD52-BFF8-41B5-AC27-643C512E7B44}" presName="text_3" presStyleLbl="node1" presStyleIdx="2" presStyleCnt="5">
        <dgm:presLayoutVars>
          <dgm:bulletEnabled val="1"/>
        </dgm:presLayoutVars>
      </dgm:prSet>
      <dgm:spPr/>
    </dgm:pt>
    <dgm:pt modelId="{03830DE3-5BF3-4703-A539-53D0A628B15D}" type="pres">
      <dgm:prSet presAssocID="{85AEAD52-BFF8-41B5-AC27-643C512E7B44}" presName="accent_3" presStyleCnt="0"/>
      <dgm:spPr/>
    </dgm:pt>
    <dgm:pt modelId="{1191AB13-2E76-45F8-A4C5-61584FBDA25A}" type="pres">
      <dgm:prSet presAssocID="{85AEAD52-BFF8-41B5-AC27-643C512E7B44}" presName="accentRepeatNode" presStyleLbl="solidFgAcc1" presStyleIdx="2" presStyleCnt="5"/>
      <dgm:spPr>
        <a:ln>
          <a:solidFill>
            <a:srgbClr val="C00000"/>
          </a:solidFill>
        </a:ln>
      </dgm:spPr>
    </dgm:pt>
    <dgm:pt modelId="{E0BB447A-CDAA-4261-8EA7-D6AFDF620E51}" type="pres">
      <dgm:prSet presAssocID="{E7EF4162-D1AD-4578-B41E-B60504CE9EBA}" presName="text_4" presStyleLbl="node1" presStyleIdx="3" presStyleCnt="5">
        <dgm:presLayoutVars>
          <dgm:bulletEnabled val="1"/>
        </dgm:presLayoutVars>
      </dgm:prSet>
      <dgm:spPr/>
    </dgm:pt>
    <dgm:pt modelId="{CB6611F1-824C-4336-98DF-E7539CA6393C}" type="pres">
      <dgm:prSet presAssocID="{E7EF4162-D1AD-4578-B41E-B60504CE9EBA}" presName="accent_4" presStyleCnt="0"/>
      <dgm:spPr/>
    </dgm:pt>
    <dgm:pt modelId="{0FBC531D-D59C-413F-A2D2-871D64831BD4}" type="pres">
      <dgm:prSet presAssocID="{E7EF4162-D1AD-4578-B41E-B60504CE9EBA}" presName="accentRepeatNode" presStyleLbl="solidFgAcc1" presStyleIdx="3" presStyleCnt="5"/>
      <dgm:spPr>
        <a:ln>
          <a:solidFill>
            <a:srgbClr val="C00000"/>
          </a:solidFill>
        </a:ln>
      </dgm:spPr>
    </dgm:pt>
    <dgm:pt modelId="{602A1065-A5DF-4420-A5E2-C9D71ACB6E27}" type="pres">
      <dgm:prSet presAssocID="{32D225FB-4F94-4F7B-A396-950E51BB91AD}" presName="text_5" presStyleLbl="node1" presStyleIdx="4" presStyleCnt="5">
        <dgm:presLayoutVars>
          <dgm:bulletEnabled val="1"/>
        </dgm:presLayoutVars>
      </dgm:prSet>
      <dgm:spPr/>
    </dgm:pt>
    <dgm:pt modelId="{3E43E753-528E-4FBE-B663-E5702857649F}" type="pres">
      <dgm:prSet presAssocID="{32D225FB-4F94-4F7B-A396-950E51BB91AD}" presName="accent_5" presStyleCnt="0"/>
      <dgm:spPr/>
    </dgm:pt>
    <dgm:pt modelId="{6E10F8B1-AE60-4BAB-A710-E17575E338A3}" type="pres">
      <dgm:prSet presAssocID="{32D225FB-4F94-4F7B-A396-950E51BB91AD}" presName="accentRepeatNode" presStyleLbl="solidFgAcc1" presStyleIdx="4" presStyleCnt="5"/>
      <dgm:spPr/>
    </dgm:pt>
  </dgm:ptLst>
  <dgm:cxnLst>
    <dgm:cxn modelId="{C2EE8703-0264-4C54-979F-43ED70FF6F48}" type="presOf" srcId="{B867F182-1F3B-4249-AEB5-262823037FDD}" destId="{FD1DA189-DDA5-4936-8B0D-5E0AA63176BA}" srcOrd="0" destOrd="0" presId="urn:microsoft.com/office/officeart/2008/layout/VerticalCurvedList"/>
    <dgm:cxn modelId="{B063A523-9AF1-4CD4-8AC2-358D52FCA704}" type="presOf" srcId="{7EB82E0C-36EA-4655-A49C-5D29525B3702}" destId="{74EAD7B7-7E68-451F-AD42-556BBAC17772}" srcOrd="0" destOrd="0" presId="urn:microsoft.com/office/officeart/2008/layout/VerticalCurvedList"/>
    <dgm:cxn modelId="{CF6DC126-9080-42FF-957F-3EEF8816ACE8}" type="presOf" srcId="{85AEAD52-BFF8-41B5-AC27-643C512E7B44}" destId="{A71A770B-ED7E-4FFB-985F-A40EF4C7BE8C}" srcOrd="0" destOrd="0" presId="urn:microsoft.com/office/officeart/2008/layout/VerticalCurvedList"/>
    <dgm:cxn modelId="{36BFBB5C-D071-49BF-B4FB-29F6B4767514}" srcId="{F77BBAB5-4F19-4EE1-B7C5-B0BF1A988BC5}" destId="{091E1553-DC85-4276-BFFC-20903BD28C6F}" srcOrd="0" destOrd="0" parTransId="{6FED4128-288F-42F5-A0FE-31DEF01CEEF0}" sibTransId="{B867F182-1F3B-4249-AEB5-262823037FDD}"/>
    <dgm:cxn modelId="{FA18775D-14CE-4BB0-8949-D9640A680AC3}" type="presOf" srcId="{32D225FB-4F94-4F7B-A396-950E51BB91AD}" destId="{602A1065-A5DF-4420-A5E2-C9D71ACB6E27}" srcOrd="0" destOrd="0" presId="urn:microsoft.com/office/officeart/2008/layout/VerticalCurvedList"/>
    <dgm:cxn modelId="{E2783452-4268-48A4-B758-54A631CCA019}" srcId="{F77BBAB5-4F19-4EE1-B7C5-B0BF1A988BC5}" destId="{E7EF4162-D1AD-4578-B41E-B60504CE9EBA}" srcOrd="3" destOrd="0" parTransId="{DEFBD2B7-E2E0-4966-8B58-5E6048D46DA1}" sibTransId="{1C47B795-03F3-45D8-8023-19D579B41F1B}"/>
    <dgm:cxn modelId="{A17AAAA8-25CC-4B6B-A4A4-46F2B5D71475}" srcId="{F77BBAB5-4F19-4EE1-B7C5-B0BF1A988BC5}" destId="{7EB82E0C-36EA-4655-A49C-5D29525B3702}" srcOrd="1" destOrd="0" parTransId="{41AF1786-397A-452F-AED0-96D832A51B3D}" sibTransId="{EB9605EE-F4D1-4CEA-9278-4A16D6CE7625}"/>
    <dgm:cxn modelId="{BFF05CC6-E54B-433C-9672-C54E3E7D0BEC}" type="presOf" srcId="{F77BBAB5-4F19-4EE1-B7C5-B0BF1A988BC5}" destId="{6978F10F-6747-4B2B-B406-5F6579693F32}" srcOrd="0" destOrd="0" presId="urn:microsoft.com/office/officeart/2008/layout/VerticalCurvedList"/>
    <dgm:cxn modelId="{5C6EB2CF-A200-4698-BAEA-2220F8A2D914}" srcId="{F77BBAB5-4F19-4EE1-B7C5-B0BF1A988BC5}" destId="{85AEAD52-BFF8-41B5-AC27-643C512E7B44}" srcOrd="2" destOrd="0" parTransId="{70036EB4-6432-470C-9B86-EAB5E46AA54E}" sibTransId="{00D18126-3D65-435E-9A1A-4FBEB0B3517D}"/>
    <dgm:cxn modelId="{424108D7-E6F0-43B4-84EA-65CDE0F9CBAB}" type="presOf" srcId="{091E1553-DC85-4276-BFFC-20903BD28C6F}" destId="{70965B6D-0166-4D67-8B04-FB52EE8CDF80}" srcOrd="0" destOrd="0" presId="urn:microsoft.com/office/officeart/2008/layout/VerticalCurvedList"/>
    <dgm:cxn modelId="{7A6AF6E4-F840-4894-8615-DF3232D321E5}" srcId="{F77BBAB5-4F19-4EE1-B7C5-B0BF1A988BC5}" destId="{32D225FB-4F94-4F7B-A396-950E51BB91AD}" srcOrd="4" destOrd="0" parTransId="{FF08951F-7490-4702-99A0-ABCA697706BC}" sibTransId="{94A191D5-41B8-4118-A13B-29B39525D375}"/>
    <dgm:cxn modelId="{D699D0FF-35E2-4514-A79C-9D4CF004AFB4}" type="presOf" srcId="{E7EF4162-D1AD-4578-B41E-B60504CE9EBA}" destId="{E0BB447A-CDAA-4261-8EA7-D6AFDF620E51}" srcOrd="0" destOrd="0" presId="urn:microsoft.com/office/officeart/2008/layout/VerticalCurvedList"/>
    <dgm:cxn modelId="{BBE70A6D-2B13-488C-BE16-748EBB8AAD78}" type="presParOf" srcId="{6978F10F-6747-4B2B-B406-5F6579693F32}" destId="{9E6E064D-0BAF-4394-B9C7-32458F6051E0}" srcOrd="0" destOrd="0" presId="urn:microsoft.com/office/officeart/2008/layout/VerticalCurvedList"/>
    <dgm:cxn modelId="{6F68196B-ECEE-4FAC-99E4-96D22FF3C826}" type="presParOf" srcId="{9E6E064D-0BAF-4394-B9C7-32458F6051E0}" destId="{ECB648D4-B287-4E69-A312-83D8FB8D546A}" srcOrd="0" destOrd="0" presId="urn:microsoft.com/office/officeart/2008/layout/VerticalCurvedList"/>
    <dgm:cxn modelId="{AFDAA0E6-A89E-4952-85CA-366BAD1FD738}" type="presParOf" srcId="{ECB648D4-B287-4E69-A312-83D8FB8D546A}" destId="{9A6DCBB2-ACDF-47B3-958C-1E48788883D5}" srcOrd="0" destOrd="0" presId="urn:microsoft.com/office/officeart/2008/layout/VerticalCurvedList"/>
    <dgm:cxn modelId="{C1A10DD5-9AF8-499C-BE63-6B624CC00D35}" type="presParOf" srcId="{ECB648D4-B287-4E69-A312-83D8FB8D546A}" destId="{FD1DA189-DDA5-4936-8B0D-5E0AA63176BA}" srcOrd="1" destOrd="0" presId="urn:microsoft.com/office/officeart/2008/layout/VerticalCurvedList"/>
    <dgm:cxn modelId="{2B6E740A-350A-4A94-AD92-F8E199007967}" type="presParOf" srcId="{ECB648D4-B287-4E69-A312-83D8FB8D546A}" destId="{C00190FA-D0BF-4EC6-B08C-AD81A0CC20C8}" srcOrd="2" destOrd="0" presId="urn:microsoft.com/office/officeart/2008/layout/VerticalCurvedList"/>
    <dgm:cxn modelId="{375A9782-8F11-453A-A416-7A0C6AF95493}" type="presParOf" srcId="{ECB648D4-B287-4E69-A312-83D8FB8D546A}" destId="{3C021186-8BEA-456C-9D82-7CC586B48C92}" srcOrd="3" destOrd="0" presId="urn:microsoft.com/office/officeart/2008/layout/VerticalCurvedList"/>
    <dgm:cxn modelId="{25E6D1C9-1903-4C19-AE8E-AA31FFF7F137}" type="presParOf" srcId="{9E6E064D-0BAF-4394-B9C7-32458F6051E0}" destId="{70965B6D-0166-4D67-8B04-FB52EE8CDF80}" srcOrd="1" destOrd="0" presId="urn:microsoft.com/office/officeart/2008/layout/VerticalCurvedList"/>
    <dgm:cxn modelId="{F15AACF5-5913-4165-BFE3-7C1C15156F26}" type="presParOf" srcId="{9E6E064D-0BAF-4394-B9C7-32458F6051E0}" destId="{0549B091-E4B2-4105-B356-38FF2F077967}" srcOrd="2" destOrd="0" presId="urn:microsoft.com/office/officeart/2008/layout/VerticalCurvedList"/>
    <dgm:cxn modelId="{5A37322A-42F4-4574-8F9D-E6CC1F55E937}" type="presParOf" srcId="{0549B091-E4B2-4105-B356-38FF2F077967}" destId="{C21E2109-C32C-4113-8BAB-583DAE5F7DCE}" srcOrd="0" destOrd="0" presId="urn:microsoft.com/office/officeart/2008/layout/VerticalCurvedList"/>
    <dgm:cxn modelId="{1EFDCC09-521A-4C23-BF5A-269E6542652E}" type="presParOf" srcId="{9E6E064D-0BAF-4394-B9C7-32458F6051E0}" destId="{74EAD7B7-7E68-451F-AD42-556BBAC17772}" srcOrd="3" destOrd="0" presId="urn:microsoft.com/office/officeart/2008/layout/VerticalCurvedList"/>
    <dgm:cxn modelId="{0A612C3A-8426-41B9-BC61-62E4296FC51B}" type="presParOf" srcId="{9E6E064D-0BAF-4394-B9C7-32458F6051E0}" destId="{FB516D51-DBD6-462C-9A9A-6788779920D5}" srcOrd="4" destOrd="0" presId="urn:microsoft.com/office/officeart/2008/layout/VerticalCurvedList"/>
    <dgm:cxn modelId="{CDC969F7-15A9-4C00-AC7A-A09372441E6D}" type="presParOf" srcId="{FB516D51-DBD6-462C-9A9A-6788779920D5}" destId="{69C232EC-69A8-4F2D-8A7E-C2EBD5FEAA88}" srcOrd="0" destOrd="0" presId="urn:microsoft.com/office/officeart/2008/layout/VerticalCurvedList"/>
    <dgm:cxn modelId="{D16E59B7-2940-41D0-AD5B-F8335413F029}" type="presParOf" srcId="{9E6E064D-0BAF-4394-B9C7-32458F6051E0}" destId="{A71A770B-ED7E-4FFB-985F-A40EF4C7BE8C}" srcOrd="5" destOrd="0" presId="urn:microsoft.com/office/officeart/2008/layout/VerticalCurvedList"/>
    <dgm:cxn modelId="{051DB0A6-D6E7-4B65-B415-03906A0DC621}" type="presParOf" srcId="{9E6E064D-0BAF-4394-B9C7-32458F6051E0}" destId="{03830DE3-5BF3-4703-A539-53D0A628B15D}" srcOrd="6" destOrd="0" presId="urn:microsoft.com/office/officeart/2008/layout/VerticalCurvedList"/>
    <dgm:cxn modelId="{924879D2-E0EF-46F5-802D-648D1EF9354D}" type="presParOf" srcId="{03830DE3-5BF3-4703-A539-53D0A628B15D}" destId="{1191AB13-2E76-45F8-A4C5-61584FBDA25A}" srcOrd="0" destOrd="0" presId="urn:microsoft.com/office/officeart/2008/layout/VerticalCurvedList"/>
    <dgm:cxn modelId="{00EA7F1A-66EF-49CA-AFC9-CD7FF3EEA483}" type="presParOf" srcId="{9E6E064D-0BAF-4394-B9C7-32458F6051E0}" destId="{E0BB447A-CDAA-4261-8EA7-D6AFDF620E51}" srcOrd="7" destOrd="0" presId="urn:microsoft.com/office/officeart/2008/layout/VerticalCurvedList"/>
    <dgm:cxn modelId="{1B64991E-D3AB-4D84-982B-42423C050DB9}" type="presParOf" srcId="{9E6E064D-0BAF-4394-B9C7-32458F6051E0}" destId="{CB6611F1-824C-4336-98DF-E7539CA6393C}" srcOrd="8" destOrd="0" presId="urn:microsoft.com/office/officeart/2008/layout/VerticalCurvedList"/>
    <dgm:cxn modelId="{B98FE3DF-867E-411F-BBCB-DE3F8062E2B5}" type="presParOf" srcId="{CB6611F1-824C-4336-98DF-E7539CA6393C}" destId="{0FBC531D-D59C-413F-A2D2-871D64831BD4}" srcOrd="0" destOrd="0" presId="urn:microsoft.com/office/officeart/2008/layout/VerticalCurvedList"/>
    <dgm:cxn modelId="{FB77DFFD-05EB-4FB5-ABE5-A437722B9DFC}" type="presParOf" srcId="{9E6E064D-0BAF-4394-B9C7-32458F6051E0}" destId="{602A1065-A5DF-4420-A5E2-C9D71ACB6E27}" srcOrd="9" destOrd="0" presId="urn:microsoft.com/office/officeart/2008/layout/VerticalCurvedList"/>
    <dgm:cxn modelId="{90757F14-1A89-4150-A3E7-00161F777F16}" type="presParOf" srcId="{9E6E064D-0BAF-4394-B9C7-32458F6051E0}" destId="{3E43E753-528E-4FBE-B663-E5702857649F}" srcOrd="10" destOrd="0" presId="urn:microsoft.com/office/officeart/2008/layout/VerticalCurvedList"/>
    <dgm:cxn modelId="{0E8588FF-7FF0-467C-B8A3-B79DF02A2D86}" type="presParOf" srcId="{3E43E753-528E-4FBE-B663-E5702857649F}" destId="{6E10F8B1-AE60-4BAB-A710-E17575E338A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B418A-0CC7-4CC8-994B-D14A98B76C9C}">
      <dsp:nvSpPr>
        <dsp:cNvPr id="0" name=""/>
        <dsp:cNvSpPr/>
      </dsp:nvSpPr>
      <dsp:spPr>
        <a:xfrm>
          <a:off x="0" y="567750"/>
          <a:ext cx="5075585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7F325-254F-4215-9D72-3C6AE6CAA22B}">
      <dsp:nvSpPr>
        <dsp:cNvPr id="0" name=""/>
        <dsp:cNvSpPr/>
      </dsp:nvSpPr>
      <dsp:spPr>
        <a:xfrm>
          <a:off x="233976" y="0"/>
          <a:ext cx="4354517" cy="1121760"/>
        </a:xfrm>
        <a:prstGeom prst="roundRect">
          <a:avLst/>
        </a:prstGeom>
        <a:solidFill>
          <a:srgbClr val="C4151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292" tIns="0" rIns="13429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Bài toán 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8736" y="54760"/>
        <a:ext cx="4244997" cy="1012240"/>
      </dsp:txXfrm>
    </dsp:sp>
    <dsp:sp modelId="{9615A88D-B24C-4559-A917-6D34CF59BE2D}">
      <dsp:nvSpPr>
        <dsp:cNvPr id="0" name=""/>
        <dsp:cNvSpPr/>
      </dsp:nvSpPr>
      <dsp:spPr>
        <a:xfrm>
          <a:off x="0" y="2291430"/>
          <a:ext cx="5075585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47F61-4CFF-4B59-8C11-973AD05F3728}">
      <dsp:nvSpPr>
        <dsp:cNvPr id="0" name=""/>
        <dsp:cNvSpPr/>
      </dsp:nvSpPr>
      <dsp:spPr>
        <a:xfrm>
          <a:off x="253779" y="1730550"/>
          <a:ext cx="4389478" cy="1121760"/>
        </a:xfrm>
        <a:prstGeom prst="roundRect">
          <a:avLst/>
        </a:prstGeom>
        <a:solidFill>
          <a:srgbClr val="C4151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292" tIns="0" rIns="13429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Thuật toán – Cài đặt</a:t>
          </a:r>
        </a:p>
      </dsp:txBody>
      <dsp:txXfrm>
        <a:off x="308539" y="1785310"/>
        <a:ext cx="4279958" cy="1012240"/>
      </dsp:txXfrm>
    </dsp:sp>
    <dsp:sp modelId="{7A76F60B-D95C-4913-A1DF-4250402FAD1E}">
      <dsp:nvSpPr>
        <dsp:cNvPr id="0" name=""/>
        <dsp:cNvSpPr/>
      </dsp:nvSpPr>
      <dsp:spPr>
        <a:xfrm>
          <a:off x="0" y="4015110"/>
          <a:ext cx="5075585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08288-7AA1-40DE-9A2F-07164FBF1B5C}">
      <dsp:nvSpPr>
        <dsp:cNvPr id="0" name=""/>
        <dsp:cNvSpPr/>
      </dsp:nvSpPr>
      <dsp:spPr>
        <a:xfrm>
          <a:off x="253779" y="3454230"/>
          <a:ext cx="4415983" cy="1121760"/>
        </a:xfrm>
        <a:prstGeom prst="roundRect">
          <a:avLst/>
        </a:prstGeom>
        <a:solidFill>
          <a:srgbClr val="C4151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292" tIns="0" rIns="13429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Demo </a:t>
          </a:r>
        </a:p>
      </dsp:txBody>
      <dsp:txXfrm>
        <a:off x="308539" y="3508990"/>
        <a:ext cx="4306463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DA189-DDA5-4936-8B0D-5E0AA63176BA}">
      <dsp:nvSpPr>
        <dsp:cNvPr id="0" name=""/>
        <dsp:cNvSpPr/>
      </dsp:nvSpPr>
      <dsp:spPr>
        <a:xfrm>
          <a:off x="-6200024" y="-948515"/>
          <a:ext cx="7380258" cy="7380258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65B6D-0166-4D67-8B04-FB52EE8CDF80}">
      <dsp:nvSpPr>
        <dsp:cNvPr id="0" name=""/>
        <dsp:cNvSpPr/>
      </dsp:nvSpPr>
      <dsp:spPr>
        <a:xfrm>
          <a:off x="515683" y="342592"/>
          <a:ext cx="7433114" cy="685622"/>
        </a:xfrm>
        <a:prstGeom prst="rect">
          <a:avLst/>
        </a:prstGeom>
        <a:solidFill>
          <a:srgbClr val="99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21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Khởi tạo giá trị ban đầu</a:t>
          </a:r>
        </a:p>
      </dsp:txBody>
      <dsp:txXfrm>
        <a:off x="515683" y="342592"/>
        <a:ext cx="7433114" cy="685622"/>
      </dsp:txXfrm>
    </dsp:sp>
    <dsp:sp modelId="{C21E2109-C32C-4113-8BAB-583DAE5F7DCE}">
      <dsp:nvSpPr>
        <dsp:cNvPr id="0" name=""/>
        <dsp:cNvSpPr/>
      </dsp:nvSpPr>
      <dsp:spPr>
        <a:xfrm>
          <a:off x="87169" y="256889"/>
          <a:ext cx="857028" cy="857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AD7B7-7E68-451F-AD42-556BBAC17772}">
      <dsp:nvSpPr>
        <dsp:cNvPr id="0" name=""/>
        <dsp:cNvSpPr/>
      </dsp:nvSpPr>
      <dsp:spPr>
        <a:xfrm>
          <a:off x="1006980" y="1370697"/>
          <a:ext cx="6941817" cy="685622"/>
        </a:xfrm>
        <a:prstGeom prst="rect">
          <a:avLst/>
        </a:prstGeom>
        <a:solidFill>
          <a:srgbClr val="99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21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Chia miền tính toán</a:t>
          </a:r>
        </a:p>
      </dsp:txBody>
      <dsp:txXfrm>
        <a:off x="1006980" y="1370697"/>
        <a:ext cx="6941817" cy="685622"/>
      </dsp:txXfrm>
    </dsp:sp>
    <dsp:sp modelId="{69C232EC-69A8-4F2D-8A7E-C2EBD5FEAA88}">
      <dsp:nvSpPr>
        <dsp:cNvPr id="0" name=""/>
        <dsp:cNvSpPr/>
      </dsp:nvSpPr>
      <dsp:spPr>
        <a:xfrm>
          <a:off x="578466" y="1284994"/>
          <a:ext cx="857028" cy="857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A770B-ED7E-4FFB-985F-A40EF4C7BE8C}">
      <dsp:nvSpPr>
        <dsp:cNvPr id="0" name=""/>
        <dsp:cNvSpPr/>
      </dsp:nvSpPr>
      <dsp:spPr>
        <a:xfrm>
          <a:off x="1157769" y="2398802"/>
          <a:ext cx="6791028" cy="685622"/>
        </a:xfrm>
        <a:prstGeom prst="rect">
          <a:avLst/>
        </a:prstGeom>
        <a:solidFill>
          <a:srgbClr val="99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21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Gửi Input từ Root đến tất cả các CPU </a:t>
          </a:r>
        </a:p>
      </dsp:txBody>
      <dsp:txXfrm>
        <a:off x="1157769" y="2398802"/>
        <a:ext cx="6791028" cy="685622"/>
      </dsp:txXfrm>
    </dsp:sp>
    <dsp:sp modelId="{1191AB13-2E76-45F8-A4C5-61584FBDA25A}">
      <dsp:nvSpPr>
        <dsp:cNvPr id="0" name=""/>
        <dsp:cNvSpPr/>
      </dsp:nvSpPr>
      <dsp:spPr>
        <a:xfrm>
          <a:off x="729255" y="2313099"/>
          <a:ext cx="857028" cy="857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B447A-CDAA-4261-8EA7-D6AFDF620E51}">
      <dsp:nvSpPr>
        <dsp:cNvPr id="0" name=""/>
        <dsp:cNvSpPr/>
      </dsp:nvSpPr>
      <dsp:spPr>
        <a:xfrm>
          <a:off x="1006980" y="3426907"/>
          <a:ext cx="6941817" cy="685622"/>
        </a:xfrm>
        <a:prstGeom prst="rect">
          <a:avLst/>
        </a:prstGeom>
        <a:solidFill>
          <a:srgbClr val="99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21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Tính toán song song</a:t>
          </a:r>
        </a:p>
      </dsp:txBody>
      <dsp:txXfrm>
        <a:off x="1006980" y="3426907"/>
        <a:ext cx="6941817" cy="685622"/>
      </dsp:txXfrm>
    </dsp:sp>
    <dsp:sp modelId="{0FBC531D-D59C-413F-A2D2-871D64831BD4}">
      <dsp:nvSpPr>
        <dsp:cNvPr id="0" name=""/>
        <dsp:cNvSpPr/>
      </dsp:nvSpPr>
      <dsp:spPr>
        <a:xfrm>
          <a:off x="578466" y="3341204"/>
          <a:ext cx="857028" cy="857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A1065-A5DF-4420-A5E2-C9D71ACB6E27}">
      <dsp:nvSpPr>
        <dsp:cNvPr id="0" name=""/>
        <dsp:cNvSpPr/>
      </dsp:nvSpPr>
      <dsp:spPr>
        <a:xfrm>
          <a:off x="515683" y="4455013"/>
          <a:ext cx="7433114" cy="685622"/>
        </a:xfrm>
        <a:prstGeom prst="rect">
          <a:avLst/>
        </a:prstGeom>
        <a:solidFill>
          <a:srgbClr val="99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21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Các CPU gửi kết quả tính toán về Root</a:t>
          </a:r>
        </a:p>
      </dsp:txBody>
      <dsp:txXfrm>
        <a:off x="515683" y="4455013"/>
        <a:ext cx="7433114" cy="685622"/>
      </dsp:txXfrm>
    </dsp:sp>
    <dsp:sp modelId="{6E10F8B1-AE60-4BAB-A710-E17575E338A3}">
      <dsp:nvSpPr>
        <dsp:cNvPr id="0" name=""/>
        <dsp:cNvSpPr/>
      </dsp:nvSpPr>
      <dsp:spPr>
        <a:xfrm>
          <a:off x="87169" y="4369310"/>
          <a:ext cx="857028" cy="857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1DFFFE79-F52F-4204-BCCB-C7B40505F5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645F6B4-A72D-4AD1-B323-41F899E745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60B5B-CB1C-43DC-B9DC-BF96B285203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E9DF01F-93AF-4998-AD3E-3AFE79C7AE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4C48F13-FB78-42BF-BBC4-7F4CABDAF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DAC04-06B5-4C83-B363-31CD386F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0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0CC-0693-4FC9-89C2-9F1F215AFBE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DD867-C3B7-44DD-BF31-BF29658D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DD867-C3B7-44DD-BF31-BF29658D5C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DD867-C3B7-44DD-BF31-BF29658D5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5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DD867-C3B7-44DD-BF31-BF29658D5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0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DD867-C3B7-44DD-BF31-BF29658D5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9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DD867-C3B7-44DD-BF31-BF29658D5C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1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DD867-C3B7-44DD-BF31-BF29658D5C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2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DD867-C3B7-44DD-BF31-BF29658D5C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8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DD867-C3B7-44DD-BF31-BF29658D5C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5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D8A1-DE87-4E2B-B6FC-AD8E13162062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AC94-4213-4A79-9297-F9C4C601054C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7A6-5983-456F-A205-7E9B6C1751D9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AA8D8A1-DE87-4E2B-B6FC-AD8E13162062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3B79-BB79-4F7D-B5E7-DE35AAEBA8AD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1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389E-281A-49EB-9858-BDD73888070C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FD4A-90C1-4B35-869F-7F1CD243BD1B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4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416F-8479-4B25-8A42-1752D02120F9}" type="datetime1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1178-9DCD-45D8-8B6A-4E3ABEFAA43A}" type="datetime1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8015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A603-95D2-4C21-AFB4-A4D3D6D644ED}" type="datetime1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9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787E-D163-4BF0-8B62-2ECBDF0AFDE9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9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3B79-BB79-4F7D-B5E7-DE35AAEBA8AD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78C0-E713-45B6-862E-58B72E45A9B2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77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1178-9DCD-45D8-8B6A-4E3ABEFAA43A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7902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1178-9DCD-45D8-8B6A-4E3ABEFAA43A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88132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1178-9DCD-45D8-8B6A-4E3ABEFAA43A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41336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1178-9DCD-45D8-8B6A-4E3ABEFAA43A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92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1178-9DCD-45D8-8B6A-4E3ABEFAA43A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1258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1178-9DCD-45D8-8B6A-4E3ABEFAA43A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5079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AC94-4213-4A79-9297-F9C4C601054C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23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7A6-5983-456F-A205-7E9B6C1751D9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9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389E-281A-49EB-9858-BDD73888070C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FD4A-90C1-4B35-869F-7F1CD243BD1B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416F-8479-4B25-8A42-1752D02120F9}" type="datetime1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901B-2EDD-4A68-B499-324C036E455C}" type="datetime1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A603-95D2-4C21-AFB4-A4D3D6D644ED}" type="datetime1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787E-D163-4BF0-8B62-2ECBDF0AFDE9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78C0-E713-45B6-862E-58B72E45A9B2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1178-9DCD-45D8-8B6A-4E3ABEFAA43A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8E1178-9DCD-45D8-8B6A-4E3ABEFAA43A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033" y="1356668"/>
            <a:ext cx="8646694" cy="1378226"/>
          </a:xfrm>
        </p:spPr>
        <p:txBody>
          <a:bodyPr>
            <a:normAutofit/>
          </a:bodyPr>
          <a:lstStyle/>
          <a:p>
            <a:r>
              <a:rPr lang="en-US" sz="4000"/>
              <a:t>Time Independent Diffusion Equation</a:t>
            </a:r>
            <a:br>
              <a:rPr lang="en-US" sz="400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79375"/>
            <a:ext cx="6858000" cy="1378222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Gauss-Seidel Iterative Method</a:t>
            </a:r>
          </a:p>
          <a:p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(B-II)</a:t>
            </a:r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57AEA180-5D05-49D6-B116-36BB2B1877A8}"/>
              </a:ext>
            </a:extLst>
          </p:cNvPr>
          <p:cNvCxnSpPr/>
          <p:nvPr/>
        </p:nvCxnSpPr>
        <p:spPr>
          <a:xfrm>
            <a:off x="1143000" y="2174117"/>
            <a:ext cx="71528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C6ADD3B-051A-4EB5-AC3E-839444C8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0C7B6C3-6B7B-4EB8-B3D1-C290B9DFA7D4}"/>
              </a:ext>
            </a:extLst>
          </p:cNvPr>
          <p:cNvSpPr txBox="1"/>
          <p:nvPr/>
        </p:nvSpPr>
        <p:spPr>
          <a:xfrm>
            <a:off x="4716380" y="3657597"/>
            <a:ext cx="44276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Nhóm 4</a:t>
            </a:r>
          </a:p>
          <a:p>
            <a:pPr algn="just"/>
            <a:endParaRPr lang="en-US" sz="2000">
              <a:solidFill>
                <a:schemeClr val="bg1"/>
              </a:solidFill>
            </a:endParaRPr>
          </a:p>
          <a:p>
            <a:pPr algn="just"/>
            <a:r>
              <a:rPr lang="en-US" sz="2400">
                <a:solidFill>
                  <a:schemeClr val="bg1"/>
                </a:solidFill>
              </a:rPr>
              <a:t>Nguyễn Việt Dũng       20160696</a:t>
            </a:r>
          </a:p>
          <a:p>
            <a:pPr algn="just"/>
            <a:r>
              <a:rPr lang="en-US" sz="2400">
                <a:solidFill>
                  <a:schemeClr val="bg1"/>
                </a:solidFill>
              </a:rPr>
              <a:t>Hồ Xuân Hùng              20161935</a:t>
            </a:r>
          </a:p>
          <a:p>
            <a:pPr algn="just"/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CB1066-45C8-42A6-993B-871A238F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II.Thuật Toán – Chia miền tính toán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525CC6E-7051-4B3A-A3FD-A77AE9EA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Chia theo hàng</a:t>
            </a:r>
          </a:p>
          <a:p>
            <a:r>
              <a:rPr lang="en-US" sz="2800"/>
              <a:t>Giả sử kích th</a:t>
            </a:r>
            <a:r>
              <a:rPr lang="vi-VN" sz="2800"/>
              <a:t>ư</a:t>
            </a:r>
            <a:r>
              <a:rPr lang="en-US" sz="2800"/>
              <a:t>ớc toàn miền tính toán là: </a:t>
            </a:r>
            <a:r>
              <a:rPr lang="en-US" sz="3200" b="1"/>
              <a:t>m</a:t>
            </a:r>
            <a:r>
              <a:rPr lang="en-US" sz="2000" b="1"/>
              <a:t>x</a:t>
            </a:r>
            <a:r>
              <a:rPr lang="en-US" sz="3200" b="1"/>
              <a:t>n</a:t>
            </a:r>
          </a:p>
          <a:p>
            <a:r>
              <a:rPr lang="en-US" sz="2800"/>
              <a:t>Miền tính toán trên mỗi CPU: </a:t>
            </a:r>
            <a:r>
              <a:rPr lang="en-US" sz="3200" b="1"/>
              <a:t>mc</a:t>
            </a:r>
            <a:r>
              <a:rPr lang="en-US" sz="2400" b="1"/>
              <a:t>x</a:t>
            </a:r>
            <a:r>
              <a:rPr lang="en-US" sz="3200" b="1"/>
              <a:t>n</a:t>
            </a:r>
            <a:r>
              <a:rPr lang="en-US" sz="2800"/>
              <a:t>,</a:t>
            </a:r>
          </a:p>
          <a:p>
            <a:pPr marL="0" indent="0">
              <a:buNone/>
            </a:pPr>
            <a:r>
              <a:rPr lang="en-US" sz="2800"/>
              <a:t>trong đó: </a:t>
            </a:r>
            <a:r>
              <a:rPr lang="en-US" sz="2800" b="1"/>
              <a:t>mc = m/NP</a:t>
            </a:r>
            <a:r>
              <a:rPr lang="en-US" sz="2800"/>
              <a:t> với </a:t>
            </a:r>
            <a:r>
              <a:rPr lang="en-US" sz="2800" b="1"/>
              <a:t>NP</a:t>
            </a:r>
            <a:r>
              <a:rPr lang="en-US" sz="2800"/>
              <a:t> là số l</a:t>
            </a:r>
            <a:r>
              <a:rPr lang="vi-VN" sz="2800"/>
              <a:t>ư</a:t>
            </a:r>
            <a:r>
              <a:rPr lang="en-US" sz="2800"/>
              <a:t>ợng CPU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2991ACD-1978-4797-86B4-1E336F60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571027-CF0A-4A40-80B8-8364137678A9}"/>
              </a:ext>
            </a:extLst>
          </p:cNvPr>
          <p:cNvGrpSpPr/>
          <p:nvPr/>
        </p:nvGrpSpPr>
        <p:grpSpPr>
          <a:xfrm>
            <a:off x="1335505" y="3614866"/>
            <a:ext cx="5963653" cy="2837615"/>
            <a:chOff x="1295400" y="2590800"/>
            <a:chExt cx="5105400" cy="304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AD9D2E-CC10-4276-8CB9-D0571470E35C}"/>
                </a:ext>
              </a:extLst>
            </p:cNvPr>
            <p:cNvSpPr/>
            <p:nvPr/>
          </p:nvSpPr>
          <p:spPr>
            <a:xfrm>
              <a:off x="2743200" y="2677180"/>
              <a:ext cx="3200400" cy="289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66A174F-9527-4B82-A08D-2652F641BD7B}"/>
                </a:ext>
              </a:extLst>
            </p:cNvPr>
            <p:cNvCxnSpPr/>
            <p:nvPr/>
          </p:nvCxnSpPr>
          <p:spPr>
            <a:xfrm rot="10800000" flipH="1">
              <a:off x="2743200" y="4124981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71523E-5EED-436D-9D1D-E509F722495F}"/>
                </a:ext>
              </a:extLst>
            </p:cNvPr>
            <p:cNvCxnSpPr/>
            <p:nvPr/>
          </p:nvCxnSpPr>
          <p:spPr>
            <a:xfrm rot="10800000" flipH="1">
              <a:off x="2743200" y="4570411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60E718-CF3C-4971-AC24-288FB9A09496}"/>
                </a:ext>
              </a:extLst>
            </p:cNvPr>
            <p:cNvCxnSpPr/>
            <p:nvPr/>
          </p:nvCxnSpPr>
          <p:spPr>
            <a:xfrm rot="10800000" flipH="1">
              <a:off x="2743200" y="50377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2FA145E-D0FC-4EA6-ACD5-527017FBB091}"/>
                </a:ext>
              </a:extLst>
            </p:cNvPr>
            <p:cNvCxnSpPr/>
            <p:nvPr/>
          </p:nvCxnSpPr>
          <p:spPr>
            <a:xfrm rot="10800000" flipH="1">
              <a:off x="2743200" y="47329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05BB22-BE8B-4846-8D07-100511B4D998}"/>
                </a:ext>
              </a:extLst>
            </p:cNvPr>
            <p:cNvCxnSpPr/>
            <p:nvPr/>
          </p:nvCxnSpPr>
          <p:spPr>
            <a:xfrm rot="10800000" flipH="1">
              <a:off x="2743200" y="53425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91C2153-435D-49CE-B9C1-BC332A73B7CA}"/>
                </a:ext>
              </a:extLst>
            </p:cNvPr>
            <p:cNvCxnSpPr/>
            <p:nvPr/>
          </p:nvCxnSpPr>
          <p:spPr>
            <a:xfrm rot="10800000" flipH="1">
              <a:off x="2743200" y="29041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CB2315-D5B8-4EEE-A1B6-4DC6964C72E8}"/>
                </a:ext>
              </a:extLst>
            </p:cNvPr>
            <p:cNvCxnSpPr/>
            <p:nvPr/>
          </p:nvCxnSpPr>
          <p:spPr>
            <a:xfrm rot="10800000" flipH="1">
              <a:off x="2743200" y="35137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F5870F-8D79-4958-8165-B317F40D8184}"/>
                </a:ext>
              </a:extLst>
            </p:cNvPr>
            <p:cNvCxnSpPr/>
            <p:nvPr/>
          </p:nvCxnSpPr>
          <p:spPr>
            <a:xfrm rot="10800000" flipH="1">
              <a:off x="2743200" y="32089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A25A86-AB1F-4299-A19D-0E26C7E5F63E}"/>
                </a:ext>
              </a:extLst>
            </p:cNvPr>
            <p:cNvCxnSpPr/>
            <p:nvPr/>
          </p:nvCxnSpPr>
          <p:spPr>
            <a:xfrm rot="10800000" flipH="1">
              <a:off x="2743200" y="38185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FEDEA3-77E7-4A68-84ED-A8471F66E84F}"/>
                </a:ext>
              </a:extLst>
            </p:cNvPr>
            <p:cNvCxnSpPr/>
            <p:nvPr/>
          </p:nvCxnSpPr>
          <p:spPr>
            <a:xfrm rot="16200000" flipH="1">
              <a:off x="3428205" y="412418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B29CE6-F2FC-4A3A-82DC-AD3F57D7DBAE}"/>
                </a:ext>
              </a:extLst>
            </p:cNvPr>
            <p:cNvCxnSpPr/>
            <p:nvPr/>
          </p:nvCxnSpPr>
          <p:spPr>
            <a:xfrm rot="16200000" flipH="1">
              <a:off x="3809205" y="412418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121090-B411-4BA3-A474-B06C11324EE3}"/>
                </a:ext>
              </a:extLst>
            </p:cNvPr>
            <p:cNvCxnSpPr/>
            <p:nvPr/>
          </p:nvCxnSpPr>
          <p:spPr>
            <a:xfrm rot="16200000" flipH="1">
              <a:off x="4190206" y="412418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218390-D93B-4AB6-A27C-EA6C5DD46084}"/>
                </a:ext>
              </a:extLst>
            </p:cNvPr>
            <p:cNvCxnSpPr/>
            <p:nvPr/>
          </p:nvCxnSpPr>
          <p:spPr>
            <a:xfrm rot="16200000" flipH="1">
              <a:off x="2361406" y="4124980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C81615-0507-418E-9387-722D65202C23}"/>
                </a:ext>
              </a:extLst>
            </p:cNvPr>
            <p:cNvCxnSpPr/>
            <p:nvPr/>
          </p:nvCxnSpPr>
          <p:spPr>
            <a:xfrm rot="16200000" flipH="1">
              <a:off x="1599406" y="4124981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F2F852-FE07-4D39-BB17-B450F45F8515}"/>
                </a:ext>
              </a:extLst>
            </p:cNvPr>
            <p:cNvCxnSpPr/>
            <p:nvPr/>
          </p:nvCxnSpPr>
          <p:spPr>
            <a:xfrm rot="16200000" flipH="1">
              <a:off x="1980406" y="4124187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5DFD78-BA1B-4757-A5BD-769C07A8C262}"/>
                </a:ext>
              </a:extLst>
            </p:cNvPr>
            <p:cNvCxnSpPr/>
            <p:nvPr/>
          </p:nvCxnSpPr>
          <p:spPr>
            <a:xfrm rot="16200000" flipH="1">
              <a:off x="3048794" y="4114007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8A01D8-0405-44E9-BACF-4095B87B5701}"/>
                </a:ext>
              </a:extLst>
            </p:cNvPr>
            <p:cNvCxnSpPr/>
            <p:nvPr/>
          </p:nvCxnSpPr>
          <p:spPr>
            <a:xfrm rot="16200000" flipH="1">
              <a:off x="2693920" y="411400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3CF0E5-DCAC-46B2-A43E-5177B8CF0DB3}"/>
                </a:ext>
              </a:extLst>
            </p:cNvPr>
            <p:cNvSpPr/>
            <p:nvPr/>
          </p:nvSpPr>
          <p:spPr>
            <a:xfrm>
              <a:off x="1295400" y="4572000"/>
              <a:ext cx="5105400" cy="10668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1F177C-D1A7-46CC-AA4F-7D2EA6FCBAFD}"/>
                </a:ext>
              </a:extLst>
            </p:cNvPr>
            <p:cNvSpPr/>
            <p:nvPr/>
          </p:nvSpPr>
          <p:spPr>
            <a:xfrm>
              <a:off x="1295400" y="2590800"/>
              <a:ext cx="5105400" cy="10668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F045E0-24B3-4350-8689-B82F3ACD7FCC}"/>
                </a:ext>
              </a:extLst>
            </p:cNvPr>
            <p:cNvSpPr/>
            <p:nvPr/>
          </p:nvSpPr>
          <p:spPr>
            <a:xfrm>
              <a:off x="1295400" y="3657600"/>
              <a:ext cx="5105400" cy="9144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18955B-AACE-4F02-9DC6-59D9A715116F}"/>
                </a:ext>
              </a:extLst>
            </p:cNvPr>
            <p:cNvSpPr txBox="1"/>
            <p:nvPr/>
          </p:nvSpPr>
          <p:spPr>
            <a:xfrm>
              <a:off x="1447800" y="2667000"/>
              <a:ext cx="1066800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CPU0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4709E0-69C8-4203-8605-863C02AA0D12}"/>
                </a:ext>
              </a:extLst>
            </p:cNvPr>
            <p:cNvSpPr txBox="1"/>
            <p:nvPr/>
          </p:nvSpPr>
          <p:spPr>
            <a:xfrm>
              <a:off x="1447800" y="3653135"/>
              <a:ext cx="1066800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CPU1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250242-404C-4AED-B653-C9502B5FD685}"/>
                </a:ext>
              </a:extLst>
            </p:cNvPr>
            <p:cNvSpPr txBox="1"/>
            <p:nvPr/>
          </p:nvSpPr>
          <p:spPr>
            <a:xfrm>
              <a:off x="1447800" y="4572000"/>
              <a:ext cx="1066800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79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CB1066-45C8-42A6-993B-871A238F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9" y="-87315"/>
            <a:ext cx="8446503" cy="1325563"/>
          </a:xfrm>
        </p:spPr>
        <p:txBody>
          <a:bodyPr/>
          <a:lstStyle/>
          <a:p>
            <a:r>
              <a:rPr lang="en-US"/>
              <a:t>II.Thuật Toán – Gửi Input từ Root đến các CPU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525CC6E-7051-4B3A-A3FD-A77AE9EA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>
            <a:normAutofit/>
          </a:bodyPr>
          <a:lstStyle/>
          <a:p>
            <a:r>
              <a:rPr lang="en-US" sz="2800"/>
              <a:t>MPI_Scatter(C, mc*n, MPI_FLOAT, </a:t>
            </a:r>
          </a:p>
          <a:p>
            <a:pPr marL="0" indent="0">
              <a:buNone/>
            </a:pPr>
            <a:r>
              <a:rPr lang="en-US" sz="2800"/>
              <a:t>			Cs, mc*n, MPI_FLOAT, </a:t>
            </a:r>
          </a:p>
          <a:p>
            <a:pPr marL="0" indent="0">
              <a:buNone/>
            </a:pPr>
            <a:r>
              <a:rPr lang="en-US" sz="2800"/>
              <a:t>			0, MPI_COMM_WORLD);</a:t>
            </a:r>
          </a:p>
          <a:p>
            <a:endParaRPr lang="en-US" sz="28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2991ACD-1978-4797-86B4-1E336F60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4">
            <a:extLst>
              <a:ext uri="{FF2B5EF4-FFF2-40B4-BE49-F238E27FC236}">
                <a16:creationId xmlns:a16="http://schemas.microsoft.com/office/drawing/2014/main" id="{965CFEAE-2F7B-4208-9EA9-9DAF3B9A10C0}"/>
              </a:ext>
            </a:extLst>
          </p:cNvPr>
          <p:cNvGrpSpPr/>
          <p:nvPr/>
        </p:nvGrpSpPr>
        <p:grpSpPr>
          <a:xfrm>
            <a:off x="1136482" y="2793164"/>
            <a:ext cx="6788317" cy="3928312"/>
            <a:chOff x="1981200" y="2819400"/>
            <a:chExt cx="5943600" cy="3886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01D141-ED56-4B77-9568-5BAED2C589F8}"/>
                </a:ext>
              </a:extLst>
            </p:cNvPr>
            <p:cNvSpPr/>
            <p:nvPr/>
          </p:nvSpPr>
          <p:spPr>
            <a:xfrm>
              <a:off x="2547582" y="3058180"/>
              <a:ext cx="3104866" cy="289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337CBC-A172-41F2-8F1F-606FFF584E9C}"/>
                </a:ext>
              </a:extLst>
            </p:cNvPr>
            <p:cNvCxnSpPr/>
            <p:nvPr/>
          </p:nvCxnSpPr>
          <p:spPr>
            <a:xfrm rot="10800000" flipH="1">
              <a:off x="2547582" y="4505981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79DA2FF-1E10-43B8-A380-44812CF56143}"/>
                </a:ext>
              </a:extLst>
            </p:cNvPr>
            <p:cNvCxnSpPr/>
            <p:nvPr/>
          </p:nvCxnSpPr>
          <p:spPr>
            <a:xfrm rot="10800000" flipH="1">
              <a:off x="2547582" y="4951411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0D1A47-F403-4AAA-881F-CE4996948C5F}"/>
                </a:ext>
              </a:extLst>
            </p:cNvPr>
            <p:cNvCxnSpPr/>
            <p:nvPr/>
          </p:nvCxnSpPr>
          <p:spPr>
            <a:xfrm rot="10800000" flipH="1">
              <a:off x="2547582" y="5418792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CE9025-2AE3-4D89-8329-62E6DC8BED30}"/>
                </a:ext>
              </a:extLst>
            </p:cNvPr>
            <p:cNvCxnSpPr/>
            <p:nvPr/>
          </p:nvCxnSpPr>
          <p:spPr>
            <a:xfrm rot="10800000" flipH="1">
              <a:off x="2547582" y="5113992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696377-2F36-4E96-ADCE-CD48EA9AF9A7}"/>
                </a:ext>
              </a:extLst>
            </p:cNvPr>
            <p:cNvCxnSpPr/>
            <p:nvPr/>
          </p:nvCxnSpPr>
          <p:spPr>
            <a:xfrm rot="10800000" flipH="1">
              <a:off x="2547582" y="5723592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EB01CE-12BA-4A16-AADC-F7704BDE244C}"/>
                </a:ext>
              </a:extLst>
            </p:cNvPr>
            <p:cNvCxnSpPr/>
            <p:nvPr/>
          </p:nvCxnSpPr>
          <p:spPr>
            <a:xfrm rot="10800000" flipH="1">
              <a:off x="2547582" y="3285192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1F2BCE-17FD-4E31-9B6C-199481B5A8B2}"/>
                </a:ext>
              </a:extLst>
            </p:cNvPr>
            <p:cNvCxnSpPr/>
            <p:nvPr/>
          </p:nvCxnSpPr>
          <p:spPr>
            <a:xfrm rot="10800000" flipH="1">
              <a:off x="2547582" y="3894792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39FA2C-AA42-47DF-9F4A-62A7FDA56799}"/>
                </a:ext>
              </a:extLst>
            </p:cNvPr>
            <p:cNvCxnSpPr/>
            <p:nvPr/>
          </p:nvCxnSpPr>
          <p:spPr>
            <a:xfrm rot="10800000" flipH="1">
              <a:off x="2547582" y="3589992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CA188D-F5F1-4AB3-BA94-7D63DDF2D187}"/>
                </a:ext>
              </a:extLst>
            </p:cNvPr>
            <p:cNvCxnSpPr/>
            <p:nvPr/>
          </p:nvCxnSpPr>
          <p:spPr>
            <a:xfrm rot="10800000" flipH="1">
              <a:off x="2547582" y="4199592"/>
              <a:ext cx="31048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F1B4D-8775-4DA4-BA60-F9E719E224E1}"/>
                </a:ext>
              </a:extLst>
            </p:cNvPr>
            <p:cNvCxnSpPr/>
            <p:nvPr/>
          </p:nvCxnSpPr>
          <p:spPr>
            <a:xfrm rot="16200000" flipH="1">
              <a:off x="3168921" y="4505210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9A25F1-1285-4A7B-9E06-132468705EC7}"/>
                </a:ext>
              </a:extLst>
            </p:cNvPr>
            <p:cNvCxnSpPr/>
            <p:nvPr/>
          </p:nvCxnSpPr>
          <p:spPr>
            <a:xfrm rot="16200000" flipH="1">
              <a:off x="3538548" y="4505210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49199D-749D-4B9D-86A1-EAB76C72F311}"/>
                </a:ext>
              </a:extLst>
            </p:cNvPr>
            <p:cNvCxnSpPr/>
            <p:nvPr/>
          </p:nvCxnSpPr>
          <p:spPr>
            <a:xfrm rot="16200000" flipH="1">
              <a:off x="3908176" y="4505210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B76E5B-1ED4-4FBD-AE2B-33BEF5D5AB06}"/>
                </a:ext>
              </a:extLst>
            </p:cNvPr>
            <p:cNvCxnSpPr/>
            <p:nvPr/>
          </p:nvCxnSpPr>
          <p:spPr>
            <a:xfrm rot="16200000" flipH="1">
              <a:off x="2133967" y="4506004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8A43D8-C5B7-4627-B28F-AE2AA0224FC7}"/>
                </a:ext>
              </a:extLst>
            </p:cNvPr>
            <p:cNvCxnSpPr/>
            <p:nvPr/>
          </p:nvCxnSpPr>
          <p:spPr>
            <a:xfrm rot="16200000" flipH="1">
              <a:off x="1394713" y="4506005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8DB4F9E-7736-4AE8-8EE4-66E59DA4A1F2}"/>
                </a:ext>
              </a:extLst>
            </p:cNvPr>
            <p:cNvCxnSpPr/>
            <p:nvPr/>
          </p:nvCxnSpPr>
          <p:spPr>
            <a:xfrm rot="16200000" flipH="1">
              <a:off x="1764340" y="4505211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C7CB43F-9862-406F-9611-DB8B9BD8BB56}"/>
                </a:ext>
              </a:extLst>
            </p:cNvPr>
            <p:cNvCxnSpPr/>
            <p:nvPr/>
          </p:nvCxnSpPr>
          <p:spPr>
            <a:xfrm rot="16200000" flipH="1">
              <a:off x="2800836" y="4495031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D1B2CA-211C-4CFB-AA0E-F90C6AC09D0F}"/>
                </a:ext>
              </a:extLst>
            </p:cNvPr>
            <p:cNvCxnSpPr/>
            <p:nvPr/>
          </p:nvCxnSpPr>
          <p:spPr>
            <a:xfrm rot="16200000" flipH="1">
              <a:off x="2456555" y="4495030"/>
              <a:ext cx="2895600" cy="1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F5A016-4D77-462A-9528-85ECC78D6FDA}"/>
                </a:ext>
              </a:extLst>
            </p:cNvPr>
            <p:cNvSpPr/>
            <p:nvPr/>
          </p:nvSpPr>
          <p:spPr>
            <a:xfrm>
              <a:off x="2286000" y="4953000"/>
              <a:ext cx="3657600" cy="10668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C83E32-83FF-41C9-B995-37876CCF7689}"/>
                </a:ext>
              </a:extLst>
            </p:cNvPr>
            <p:cNvSpPr/>
            <p:nvPr/>
          </p:nvSpPr>
          <p:spPr>
            <a:xfrm>
              <a:off x="2286000" y="2971800"/>
              <a:ext cx="3657600" cy="10668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20294A-C5A8-49B7-B4E4-BA499A6A8530}"/>
                </a:ext>
              </a:extLst>
            </p:cNvPr>
            <p:cNvSpPr/>
            <p:nvPr/>
          </p:nvSpPr>
          <p:spPr>
            <a:xfrm>
              <a:off x="2286000" y="4038600"/>
              <a:ext cx="3657600" cy="9144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3692F9-2FA5-4E0B-B3B0-C088477FB769}"/>
                </a:ext>
              </a:extLst>
            </p:cNvPr>
            <p:cNvSpPr txBox="1"/>
            <p:nvPr/>
          </p:nvSpPr>
          <p:spPr>
            <a:xfrm>
              <a:off x="6889845" y="3309862"/>
              <a:ext cx="1034955" cy="5001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CPU0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AFC037-CE9C-4696-A50A-82F2884B118F}"/>
                </a:ext>
              </a:extLst>
            </p:cNvPr>
            <p:cNvSpPr txBox="1"/>
            <p:nvPr/>
          </p:nvSpPr>
          <p:spPr>
            <a:xfrm>
              <a:off x="6889845" y="4224262"/>
              <a:ext cx="1034955" cy="5001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CPU1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9A327-998F-4973-B6E8-AF36EAB48D94}"/>
                </a:ext>
              </a:extLst>
            </p:cNvPr>
            <p:cNvSpPr txBox="1"/>
            <p:nvPr/>
          </p:nvSpPr>
          <p:spPr>
            <a:xfrm>
              <a:off x="6889845" y="5214862"/>
              <a:ext cx="1034955" cy="5001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CPU2</a:t>
              </a:r>
            </a:p>
          </p:txBody>
        </p:sp>
        <p:cxnSp>
          <p:nvCxnSpPr>
            <p:cNvPr id="30" name="Straight Arrow Connector 32">
              <a:extLst>
                <a:ext uri="{FF2B5EF4-FFF2-40B4-BE49-F238E27FC236}">
                  <a16:creationId xmlns:a16="http://schemas.microsoft.com/office/drawing/2014/main" id="{CF9657A3-6068-4758-BA29-8BB9141227EA}"/>
                </a:ext>
              </a:extLst>
            </p:cNvPr>
            <p:cNvCxnSpPr/>
            <p:nvPr/>
          </p:nvCxnSpPr>
          <p:spPr>
            <a:xfrm flipV="1">
              <a:off x="5670092" y="3559931"/>
              <a:ext cx="109864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5">
              <a:extLst>
                <a:ext uri="{FF2B5EF4-FFF2-40B4-BE49-F238E27FC236}">
                  <a16:creationId xmlns:a16="http://schemas.microsoft.com/office/drawing/2014/main" id="{C29E2DD5-A499-43F8-A20F-C0DDF878996F}"/>
                </a:ext>
              </a:extLst>
            </p:cNvPr>
            <p:cNvCxnSpPr/>
            <p:nvPr/>
          </p:nvCxnSpPr>
          <p:spPr>
            <a:xfrm flipV="1">
              <a:off x="5651863" y="4495800"/>
              <a:ext cx="109864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6">
              <a:extLst>
                <a:ext uri="{FF2B5EF4-FFF2-40B4-BE49-F238E27FC236}">
                  <a16:creationId xmlns:a16="http://schemas.microsoft.com/office/drawing/2014/main" id="{F1FC6AF9-3E4D-4362-B9B3-A624D219DD18}"/>
                </a:ext>
              </a:extLst>
            </p:cNvPr>
            <p:cNvCxnSpPr/>
            <p:nvPr/>
          </p:nvCxnSpPr>
          <p:spPr>
            <a:xfrm flipV="1">
              <a:off x="5638800" y="5486400"/>
              <a:ext cx="109864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8">
              <a:extLst>
                <a:ext uri="{FF2B5EF4-FFF2-40B4-BE49-F238E27FC236}">
                  <a16:creationId xmlns:a16="http://schemas.microsoft.com/office/drawing/2014/main" id="{EAB59300-E809-419C-8658-FC4315F7E2C7}"/>
                </a:ext>
              </a:extLst>
            </p:cNvPr>
            <p:cNvSpPr/>
            <p:nvPr/>
          </p:nvSpPr>
          <p:spPr>
            <a:xfrm>
              <a:off x="1981200" y="2819400"/>
              <a:ext cx="4191000" cy="38862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TextBox 39">
              <a:extLst>
                <a:ext uri="{FF2B5EF4-FFF2-40B4-BE49-F238E27FC236}">
                  <a16:creationId xmlns:a16="http://schemas.microsoft.com/office/drawing/2014/main" id="{9992136B-6719-4465-B1BF-D863D3A79E42}"/>
                </a:ext>
              </a:extLst>
            </p:cNvPr>
            <p:cNvSpPr txBox="1"/>
            <p:nvPr/>
          </p:nvSpPr>
          <p:spPr>
            <a:xfrm>
              <a:off x="2286000" y="6129262"/>
              <a:ext cx="3733800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err="1">
                  <a:solidFill>
                    <a:srgbClr val="C00000"/>
                  </a:solidFill>
                </a:rPr>
                <a:t>Dữ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  <a:r>
                <a:rPr lang="en-US" sz="2000" b="1" dirty="0" err="1">
                  <a:solidFill>
                    <a:srgbClr val="C00000"/>
                  </a:solidFill>
                </a:rPr>
                <a:t>liệu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  <a:r>
                <a:rPr lang="en-US" sz="2000" b="1" dirty="0" err="1">
                  <a:solidFill>
                    <a:srgbClr val="C00000"/>
                  </a:solidFill>
                </a:rPr>
                <a:t>khởi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  <a:r>
                <a:rPr lang="en-US" sz="2000" b="1" dirty="0" err="1">
                  <a:solidFill>
                    <a:srgbClr val="C00000"/>
                  </a:solidFill>
                </a:rPr>
                <a:t>tạo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  <a:r>
                <a:rPr lang="en-US" sz="2000" b="1" dirty="0" err="1">
                  <a:solidFill>
                    <a:srgbClr val="C00000"/>
                  </a:solidFill>
                </a:rPr>
                <a:t>tại</a:t>
              </a:r>
              <a:r>
                <a:rPr lang="en-US" sz="2000" b="1" dirty="0">
                  <a:solidFill>
                    <a:srgbClr val="C00000"/>
                  </a:solidFill>
                </a:rPr>
                <a:t> Root</a:t>
              </a:r>
            </a:p>
          </p:txBody>
        </p:sp>
        <p:sp>
          <p:nvSpPr>
            <p:cNvPr id="35" name="Rectangle 41">
              <a:extLst>
                <a:ext uri="{FF2B5EF4-FFF2-40B4-BE49-F238E27FC236}">
                  <a16:creationId xmlns:a16="http://schemas.microsoft.com/office/drawing/2014/main" id="{21B2A822-30BE-423A-9100-CE4DD858F01D}"/>
                </a:ext>
              </a:extLst>
            </p:cNvPr>
            <p:cNvSpPr/>
            <p:nvPr/>
          </p:nvSpPr>
          <p:spPr>
            <a:xfrm>
              <a:off x="6781800" y="3048000"/>
              <a:ext cx="1066800" cy="990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ectangle 42">
              <a:extLst>
                <a:ext uri="{FF2B5EF4-FFF2-40B4-BE49-F238E27FC236}">
                  <a16:creationId xmlns:a16="http://schemas.microsoft.com/office/drawing/2014/main" id="{15BDA37F-9B59-4E3E-B379-1CECF29EE0E0}"/>
                </a:ext>
              </a:extLst>
            </p:cNvPr>
            <p:cNvSpPr/>
            <p:nvPr/>
          </p:nvSpPr>
          <p:spPr>
            <a:xfrm>
              <a:off x="6781800" y="4038600"/>
              <a:ext cx="1066800" cy="925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43">
              <a:extLst>
                <a:ext uri="{FF2B5EF4-FFF2-40B4-BE49-F238E27FC236}">
                  <a16:creationId xmlns:a16="http://schemas.microsoft.com/office/drawing/2014/main" id="{AFDCEFB4-1A37-44C2-BF5B-7DB49F635925}"/>
                </a:ext>
              </a:extLst>
            </p:cNvPr>
            <p:cNvSpPr/>
            <p:nvPr/>
          </p:nvSpPr>
          <p:spPr>
            <a:xfrm>
              <a:off x="6781800" y="4968240"/>
              <a:ext cx="1066800" cy="10014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58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CB1066-45C8-42A6-993B-871A238F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II.Thuật Toán – Tính toán song song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525CC6E-7051-4B3A-A3FD-A77AE9EA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5" y="1238249"/>
            <a:ext cx="8726904" cy="50903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/>
              <a:t>/* Red Black ordering */</a:t>
            </a:r>
            <a:br>
              <a:rPr lang="en-US" sz="2800"/>
            </a:br>
            <a:r>
              <a:rPr lang="en-US" sz="2800" b="1"/>
              <a:t>do </a:t>
            </a:r>
            <a:r>
              <a:rPr lang="en-US" sz="2800"/>
              <a:t>{</a:t>
            </a:r>
          </a:p>
          <a:p>
            <a:pPr marL="0" indent="0">
              <a:buNone/>
            </a:pPr>
            <a:r>
              <a:rPr lang="en-US" sz="2800"/>
              <a:t>      </a:t>
            </a:r>
            <a:r>
              <a:rPr lang="en-US" sz="2800" b="1" i="1"/>
              <a:t>delta_global</a:t>
            </a:r>
            <a:r>
              <a:rPr lang="en-US" sz="2800" i="1"/>
              <a:t> = 0; </a:t>
            </a:r>
            <a:r>
              <a:rPr lang="en-US" sz="2800" b="1" i="1"/>
              <a:t>delta_local </a:t>
            </a:r>
            <a:r>
              <a:rPr lang="en-US" sz="2800" i="1"/>
              <a:t>= 0;</a:t>
            </a:r>
            <a:r>
              <a:rPr lang="en-US" sz="2800"/>
              <a:t>	</a:t>
            </a:r>
            <a:br>
              <a:rPr lang="en-US" sz="2800"/>
            </a:br>
            <a:r>
              <a:rPr lang="en-US" sz="2800"/>
              <a:t>      </a:t>
            </a:r>
            <a:r>
              <a:rPr lang="en-US" sz="2800" i="1"/>
              <a:t>exchange boundary strips with neighboring processors</a:t>
            </a:r>
            <a:r>
              <a:rPr lang="en-US" sz="2800"/>
              <a:t>;</a:t>
            </a:r>
            <a:br>
              <a:rPr lang="en-US" sz="2800"/>
            </a:br>
            <a:r>
              <a:rPr lang="en-US" sz="2800"/>
              <a:t>      </a:t>
            </a:r>
            <a:r>
              <a:rPr lang="en-US" sz="2800" b="1"/>
              <a:t>for </a:t>
            </a:r>
            <a:r>
              <a:rPr lang="en-US" sz="2800" i="1"/>
              <a:t>all </a:t>
            </a:r>
            <a:r>
              <a:rPr lang="en-US" sz="2800"/>
              <a:t>red </a:t>
            </a:r>
            <a:r>
              <a:rPr lang="en-US" sz="2800" i="1"/>
              <a:t>grid points in this processor </a:t>
            </a:r>
            <a:r>
              <a:rPr lang="en-US" sz="2800"/>
              <a:t>{</a:t>
            </a:r>
            <a:br>
              <a:rPr lang="en-US" sz="2800"/>
            </a:br>
            <a:r>
              <a:rPr lang="en-US" sz="2800"/>
              <a:t>             update according to Gauss-Seidel iteration;</a:t>
            </a:r>
            <a:br>
              <a:rPr lang="en-US" sz="2800"/>
            </a:br>
            <a:r>
              <a:rPr lang="en-US" sz="2800"/>
              <a:t>      }</a:t>
            </a:r>
          </a:p>
          <a:p>
            <a:pPr marL="0" indent="0">
              <a:buNone/>
            </a:pPr>
            <a:r>
              <a:rPr lang="en-US" sz="2800" i="1"/>
              <a:t>      exchange boundary strips with neighboring processors</a:t>
            </a:r>
            <a:r>
              <a:rPr lang="en-US" sz="2800"/>
              <a:t>;</a:t>
            </a:r>
            <a:br>
              <a:rPr lang="en-US" sz="2800"/>
            </a:br>
            <a:r>
              <a:rPr lang="en-US" sz="2800"/>
              <a:t>      </a:t>
            </a:r>
            <a:r>
              <a:rPr lang="en-US" sz="2800" b="1"/>
              <a:t>for </a:t>
            </a:r>
            <a:r>
              <a:rPr lang="en-US" sz="2800" i="1"/>
              <a:t>all </a:t>
            </a:r>
            <a:r>
              <a:rPr lang="en-US" sz="2800"/>
              <a:t>black </a:t>
            </a:r>
            <a:r>
              <a:rPr lang="en-US" sz="2800" i="1"/>
              <a:t>grid points in this processor </a:t>
            </a:r>
            <a:r>
              <a:rPr lang="en-US" sz="2800"/>
              <a:t>{</a:t>
            </a:r>
            <a:br>
              <a:rPr lang="en-US" sz="2800"/>
            </a:br>
            <a:r>
              <a:rPr lang="en-US" sz="2800"/>
              <a:t>             update according to Gauss-Seidel iteration;</a:t>
            </a:r>
            <a:br>
              <a:rPr lang="en-US" sz="2800"/>
            </a:br>
            <a:r>
              <a:rPr lang="en-US" sz="2800"/>
              <a:t>      }</a:t>
            </a:r>
          </a:p>
          <a:p>
            <a:pPr marL="0" indent="0">
              <a:buNone/>
            </a:pPr>
            <a:r>
              <a:rPr lang="en-US" sz="2800"/>
              <a:t>      </a:t>
            </a:r>
            <a:r>
              <a:rPr lang="en-US" sz="2800" i="1"/>
              <a:t>obtain the global maximum </a:t>
            </a:r>
            <a:r>
              <a:rPr lang="en-US" sz="2800" b="1" i="1"/>
              <a:t>delta</a:t>
            </a:r>
            <a:r>
              <a:rPr lang="en-US" sz="2800" i="1"/>
              <a:t> of all </a:t>
            </a:r>
            <a:r>
              <a:rPr lang="en-US" sz="2800" b="1" i="1"/>
              <a:t>local delta</a:t>
            </a:r>
            <a:r>
              <a:rPr lang="en-US" sz="2800" i="1"/>
              <a:t> values</a:t>
            </a:r>
            <a:br>
              <a:rPr lang="en-US" sz="2800"/>
            </a:br>
            <a:r>
              <a:rPr lang="en-US" sz="2800"/>
              <a:t>}</a:t>
            </a:r>
            <a:r>
              <a:rPr lang="en-US" sz="2800" b="1"/>
              <a:t>while </a:t>
            </a:r>
            <a:r>
              <a:rPr lang="en-US" sz="2800"/>
              <a:t>(</a:t>
            </a:r>
            <a:r>
              <a:rPr lang="en-US" sz="2800" b="1"/>
              <a:t>delta</a:t>
            </a:r>
            <a:r>
              <a:rPr lang="el-GR" sz="2800"/>
              <a:t> &gt; </a:t>
            </a:r>
            <a:r>
              <a:rPr lang="en-US" sz="2800"/>
              <a:t>tolerance) </a:t>
            </a:r>
            <a:br>
              <a:rPr lang="en-US"/>
            </a:b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2991ACD-1978-4797-86B4-1E336F60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CB1066-45C8-42A6-993B-871A238F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II.Thuật Toán – Truyền Thông 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525CC6E-7051-4B3A-A3FD-A77AE9EA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346200"/>
            <a:ext cx="3754561" cy="4902199"/>
          </a:xfrm>
        </p:spPr>
        <p:txBody>
          <a:bodyPr>
            <a:normAutofit/>
          </a:bodyPr>
          <a:lstStyle/>
          <a:p>
            <a:r>
              <a:rPr lang="en-US" sz="2800"/>
              <a:t>Mỗi CPU khởi tạo 2 mảng </a:t>
            </a:r>
            <a:r>
              <a:rPr lang="en-US" sz="2800" b="1"/>
              <a:t>Cu</a:t>
            </a:r>
            <a:r>
              <a:rPr lang="en-US" sz="2800"/>
              <a:t> và </a:t>
            </a:r>
            <a:r>
              <a:rPr lang="en-US" sz="2800" b="1"/>
              <a:t>Cd</a:t>
            </a:r>
          </a:p>
          <a:p>
            <a:r>
              <a:rPr lang="en-US" sz="2800"/>
              <a:t>Truyền thông mảng </a:t>
            </a:r>
            <a:r>
              <a:rPr lang="en-US" sz="2800" b="1"/>
              <a:t>Cu</a:t>
            </a:r>
          </a:p>
          <a:p>
            <a:r>
              <a:rPr lang="en-US" sz="2800"/>
              <a:t>Truyền thông mảng </a:t>
            </a:r>
            <a:r>
              <a:rPr lang="en-US" sz="2800" b="1"/>
              <a:t>Cd</a:t>
            </a:r>
            <a:endParaRPr lang="en-US" sz="3000" b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2991ACD-1978-4797-86B4-1E336F60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  <p:pic>
        <p:nvPicPr>
          <p:cNvPr id="143" name="Hình ảnh 142">
            <a:extLst>
              <a:ext uri="{FF2B5EF4-FFF2-40B4-BE49-F238E27FC236}">
                <a16:creationId xmlns:a16="http://schemas.microsoft.com/office/drawing/2014/main" id="{10AD487A-A69A-4FC5-B75C-E78F65AC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66" y="1346200"/>
            <a:ext cx="5485692" cy="54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0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CB1066-45C8-42A6-993B-871A238F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II.Thuật Toán – Truyền Thông Mảng Cu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10AA32C6-3478-491B-88AC-31FF0E9DD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227" y="1649955"/>
            <a:ext cx="9062754" cy="295028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2991ACD-1978-4797-86B4-1E336F60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8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CB1066-45C8-42A6-993B-871A238F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II.Thuật Toán – Truyền Thông Mảng Cd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3FE3922-0E39-4EF0-B146-61A82679D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86" y="1577221"/>
            <a:ext cx="9053714" cy="3123116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2991ACD-1978-4797-86B4-1E336F60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4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CB1066-45C8-42A6-993B-871A238F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II.Thuật Toán – Cập nhật điểm đỏ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71D3B53-ED67-4D36-8CC9-A9801D98C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52" y="1558842"/>
            <a:ext cx="8683095" cy="4797509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2991ACD-1978-4797-86B4-1E336F60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1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CB1066-45C8-42A6-993B-871A238F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II.Thuật Toán – Cập nhật điểm đen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A0910998-3158-401F-9312-080BDBD8C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59" y="1395997"/>
            <a:ext cx="8494630" cy="4638172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2991ACD-1978-4797-86B4-1E336F60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CB1066-45C8-42A6-993B-871A238F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II.Demo Chương trình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A137BB9-FBC6-49D9-95D9-F1E092560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63271" y="1863430"/>
            <a:ext cx="1143653" cy="4467686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2991ACD-1978-4797-86B4-1E336F60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  <p:pic>
        <p:nvPicPr>
          <p:cNvPr id="6" name="demo">
            <a:hlinkClick r:id="" action="ppaction://media"/>
            <a:extLst>
              <a:ext uri="{FF2B5EF4-FFF2-40B4-BE49-F238E27FC236}">
                <a16:creationId xmlns:a16="http://schemas.microsoft.com/office/drawing/2014/main" id="{0AA1FB08-2E12-4944-8857-2DDF7D0A0D1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5803" y="1238248"/>
            <a:ext cx="7180847" cy="54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7375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6729" y="2443036"/>
            <a:ext cx="7886700" cy="993775"/>
          </a:xfrm>
        </p:spPr>
        <p:txBody>
          <a:bodyPr>
            <a:noAutofit/>
          </a:bodyPr>
          <a:lstStyle/>
          <a:p>
            <a:pPr algn="ctr"/>
            <a:r>
              <a:rPr lang="en-US" sz="3500">
                <a:latin typeface="000 AlterEgo BB TB" panose="02000506000000020004" pitchFamily="2" charset="0"/>
              </a:rPr>
              <a:t>THANK you FOR YOUR ATTENTION !!!!! </a:t>
            </a:r>
            <a:endParaRPr lang="vi-VN" sz="3500"/>
          </a:p>
        </p:txBody>
      </p:sp>
      <p:pic>
        <p:nvPicPr>
          <p:cNvPr id="1028" name="Picture 4" descr="Image result for cảm ơn em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464" y="3660198"/>
            <a:ext cx="1685925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8" y="3660198"/>
            <a:ext cx="1685925" cy="1607344"/>
          </a:xfrm>
          <a:prstGeom prst="rect">
            <a:avLst/>
          </a:prstGeom>
        </p:spPr>
      </p:pic>
      <p:sp>
        <p:nvSpPr>
          <p:cNvPr id="5" name="AutoShape 8" descr="Related image"/>
          <p:cNvSpPr>
            <a:spLocks noChangeAspect="1" noChangeArrowheads="1"/>
          </p:cNvSpPr>
          <p:nvPr/>
        </p:nvSpPr>
        <p:spPr bwMode="auto">
          <a:xfrm>
            <a:off x="116681" y="748903"/>
            <a:ext cx="5735783" cy="573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vi-VN" sz="1350"/>
          </a:p>
        </p:txBody>
      </p:sp>
    </p:spTree>
    <p:extLst>
      <p:ext uri="{BB962C8B-B14F-4D97-AF65-F5344CB8AC3E}">
        <p14:creationId xmlns:p14="http://schemas.microsoft.com/office/powerpoint/2010/main" val="337861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24F4EF9-CDC0-414C-98C2-76EB3660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D4869F8-BB11-4CE3-A5F2-FC957A3B1C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096215"/>
              </p:ext>
            </p:extLst>
          </p:nvPr>
        </p:nvGraphicFramePr>
        <p:xfrm>
          <a:off x="3922640" y="1376770"/>
          <a:ext cx="5075586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D2D1CC4-0ADE-49C6-BD26-315049CA9358}"/>
              </a:ext>
            </a:extLst>
          </p:cNvPr>
          <p:cNvSpPr txBox="1"/>
          <p:nvPr/>
        </p:nvSpPr>
        <p:spPr>
          <a:xfrm>
            <a:off x="1311965" y="34290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/>
              <a:t>. Bài toán – Phương trình khuếch tán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>
                <a:cs typeface="Calibri"/>
              </a:rPr>
              <a:t>Phương trình khuếch tán:</a:t>
            </a:r>
          </a:p>
          <a:p>
            <a:pPr algn="just"/>
            <a:endParaRPr lang="en-US" sz="2800">
              <a:cs typeface="Calibri"/>
            </a:endParaRPr>
          </a:p>
          <a:p>
            <a:pPr algn="just"/>
            <a:endParaRPr lang="en-US" sz="2800">
              <a:cs typeface="Calibri"/>
            </a:endParaRPr>
          </a:p>
          <a:p>
            <a:pPr algn="just"/>
            <a:endParaRPr lang="en-US" sz="2800">
              <a:cs typeface="Calibri"/>
            </a:endParaRPr>
          </a:p>
          <a:p>
            <a:pPr algn="just"/>
            <a:endParaRPr lang="en-US" sz="2800">
              <a:cs typeface="Calibri"/>
            </a:endParaRPr>
          </a:p>
          <a:p>
            <a:pPr marL="0" indent="0" algn="just">
              <a:buNone/>
            </a:pPr>
            <a:endParaRPr lang="en-US" sz="2800">
              <a:cs typeface="Calibri"/>
            </a:endParaRPr>
          </a:p>
          <a:p>
            <a:pPr marL="0" indent="0" algn="just">
              <a:buNone/>
            </a:pPr>
            <a:r>
              <a:rPr lang="en-US" sz="2800">
                <a:cs typeface="Calibri"/>
              </a:rPr>
              <a:t>Trong đó:</a:t>
            </a:r>
          </a:p>
          <a:p>
            <a:pPr marL="0" indent="0" algn="just">
              <a:buNone/>
            </a:pPr>
            <a:r>
              <a:rPr lang="en-US" sz="2800">
                <a:cs typeface="Calibri"/>
              </a:rPr>
              <a:t>D là hệ số khuếch tán</a:t>
            </a:r>
          </a:p>
          <a:p>
            <a:pPr marL="0" indent="0" algn="just">
              <a:buNone/>
            </a:pPr>
            <a:r>
              <a:rPr lang="en-US" sz="2800">
                <a:cs typeface="Calibri"/>
              </a:rPr>
              <a:t>          là gradient cấp 2 của ma trận C </a:t>
            </a:r>
            <a:endParaRPr lang="en-US" sz="2800" dirty="0">
              <a:cs typeface="Calibri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8FAE2F-9910-4B0F-B0BB-0B805074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D533B42-A7F1-4F9B-8C11-EDC90B983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938291"/>
              </p:ext>
            </p:extLst>
          </p:nvPr>
        </p:nvGraphicFramePr>
        <p:xfrm>
          <a:off x="1279358" y="2231188"/>
          <a:ext cx="231933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143000" imgH="863280" progId="Equation.3">
                  <p:embed/>
                </p:oleObj>
              </mc:Choice>
              <mc:Fallback>
                <p:oleObj name="Equation" r:id="rId4" imgW="1143000" imgH="8632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358" y="2231188"/>
                        <a:ext cx="2319338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Hình ảnh 5">
            <a:extLst>
              <a:ext uri="{FF2B5EF4-FFF2-40B4-BE49-F238E27FC236}">
                <a16:creationId xmlns:a16="http://schemas.microsoft.com/office/drawing/2014/main" id="{6EF87DDF-6D76-4FA5-AB14-E618F8F4C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50" y="5133474"/>
            <a:ext cx="741893" cy="5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/>
              <a:t>. Bài toán – Phương pháp Jacobi Iteration 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>
                <a:cs typeface="Calibri"/>
              </a:rPr>
              <a:t>Công thức tính giá trị điểm lưới theo phương pháp Jacobi Iteration:   </a:t>
            </a:r>
          </a:p>
          <a:p>
            <a:pPr algn="just"/>
            <a:endParaRPr lang="en-US" sz="2800">
              <a:cs typeface="Calibri"/>
            </a:endParaRPr>
          </a:p>
          <a:p>
            <a:pPr algn="just"/>
            <a:endParaRPr lang="en-US" sz="2800">
              <a:cs typeface="Calibri"/>
            </a:endParaRPr>
          </a:p>
          <a:p>
            <a:pPr marL="0" indent="0" algn="just">
              <a:buNone/>
            </a:pPr>
            <a:endParaRPr lang="en-US" sz="2800">
              <a:cs typeface="Calibri"/>
            </a:endParaRPr>
          </a:p>
          <a:p>
            <a:pPr algn="just"/>
            <a:r>
              <a:rPr lang="en-US" sz="2800">
                <a:cs typeface="Calibri"/>
              </a:rPr>
              <a:t>c           = </a:t>
            </a:r>
          </a:p>
          <a:p>
            <a:pPr algn="just"/>
            <a:r>
              <a:rPr lang="en-US" sz="2800">
                <a:cs typeface="Calibri"/>
              </a:rPr>
              <a:t>up        =    </a:t>
            </a:r>
          </a:p>
          <a:p>
            <a:pPr algn="just"/>
            <a:r>
              <a:rPr lang="en-US" sz="2800">
                <a:cs typeface="Calibri"/>
              </a:rPr>
              <a:t>down   =   </a:t>
            </a:r>
          </a:p>
          <a:p>
            <a:pPr algn="just"/>
            <a:r>
              <a:rPr lang="en-US" sz="2800">
                <a:cs typeface="Calibri"/>
              </a:rPr>
              <a:t>left       =   </a:t>
            </a:r>
          </a:p>
          <a:p>
            <a:pPr algn="just"/>
            <a:r>
              <a:rPr lang="en-US" sz="2800">
                <a:cs typeface="Calibri"/>
              </a:rPr>
              <a:t>right    = </a:t>
            </a:r>
            <a:endParaRPr lang="en-US" sz="2800" dirty="0">
              <a:cs typeface="Calibri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8FAE2F-9910-4B0F-B0BB-0B805074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FAF781C-5646-469F-8536-0C6F37DF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95" y="2115452"/>
            <a:ext cx="7242509" cy="1479104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1A05E8B4-424B-4AB8-BCD8-AB408C672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605" y="3280550"/>
            <a:ext cx="3966279" cy="313997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826D2CF6-2D71-418B-916F-0F3AA3764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694" y="3587567"/>
            <a:ext cx="753978" cy="55202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86E9D11-764A-46C7-B755-07465C979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911" y="4056424"/>
            <a:ext cx="792644" cy="5090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73AD01D-3706-49C9-964F-0021ADA11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1911" y="4621116"/>
            <a:ext cx="753978" cy="464232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DDB1079C-88AA-4C13-B26E-70CE9FF80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9906" y="5596181"/>
            <a:ext cx="753978" cy="470796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D50EC873-413B-4ADB-96FF-BA55A33D8B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1911" y="5121644"/>
            <a:ext cx="753978" cy="4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2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74" y="-87315"/>
            <a:ext cx="8582526" cy="1325563"/>
          </a:xfrm>
        </p:spPr>
        <p:txBody>
          <a:bodyPr>
            <a:normAutofit/>
          </a:bodyPr>
          <a:lstStyle/>
          <a:p>
            <a:r>
              <a:rPr lang="en-US" sz="3400"/>
              <a:t>I. Bài toán – Phương pháp Gauss-Seidel Iteration </a:t>
            </a:r>
            <a:endParaRPr lang="en-US" sz="3400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>
                <a:cs typeface="Calibri"/>
              </a:rPr>
              <a:t>Công thức tính giá trị điểm lưới theo phương pháp Gauss-Seidel Iteration:</a:t>
            </a:r>
          </a:p>
          <a:p>
            <a:pPr algn="just"/>
            <a:endParaRPr lang="en-US" sz="2800">
              <a:cs typeface="Calibri"/>
            </a:endParaRPr>
          </a:p>
          <a:p>
            <a:pPr algn="just"/>
            <a:endParaRPr lang="en-US" sz="2800">
              <a:cs typeface="Calibri"/>
            </a:endParaRPr>
          </a:p>
          <a:p>
            <a:pPr algn="just"/>
            <a:endParaRPr lang="en-US" sz="2800">
              <a:cs typeface="Calibri"/>
            </a:endParaRPr>
          </a:p>
          <a:p>
            <a:pPr algn="just"/>
            <a:endParaRPr lang="en-US" sz="2800">
              <a:cs typeface="Calibri"/>
            </a:endParaRPr>
          </a:p>
          <a:p>
            <a:pPr algn="just"/>
            <a:endParaRPr lang="en-US" sz="2800" dirty="0">
              <a:cs typeface="Calibri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8FAE2F-9910-4B0F-B0BB-0B805074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3CC4B93-BE2D-4E97-8B91-04A62B37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4" y="2093327"/>
            <a:ext cx="6873252" cy="1429251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81B810B2-D8A2-4E62-81B5-C47C8211A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182" y="3307748"/>
            <a:ext cx="3861636" cy="32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74" y="-87315"/>
            <a:ext cx="8582526" cy="1325563"/>
          </a:xfrm>
        </p:spPr>
        <p:txBody>
          <a:bodyPr>
            <a:normAutofit/>
          </a:bodyPr>
          <a:lstStyle/>
          <a:p>
            <a:r>
              <a:rPr lang="en-US" sz="3400"/>
              <a:t>I. Bài toán – Phương pháp Gauss-Seidel Iteration </a:t>
            </a:r>
            <a:endParaRPr lang="en-US" sz="3400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>
              <a:cs typeface="Calibri"/>
            </a:endParaRPr>
          </a:p>
          <a:p>
            <a:pPr algn="just"/>
            <a:endParaRPr lang="en-US" sz="2800">
              <a:cs typeface="Calibri"/>
            </a:endParaRPr>
          </a:p>
          <a:p>
            <a:pPr algn="just"/>
            <a:endParaRPr lang="en-US" sz="2800">
              <a:cs typeface="Calibri"/>
            </a:endParaRPr>
          </a:p>
          <a:p>
            <a:pPr algn="just"/>
            <a:endParaRPr lang="en-US" sz="2800">
              <a:cs typeface="Calibri"/>
            </a:endParaRPr>
          </a:p>
          <a:p>
            <a:pPr algn="just"/>
            <a:endParaRPr lang="en-US" sz="2800" dirty="0">
              <a:cs typeface="Calibri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8FAE2F-9910-4B0F-B0BB-0B805074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1D0CD7D-042B-48E9-964C-2AC14F4A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509" y="1716505"/>
            <a:ext cx="4006767" cy="3805759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3C55C80-5D62-4D98-B630-2BC9E507D9AE}"/>
              </a:ext>
            </a:extLst>
          </p:cNvPr>
          <p:cNvSpPr txBox="1"/>
          <p:nvPr/>
        </p:nvSpPr>
        <p:spPr>
          <a:xfrm>
            <a:off x="488950" y="1716505"/>
            <a:ext cx="464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CAD5486-5642-4A3E-823C-50F092AA7AFB}"/>
              </a:ext>
            </a:extLst>
          </p:cNvPr>
          <p:cNvSpPr txBox="1"/>
          <p:nvPr/>
        </p:nvSpPr>
        <p:spPr>
          <a:xfrm>
            <a:off x="256674" y="1588168"/>
            <a:ext cx="518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Chia miền tính toán thành dạng lưới các ô đen – đỏ.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Cập nhật các điểm đỏ: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Sau đó cập nhật các điểm đen:</a:t>
            </a: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0E893DA-83D6-4463-93EA-FDB07A96D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74" y="3130586"/>
            <a:ext cx="5022241" cy="830235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3A648B00-5660-46D2-B786-2E69B5A66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74" y="4887168"/>
            <a:ext cx="5022922" cy="8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0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01476"/>
              </p:ext>
            </p:extLst>
          </p:nvPr>
        </p:nvGraphicFramePr>
        <p:xfrm>
          <a:off x="488950" y="1238248"/>
          <a:ext cx="8026400" cy="548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II.Thuật Toán</a:t>
            </a:r>
          </a:p>
        </p:txBody>
      </p:sp>
    </p:spTree>
    <p:extLst>
      <p:ext uri="{BB962C8B-B14F-4D97-AF65-F5344CB8AC3E}">
        <p14:creationId xmlns:p14="http://schemas.microsoft.com/office/powerpoint/2010/main" val="15488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1DA189-DDA5-4936-8B0D-5E0AA6317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D1DA189-DDA5-4936-8B0D-5E0AA6317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FD1DA189-DDA5-4936-8B0D-5E0AA6317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graphicEl>
                                              <a:dgm id="{FD1DA189-DDA5-4936-8B0D-5E0AA6317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1E2109-C32C-4113-8BAB-583DAE5F7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21E2109-C32C-4113-8BAB-583DAE5F7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C21E2109-C32C-4113-8BAB-583DAE5F7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C21E2109-C32C-4113-8BAB-583DAE5F7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965B6D-0166-4D67-8B04-FB52EE8CD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70965B6D-0166-4D67-8B04-FB52EE8CDF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70965B6D-0166-4D67-8B04-FB52EE8CD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70965B6D-0166-4D67-8B04-FB52EE8CD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C232EC-69A8-4F2D-8A7E-C2EBD5FEA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69C232EC-69A8-4F2D-8A7E-C2EBD5FEAA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69C232EC-69A8-4F2D-8A7E-C2EBD5FEA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69C232EC-69A8-4F2D-8A7E-C2EBD5FEA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EAD7B7-7E68-451F-AD42-556BBAC17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74EAD7B7-7E68-451F-AD42-556BBAC177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74EAD7B7-7E68-451F-AD42-556BBAC17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74EAD7B7-7E68-451F-AD42-556BBAC17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91AB13-2E76-45F8-A4C5-61584FBDA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1191AB13-2E76-45F8-A4C5-61584FBDA2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1191AB13-2E76-45F8-A4C5-61584FBDA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1191AB13-2E76-45F8-A4C5-61584FBDA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1A770B-ED7E-4FFB-985F-A40EF4C7B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A71A770B-ED7E-4FFB-985F-A40EF4C7B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A71A770B-ED7E-4FFB-985F-A40EF4C7B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A71A770B-ED7E-4FFB-985F-A40EF4C7B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BC531D-D59C-413F-A2D2-871D64831B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graphicEl>
                                              <a:dgm id="{0FBC531D-D59C-413F-A2D2-871D64831B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0FBC531D-D59C-413F-A2D2-871D64831B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0FBC531D-D59C-413F-A2D2-871D64831B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BB447A-CDAA-4261-8EA7-D6AFDF620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E0BB447A-CDAA-4261-8EA7-D6AFDF620E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E0BB447A-CDAA-4261-8EA7-D6AFDF620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E0BB447A-CDAA-4261-8EA7-D6AFDF620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10F8B1-AE60-4BAB-A710-E17575E33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6E10F8B1-AE60-4BAB-A710-E17575E338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graphicEl>
                                              <a:dgm id="{6E10F8B1-AE60-4BAB-A710-E17575E33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graphicEl>
                                              <a:dgm id="{6E10F8B1-AE60-4BAB-A710-E17575E33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2A1065-A5DF-4420-A5E2-C9D71ACB6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graphicEl>
                                              <a:dgm id="{602A1065-A5DF-4420-A5E2-C9D71ACB6E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graphicEl>
                                              <a:dgm id="{602A1065-A5DF-4420-A5E2-C9D71ACB6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graphicEl>
                                              <a:dgm id="{602A1065-A5DF-4420-A5E2-C9D71ACB6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CB1066-45C8-42A6-993B-871A238F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67526"/>
            <a:ext cx="8026400" cy="1325563"/>
          </a:xfrm>
        </p:spPr>
        <p:txBody>
          <a:bodyPr/>
          <a:lstStyle/>
          <a:p>
            <a:r>
              <a:rPr lang="en-US"/>
              <a:t>II.Thuật Toán – Khởi Tạo Giá Trị Ban Đầu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2991ACD-1978-4797-86B4-1E336F60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CA954D44-9FE4-4399-B9B6-9FEEE4AE5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1992310"/>
            <a:ext cx="8224445" cy="369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5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CB1066-45C8-42A6-993B-871A238F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II.Thuật Toán – Khởi Tạo Giá Trị Ban Đầu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33C9571F-1FFE-4AD6-87D2-197999745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59" y="1610894"/>
            <a:ext cx="6415581" cy="4745457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2991ACD-1978-4797-86B4-1E336F60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632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2575</TotalTime>
  <Words>409</Words>
  <Application>Microsoft Office PowerPoint</Application>
  <PresentationFormat>Trình chiếu Trên màn hình (4:3)</PresentationFormat>
  <Paragraphs>111</Paragraphs>
  <Slides>19</Slides>
  <Notes>8</Notes>
  <HiddenSlides>0</HiddenSlides>
  <MMClips>1</MMClips>
  <ScaleCrop>false</ScaleCrop>
  <HeadingPairs>
    <vt:vector size="8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2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8" baseType="lpstr">
      <vt:lpstr>000 AlterEgo BB TB</vt:lpstr>
      <vt:lpstr>Arial</vt:lpstr>
      <vt:lpstr>Calibri</vt:lpstr>
      <vt:lpstr>Calibri Light</vt:lpstr>
      <vt:lpstr>Garamond</vt:lpstr>
      <vt:lpstr>Times New Roman</vt:lpstr>
      <vt:lpstr>Office Theme</vt:lpstr>
      <vt:lpstr>Organic</vt:lpstr>
      <vt:lpstr>Equation</vt:lpstr>
      <vt:lpstr>Time Independent Diffusion Equation </vt:lpstr>
      <vt:lpstr>Bản trình bày PowerPoint</vt:lpstr>
      <vt:lpstr>I. Bài toán – Phương trình khuếch tán</vt:lpstr>
      <vt:lpstr>I. Bài toán – Phương pháp Jacobi Iteration </vt:lpstr>
      <vt:lpstr>I. Bài toán – Phương pháp Gauss-Seidel Iteration </vt:lpstr>
      <vt:lpstr>I. Bài toán – Phương pháp Gauss-Seidel Iteration </vt:lpstr>
      <vt:lpstr>II.Thuật Toán</vt:lpstr>
      <vt:lpstr>II.Thuật Toán – Khởi Tạo Giá Trị Ban Đầu</vt:lpstr>
      <vt:lpstr>II.Thuật Toán – Khởi Tạo Giá Trị Ban Đầu</vt:lpstr>
      <vt:lpstr>II.Thuật Toán – Chia miền tính toán</vt:lpstr>
      <vt:lpstr>II.Thuật Toán – Gửi Input từ Root đến các CPU </vt:lpstr>
      <vt:lpstr>II.Thuật Toán – Tính toán song song</vt:lpstr>
      <vt:lpstr>II.Thuật Toán – Truyền Thông  </vt:lpstr>
      <vt:lpstr>II.Thuật Toán – Truyền Thông Mảng Cu</vt:lpstr>
      <vt:lpstr>II.Thuật Toán – Truyền Thông Mảng Cd</vt:lpstr>
      <vt:lpstr>II.Thuật Toán – Cập nhật điểm đỏ</vt:lpstr>
      <vt:lpstr>II.Thuật Toán – Cập nhật điểm đen</vt:lpstr>
      <vt:lpstr>II.Demo Chương trình</vt:lpstr>
      <vt:lpstr>THANK you FOR YOUR ATTENTION !!!!!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ThienIT</cp:lastModifiedBy>
  <cp:revision>623</cp:revision>
  <dcterms:created xsi:type="dcterms:W3CDTF">2016-07-25T07:53:11Z</dcterms:created>
  <dcterms:modified xsi:type="dcterms:W3CDTF">2019-05-13T01:45:57Z</dcterms:modified>
</cp:coreProperties>
</file>