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 Khac Du 20160882" initials="NKD2" lastIdx="1" clrIdx="0">
    <p:extLst>
      <p:ext uri="{19B8F6BF-5375-455C-9EA6-DF929625EA0E}">
        <p15:presenceInfo xmlns:p15="http://schemas.microsoft.com/office/powerpoint/2012/main" userId="Ngo Khac Du 2016088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64" autoAdjust="0"/>
  </p:normalViewPr>
  <p:slideViewPr>
    <p:cSldViewPr snapToGrid="0">
      <p:cViewPr varScale="1">
        <p:scale>
          <a:sx n="65" d="100"/>
          <a:sy n="65" d="100"/>
        </p:scale>
        <p:origin x="628" y="4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07AF3-5936-434B-AD02-44E934C2EFC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F2DC3-CE9D-45E4-99BA-BDB6DEC8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F2DC3-CE9D-45E4-99BA-BDB6DEC8D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E0C0-DD0E-44A8-B0BD-A93A5FC25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43E60-CE05-4E55-83DC-48CD75E8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A087-3849-453D-B7F6-46FD6B1A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6ACF2-1096-476D-A272-AC8D0E97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869F-1825-4327-B59D-A39818FE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1673-A7D9-4676-B50B-C12A8726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B571D-A5FE-43A7-98C6-E6BF0B9C2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CA71-81E7-47B9-9EE5-2D5E3B27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4C1B-2378-428B-B0A0-1A6CF854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3DBF-A847-4477-9EF0-7015BA5D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6EEBE-3E5F-4CE4-96E6-E52D7BBDA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0CE8A-0A4E-47C4-9BB6-58D2DE8C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C591-855A-4D9B-8BAC-9EDD5697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9BCB-D167-48D5-868D-A776EF36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11A04-0490-412E-8E84-98CF6FA5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7946-850B-4102-8504-3A769866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538F-F438-44EB-BEF5-2B808374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09FE-079C-48DA-A509-B3E86A54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AD40-1ADE-4232-854F-96CA4DA2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2653-A51E-4B05-8E15-D39005D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F268-C163-4E14-AD05-7F68A0A6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9411B-F4BC-4F9D-8F38-16FA872A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97F43-2874-4121-876D-1D8CB95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9B07-4B64-4162-918B-BBE4341B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146D-E761-4F0A-9985-7F30020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0A88-2A1C-4716-949C-1F4ADC7B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144F-9C65-4DCE-B483-CE3F7A93F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83B0-A2A5-429F-8B72-54624961F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264B2-A217-4B33-84A7-0DC91DFB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2B4F-1366-4B1F-ACB8-92B2E3AB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855DF-11D0-4DF1-9E02-0F4D0E4D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5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0BF9-5380-48D8-9DF2-F73AAF9A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30789-4F9F-4C01-AC8E-414B0E1D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A3A7A-0CA5-4CD2-86A2-A38D1004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FE1AA-85FF-415F-962D-74949DF5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2B8E9-64BC-46F1-B420-5382496AD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6C080-7D87-496C-8F17-3E37808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31ADE-46AA-44EC-8C6B-DEA47EB7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CAE96-66A0-4777-B265-EE961A6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1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1D63-56A3-4E1A-A852-FAF6CD12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3A738-2FC6-4770-8392-34B5FDAA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DA1AF-2FDC-4CD3-ABC4-47462AD1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4BA8-3848-43D4-B763-614E569D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10E4F-6E14-4ACA-908E-F19573BF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9A9F3-3382-404E-B0CF-FD962A55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4496-6528-402A-9422-FC687E43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0398-A37E-41DE-A83A-6380C9A6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A048-29F0-452F-B9D3-786BB27E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C1A76-77B5-402E-BFA4-246DF23DF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51851-565D-4640-B0AA-4005331F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51A7-7D5E-4DD0-815A-738317E4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98A8-7493-4FD2-AF49-04AEECE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B896-1CB8-4833-B745-E3175B22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CCC17-C345-4CD5-8F40-FBD908B1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9E761-3CA8-4095-A4E6-7CBEF1E7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676BF-E7C8-4E9F-8B99-C2AE339A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A84DE-301A-4F0C-8AC3-A3C57661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6580D-B5E9-4AD6-A8E4-34A65225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C85F1-6404-4C0F-A0E1-06349F4C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8C56D-C59D-4322-BDEF-C002FAB6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4398-86B7-4F15-9C69-568B36665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5D85-F8FA-4224-A137-D0C215EBC0B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EADC-D712-4AED-BE61-8466D10F2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517F-22DE-43A3-B834-5D287D79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829A-911F-4A0F-85AF-F7264988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467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7849A3A4-45ED-4857-84CB-739546F798B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25"/>
          <a:stretch/>
        </p:blipFill>
        <p:spPr>
          <a:xfrm>
            <a:off x="689613" y="1844558"/>
            <a:ext cx="6862071" cy="2180898"/>
          </a:xfrm>
          <a:prstGeom prst="rect">
            <a:avLst/>
          </a:prstGeom>
        </p:spPr>
      </p:pic>
      <p:pic>
        <p:nvPicPr>
          <p:cNvPr id="5" name="Hình ảnh 467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BE9B9FCD-5E27-4005-BFD8-325C71CD82C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6"/>
          <a:stretch/>
        </p:blipFill>
        <p:spPr>
          <a:xfrm>
            <a:off x="8313681" y="1844558"/>
            <a:ext cx="2936457" cy="21808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88E4B-1958-41D7-A72A-08E46C5EB8FA}"/>
              </a:ext>
            </a:extLst>
          </p:cNvPr>
          <p:cNvCxnSpPr>
            <a:cxnSpLocks/>
          </p:cNvCxnSpPr>
          <p:nvPr/>
        </p:nvCxnSpPr>
        <p:spPr>
          <a:xfrm>
            <a:off x="7551684" y="2871947"/>
            <a:ext cx="761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6927A8-E124-473B-A7C3-E3D27DB3C5D6}"/>
              </a:ext>
            </a:extLst>
          </p:cNvPr>
          <p:cNvSpPr txBox="1"/>
          <p:nvPr/>
        </p:nvSpPr>
        <p:spPr>
          <a:xfrm>
            <a:off x="10005845" y="2532996"/>
            <a:ext cx="76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BF79B-C7DF-41D7-8810-111F7278D685}"/>
              </a:ext>
            </a:extLst>
          </p:cNvPr>
          <p:cNvCxnSpPr>
            <a:cxnSpLocks/>
          </p:cNvCxnSpPr>
          <p:nvPr/>
        </p:nvCxnSpPr>
        <p:spPr>
          <a:xfrm>
            <a:off x="9343696" y="3762703"/>
            <a:ext cx="0" cy="47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6F4D8-9CB1-4902-9177-06AFDCED2E04}"/>
              </a:ext>
            </a:extLst>
          </p:cNvPr>
          <p:cNvSpPr/>
          <p:nvPr/>
        </p:nvSpPr>
        <p:spPr>
          <a:xfrm>
            <a:off x="8996857" y="4240928"/>
            <a:ext cx="1387362" cy="7199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A46321-BBFF-44A6-91E3-64B6724EEA12}"/>
              </a:ext>
            </a:extLst>
          </p:cNvPr>
          <p:cNvCxnSpPr>
            <a:cxnSpLocks/>
          </p:cNvCxnSpPr>
          <p:nvPr/>
        </p:nvCxnSpPr>
        <p:spPr>
          <a:xfrm flipV="1">
            <a:off x="10042634" y="3762703"/>
            <a:ext cx="0" cy="4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3BDF6E-F563-4F89-9AB5-C221A9387F17}"/>
              </a:ext>
            </a:extLst>
          </p:cNvPr>
          <p:cNvSpPr txBox="1"/>
          <p:nvPr/>
        </p:nvSpPr>
        <p:spPr>
          <a:xfrm>
            <a:off x="9165023" y="4424871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SD Card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4F9409-D55E-4ACB-845F-BEB59CCB1DBD}"/>
              </a:ext>
            </a:extLst>
          </p:cNvPr>
          <p:cNvCxnSpPr>
            <a:cxnSpLocks/>
          </p:cNvCxnSpPr>
          <p:nvPr/>
        </p:nvCxnSpPr>
        <p:spPr>
          <a:xfrm>
            <a:off x="7483363" y="2871947"/>
            <a:ext cx="914398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5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08361A-BDF6-4398-881E-FCB35510CFB1}"/>
              </a:ext>
            </a:extLst>
          </p:cNvPr>
          <p:cNvSpPr txBox="1"/>
          <p:nvPr/>
        </p:nvSpPr>
        <p:spPr>
          <a:xfrm>
            <a:off x="1899004" y="1941912"/>
            <a:ext cx="1620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/>
              <a:t>State BLE Transmission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EF7A32-DD6D-46FD-AE1F-4A631C7B7C5E}"/>
              </a:ext>
            </a:extLst>
          </p:cNvPr>
          <p:cNvSpPr/>
          <p:nvPr/>
        </p:nvSpPr>
        <p:spPr>
          <a:xfrm>
            <a:off x="1899007" y="1752859"/>
            <a:ext cx="1620078" cy="10430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2C574B-01DE-4349-9B65-0F3D4341CE95}"/>
              </a:ext>
            </a:extLst>
          </p:cNvPr>
          <p:cNvSpPr/>
          <p:nvPr/>
        </p:nvSpPr>
        <p:spPr>
          <a:xfrm>
            <a:off x="5467154" y="1752859"/>
            <a:ext cx="1620078" cy="10430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7FE-72B4-4FF0-9132-E79F03A1E581}"/>
              </a:ext>
            </a:extLst>
          </p:cNvPr>
          <p:cNvSpPr txBox="1"/>
          <p:nvPr/>
        </p:nvSpPr>
        <p:spPr>
          <a:xfrm>
            <a:off x="5434851" y="1752859"/>
            <a:ext cx="16523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/>
              <a:t>State Send data to Smartphone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EE2868-7F95-4EEE-AECA-3F9F72E008B5}"/>
              </a:ext>
            </a:extLst>
          </p:cNvPr>
          <p:cNvCxnSpPr>
            <a:stCxn id="5" idx="3"/>
          </p:cNvCxnSpPr>
          <p:nvPr/>
        </p:nvCxnSpPr>
        <p:spPr>
          <a:xfrm>
            <a:off x="3519085" y="2274369"/>
            <a:ext cx="1915766" cy="1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E0BD5E-A935-49FE-AAE8-73C295397321}"/>
              </a:ext>
            </a:extLst>
          </p:cNvPr>
          <p:cNvSpPr txBox="1"/>
          <p:nvPr/>
        </p:nvSpPr>
        <p:spPr>
          <a:xfrm>
            <a:off x="3860250" y="2014459"/>
            <a:ext cx="154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/>
              <a:t>Realtime mode</a:t>
            </a:r>
          </a:p>
        </p:txBody>
      </p:sp>
    </p:spTree>
    <p:extLst>
      <p:ext uri="{BB962C8B-B14F-4D97-AF65-F5344CB8AC3E}">
        <p14:creationId xmlns:p14="http://schemas.microsoft.com/office/powerpoint/2010/main" val="143843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7DF73A-4929-436A-9889-17D6EE5B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3" y="1373191"/>
            <a:ext cx="10895714" cy="41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EF197-5080-48F0-88B9-A70071BA3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1"/>
          <a:stretch/>
        </p:blipFill>
        <p:spPr>
          <a:xfrm>
            <a:off x="3499945" y="1109690"/>
            <a:ext cx="7608020" cy="46386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4F1602-D9FE-4AC8-A6B5-96F0F41053A8}"/>
              </a:ext>
            </a:extLst>
          </p:cNvPr>
          <p:cNvSpPr/>
          <p:nvPr/>
        </p:nvSpPr>
        <p:spPr>
          <a:xfrm>
            <a:off x="1031485" y="3321269"/>
            <a:ext cx="1848352" cy="56755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C0FFE-B4F9-4D61-989B-AB50DBCE2843}"/>
              </a:ext>
            </a:extLst>
          </p:cNvPr>
          <p:cNvSpPr txBox="1"/>
          <p:nvPr/>
        </p:nvSpPr>
        <p:spPr>
          <a:xfrm>
            <a:off x="1166648" y="3429000"/>
            <a:ext cx="150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Tín</a:t>
            </a:r>
            <a:r>
              <a:rPr lang="en-US" b="1"/>
              <a:t> </a:t>
            </a:r>
            <a:r>
              <a:rPr lang="en-US" b="1" err="1"/>
              <a:t>hiệu</a:t>
            </a:r>
            <a:r>
              <a:rPr lang="en-US" b="1"/>
              <a:t> EMG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0CA847-4427-4A85-B0B9-47A5A30056D0}"/>
              </a:ext>
            </a:extLst>
          </p:cNvPr>
          <p:cNvCxnSpPr>
            <a:stCxn id="5" idx="3"/>
          </p:cNvCxnSpPr>
          <p:nvPr/>
        </p:nvCxnSpPr>
        <p:spPr>
          <a:xfrm flipV="1">
            <a:off x="2879837" y="3605048"/>
            <a:ext cx="62010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15404A-AF10-4871-A09B-788468A6572D}"/>
              </a:ext>
            </a:extLst>
          </p:cNvPr>
          <p:cNvSpPr/>
          <p:nvPr/>
        </p:nvSpPr>
        <p:spPr>
          <a:xfrm>
            <a:off x="3710154" y="4761186"/>
            <a:ext cx="2385846" cy="80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E94EC-24D2-4739-969C-E8EB12A3ED54}"/>
              </a:ext>
            </a:extLst>
          </p:cNvPr>
          <p:cNvSpPr/>
          <p:nvPr/>
        </p:nvSpPr>
        <p:spPr>
          <a:xfrm>
            <a:off x="4288218" y="6080234"/>
            <a:ext cx="1848352" cy="56755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C71AA-0890-465E-9627-B09B4B192303}"/>
              </a:ext>
            </a:extLst>
          </p:cNvPr>
          <p:cNvSpPr txBox="1"/>
          <p:nvPr/>
        </p:nvSpPr>
        <p:spPr>
          <a:xfrm>
            <a:off x="4797233" y="6179347"/>
            <a:ext cx="150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SD Card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5A366-F623-447E-BDE6-49D218FAC582}"/>
              </a:ext>
            </a:extLst>
          </p:cNvPr>
          <p:cNvCxnSpPr>
            <a:cxnSpLocks/>
          </p:cNvCxnSpPr>
          <p:nvPr/>
        </p:nvCxnSpPr>
        <p:spPr>
          <a:xfrm>
            <a:off x="5470631" y="5570483"/>
            <a:ext cx="0" cy="439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88B29-BFAD-4E67-885D-3F2BA134BAA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903077" y="5570483"/>
            <a:ext cx="0" cy="38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B613DB-D6BF-4101-BAAE-275D300DE38E}"/>
              </a:ext>
            </a:extLst>
          </p:cNvPr>
          <p:cNvSpPr txBox="1"/>
          <p:nvPr/>
        </p:nvSpPr>
        <p:spPr>
          <a:xfrm>
            <a:off x="5507424" y="5691343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19373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BDB1E7F-53F7-47FC-ACEA-81F803E7B7DE}"/>
              </a:ext>
            </a:extLst>
          </p:cNvPr>
          <p:cNvSpPr/>
          <p:nvPr/>
        </p:nvSpPr>
        <p:spPr>
          <a:xfrm>
            <a:off x="4956387" y="424991"/>
            <a:ext cx="1871601" cy="846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4A16F-2B30-4A56-B3EB-01B3C86FB503}"/>
              </a:ext>
            </a:extLst>
          </p:cNvPr>
          <p:cNvSpPr/>
          <p:nvPr/>
        </p:nvSpPr>
        <p:spPr>
          <a:xfrm>
            <a:off x="4417764" y="140387"/>
            <a:ext cx="2831336" cy="57281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E0EC3-13F3-4752-9694-473D08F1DCCA}"/>
              </a:ext>
            </a:extLst>
          </p:cNvPr>
          <p:cNvSpPr txBox="1"/>
          <p:nvPr/>
        </p:nvSpPr>
        <p:spPr>
          <a:xfrm>
            <a:off x="5148123" y="663398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Scan Bluetooth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0292D-BCA7-491B-AD1F-2C307AB797FE}"/>
              </a:ext>
            </a:extLst>
          </p:cNvPr>
          <p:cNvSpPr txBox="1"/>
          <p:nvPr/>
        </p:nvSpPr>
        <p:spPr>
          <a:xfrm>
            <a:off x="5318593" y="1618950"/>
            <a:ext cx="11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Connect Bluetooth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D96C0-FAD2-4808-A373-AC56237616DB}"/>
              </a:ext>
            </a:extLst>
          </p:cNvPr>
          <p:cNvSpPr txBox="1"/>
          <p:nvPr/>
        </p:nvSpPr>
        <p:spPr>
          <a:xfrm>
            <a:off x="5289281" y="2863511"/>
            <a:ext cx="1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Chọn</a:t>
            </a:r>
            <a:r>
              <a:rPr lang="en-US"/>
              <a:t>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516E7-8EDC-4EA4-93F0-B0365BE9A2BA}"/>
              </a:ext>
            </a:extLst>
          </p:cNvPr>
          <p:cNvSpPr txBox="1"/>
          <p:nvPr/>
        </p:nvSpPr>
        <p:spPr>
          <a:xfrm>
            <a:off x="5438902" y="3990711"/>
            <a:ext cx="1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Vẽ</a:t>
            </a:r>
            <a:r>
              <a:rPr lang="en-US"/>
              <a:t> </a:t>
            </a:r>
            <a:r>
              <a:rPr lang="en-US" err="1"/>
              <a:t>hình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86BFA-AFD2-4BAE-B581-CC919A1775B7}"/>
              </a:ext>
            </a:extLst>
          </p:cNvPr>
          <p:cNvSpPr txBox="1"/>
          <p:nvPr/>
        </p:nvSpPr>
        <p:spPr>
          <a:xfrm>
            <a:off x="5104430" y="5070674"/>
            <a:ext cx="169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32FD97-5DA7-4BF8-8970-63B4F32B0ECC}"/>
              </a:ext>
            </a:extLst>
          </p:cNvPr>
          <p:cNvSpPr/>
          <p:nvPr/>
        </p:nvSpPr>
        <p:spPr>
          <a:xfrm>
            <a:off x="10179547" y="2228044"/>
            <a:ext cx="1440955" cy="504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D7615-7A07-4C4A-AB65-0D708B878157}"/>
              </a:ext>
            </a:extLst>
          </p:cNvPr>
          <p:cNvSpPr txBox="1"/>
          <p:nvPr/>
        </p:nvSpPr>
        <p:spPr>
          <a:xfrm>
            <a:off x="10484139" y="2324314"/>
            <a:ext cx="1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SD Card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7A7CB-CFF7-4682-A0C1-643525E1C6EB}"/>
              </a:ext>
            </a:extLst>
          </p:cNvPr>
          <p:cNvSpPr txBox="1"/>
          <p:nvPr/>
        </p:nvSpPr>
        <p:spPr>
          <a:xfrm>
            <a:off x="8473833" y="227802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1A9054-06B6-44B7-A118-F736D2D8E9B2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>
            <a:off x="6827988" y="848064"/>
            <a:ext cx="1331313" cy="16387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D23499-FCA1-479E-BC71-31A6CCD80759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6837209" y="2486827"/>
            <a:ext cx="1322092" cy="1685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C1E3684-285C-4F68-BAF6-9B2746F89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32"/>
          <a:stretch/>
        </p:blipFill>
        <p:spPr>
          <a:xfrm>
            <a:off x="1791293" y="1765449"/>
            <a:ext cx="663314" cy="143017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A06ADD-5C63-4D2C-ACBA-D39737BF8C36}"/>
              </a:ext>
            </a:extLst>
          </p:cNvPr>
          <p:cNvCxnSpPr>
            <a:stCxn id="29" idx="3"/>
            <a:endCxn id="4" idx="2"/>
          </p:cNvCxnSpPr>
          <p:nvPr/>
        </p:nvCxnSpPr>
        <p:spPr>
          <a:xfrm flipV="1">
            <a:off x="2454607" y="848064"/>
            <a:ext cx="2501780" cy="16324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2C7A7C-9D38-4BF4-AD5B-0E71F4F0EC39}"/>
              </a:ext>
            </a:extLst>
          </p:cNvPr>
          <p:cNvCxnSpPr>
            <a:cxnSpLocks/>
            <a:stCxn id="30" idx="6"/>
            <a:endCxn id="36" idx="1"/>
          </p:cNvCxnSpPr>
          <p:nvPr/>
        </p:nvCxnSpPr>
        <p:spPr>
          <a:xfrm flipV="1">
            <a:off x="6845874" y="2486827"/>
            <a:ext cx="1313427" cy="5585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E331BD-625C-4777-A1A1-3638A8108467}"/>
              </a:ext>
            </a:extLst>
          </p:cNvPr>
          <p:cNvCxnSpPr>
            <a:cxnSpLocks/>
          </p:cNvCxnSpPr>
          <p:nvPr/>
        </p:nvCxnSpPr>
        <p:spPr>
          <a:xfrm flipH="1" flipV="1">
            <a:off x="6794561" y="2006451"/>
            <a:ext cx="1362358" cy="474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6A5072-C09B-4EE0-8A74-920F94783AC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590314" y="2480537"/>
            <a:ext cx="5892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F613E87-694F-4B0B-8617-EB70B182B946}"/>
              </a:ext>
            </a:extLst>
          </p:cNvPr>
          <p:cNvSpPr/>
          <p:nvPr/>
        </p:nvSpPr>
        <p:spPr>
          <a:xfrm>
            <a:off x="4946979" y="1523630"/>
            <a:ext cx="1871601" cy="846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59BB2F-3126-4B72-8A55-9D374784B16C}"/>
              </a:ext>
            </a:extLst>
          </p:cNvPr>
          <p:cNvSpPr/>
          <p:nvPr/>
        </p:nvSpPr>
        <p:spPr>
          <a:xfrm>
            <a:off x="4974273" y="2622269"/>
            <a:ext cx="1871601" cy="846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D34B15-2F1E-4D54-A6EB-8856E91969C4}"/>
              </a:ext>
            </a:extLst>
          </p:cNvPr>
          <p:cNvSpPr/>
          <p:nvPr/>
        </p:nvSpPr>
        <p:spPr>
          <a:xfrm>
            <a:off x="4965608" y="3726566"/>
            <a:ext cx="1871601" cy="846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52B4F1-5443-4750-BF46-841DF1A54B13}"/>
              </a:ext>
            </a:extLst>
          </p:cNvPr>
          <p:cNvSpPr/>
          <p:nvPr/>
        </p:nvSpPr>
        <p:spPr>
          <a:xfrm>
            <a:off x="4974272" y="4848287"/>
            <a:ext cx="1871601" cy="846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8FE8BA-6273-4672-89DE-080FE1511650}"/>
              </a:ext>
            </a:extLst>
          </p:cNvPr>
          <p:cNvSpPr/>
          <p:nvPr/>
        </p:nvSpPr>
        <p:spPr>
          <a:xfrm>
            <a:off x="8159301" y="2234334"/>
            <a:ext cx="1440955" cy="504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7B3342-5628-4F9E-8D6B-EB4490AEAC0B}"/>
              </a:ext>
            </a:extLst>
          </p:cNvPr>
          <p:cNvCxnSpPr>
            <a:cxnSpLocks/>
            <a:stCxn id="29" idx="3"/>
            <a:endCxn id="28" idx="2"/>
          </p:cNvCxnSpPr>
          <p:nvPr/>
        </p:nvCxnSpPr>
        <p:spPr>
          <a:xfrm flipV="1">
            <a:off x="2454607" y="1946703"/>
            <a:ext cx="2492372" cy="5338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6952A3-5EC6-4F25-B2E2-127835070384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2454607" y="2480537"/>
            <a:ext cx="2519666" cy="5648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763FE3-C3BD-420F-BDF4-09FC06F1F3D7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2454607" y="2480537"/>
            <a:ext cx="2511001" cy="16691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2845A4-F92B-47A4-BD17-6134BB82B795}"/>
              </a:ext>
            </a:extLst>
          </p:cNvPr>
          <p:cNvCxnSpPr>
            <a:cxnSpLocks/>
            <a:stCxn id="29" idx="3"/>
            <a:endCxn id="34" idx="2"/>
          </p:cNvCxnSpPr>
          <p:nvPr/>
        </p:nvCxnSpPr>
        <p:spPr>
          <a:xfrm>
            <a:off x="2454607" y="2480537"/>
            <a:ext cx="2519665" cy="27908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26FBEC-80A0-4A03-AF8D-C2E322EA2EC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910073" y="4573709"/>
            <a:ext cx="3917" cy="2745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71E84B-51EB-4CF8-9830-4D224558F643}"/>
              </a:ext>
            </a:extLst>
          </p:cNvPr>
          <p:cNvSpPr txBox="1"/>
          <p:nvPr/>
        </p:nvSpPr>
        <p:spPr>
          <a:xfrm>
            <a:off x="4815227" y="5891488"/>
            <a:ext cx="25615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EMG android app</a:t>
            </a:r>
            <a:endParaRPr lang="en-US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4F1D1-8048-45FB-8100-128776E60A41}"/>
              </a:ext>
            </a:extLst>
          </p:cNvPr>
          <p:cNvSpPr txBox="1"/>
          <p:nvPr/>
        </p:nvSpPr>
        <p:spPr>
          <a:xfrm>
            <a:off x="9279584" y="5893806"/>
            <a:ext cx="12932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Use case </a:t>
            </a:r>
            <a:endParaRPr lang="en-US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0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852F62-83EE-48F6-80D9-DFE6AE160426}"/>
              </a:ext>
            </a:extLst>
          </p:cNvPr>
          <p:cNvSpPr/>
          <p:nvPr/>
        </p:nvSpPr>
        <p:spPr>
          <a:xfrm>
            <a:off x="3490601" y="1102711"/>
            <a:ext cx="2520732" cy="320565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D9F176-4802-40D1-A511-6CDDF45FD89A}"/>
              </a:ext>
            </a:extLst>
          </p:cNvPr>
          <p:cNvSpPr/>
          <p:nvPr/>
        </p:nvSpPr>
        <p:spPr>
          <a:xfrm>
            <a:off x="3757384" y="2429934"/>
            <a:ext cx="2059216" cy="169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02FF2-331A-4923-A9C0-CCE69DB7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74" y="2705538"/>
            <a:ext cx="78105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6AA81B-FF61-4CDB-89BC-A04E4216E762}"/>
              </a:ext>
            </a:extLst>
          </p:cNvPr>
          <p:cNvSpPr txBox="1"/>
          <p:nvPr/>
        </p:nvSpPr>
        <p:spPr>
          <a:xfrm>
            <a:off x="4237567" y="2429934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SD 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BB89E-416B-453F-A4C9-96942574D5B1}"/>
              </a:ext>
            </a:extLst>
          </p:cNvPr>
          <p:cNvSpPr txBox="1"/>
          <p:nvPr/>
        </p:nvSpPr>
        <p:spPr>
          <a:xfrm>
            <a:off x="5166261" y="2705538"/>
            <a:ext cx="709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3FE51-B807-4082-B162-DCC1ACA78132}"/>
              </a:ext>
            </a:extLst>
          </p:cNvPr>
          <p:cNvSpPr txBox="1"/>
          <p:nvPr/>
        </p:nvSpPr>
        <p:spPr>
          <a:xfrm>
            <a:off x="3691993" y="2951759"/>
            <a:ext cx="70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3V3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6C6E6B-134C-44D8-BF13-450A50A21B04}"/>
              </a:ext>
            </a:extLst>
          </p:cNvPr>
          <p:cNvCxnSpPr>
            <a:cxnSpLocks/>
          </p:cNvCxnSpPr>
          <p:nvPr/>
        </p:nvCxnSpPr>
        <p:spPr>
          <a:xfrm>
            <a:off x="2810933" y="3115732"/>
            <a:ext cx="9464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8555C5-678E-4DA9-8E88-3A4BB0C1F433}"/>
              </a:ext>
            </a:extLst>
          </p:cNvPr>
          <p:cNvCxnSpPr/>
          <p:nvPr/>
        </p:nvCxnSpPr>
        <p:spPr>
          <a:xfrm>
            <a:off x="2810933" y="3361269"/>
            <a:ext cx="9567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74FCC1-2161-4820-8900-738CB102B5E0}"/>
              </a:ext>
            </a:extLst>
          </p:cNvPr>
          <p:cNvSpPr/>
          <p:nvPr/>
        </p:nvSpPr>
        <p:spPr>
          <a:xfrm>
            <a:off x="4385731" y="1442935"/>
            <a:ext cx="712794" cy="8381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 kéo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D17B4-6E80-4103-A905-3CD034AB7EEC}"/>
              </a:ext>
            </a:extLst>
          </p:cNvPr>
          <p:cNvSpPr txBox="1"/>
          <p:nvPr/>
        </p:nvSpPr>
        <p:spPr>
          <a:xfrm>
            <a:off x="4000497" y="1068645"/>
            <a:ext cx="16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Khối SD Card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D57D4BF-6591-4179-8EBB-B724D5691191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3368335" y="2098336"/>
            <a:ext cx="1253743" cy="7810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124496-7254-4F15-8B58-D5A6FE6706D7}"/>
              </a:ext>
            </a:extLst>
          </p:cNvPr>
          <p:cNvSpPr txBox="1"/>
          <p:nvPr/>
        </p:nvSpPr>
        <p:spPr>
          <a:xfrm>
            <a:off x="2720136" y="2852690"/>
            <a:ext cx="70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3V3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51CA7F-C0EA-4399-9D75-D94354585985}"/>
              </a:ext>
            </a:extLst>
          </p:cNvPr>
          <p:cNvCxnSpPr>
            <a:cxnSpLocks/>
          </p:cNvCxnSpPr>
          <p:nvPr/>
        </p:nvCxnSpPr>
        <p:spPr>
          <a:xfrm flipH="1">
            <a:off x="5816601" y="2874982"/>
            <a:ext cx="12530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04C79C-6B99-4066-80A0-D1F42C03B0AF}"/>
              </a:ext>
            </a:extLst>
          </p:cNvPr>
          <p:cNvCxnSpPr>
            <a:cxnSpLocks/>
          </p:cNvCxnSpPr>
          <p:nvPr/>
        </p:nvCxnSpPr>
        <p:spPr>
          <a:xfrm flipH="1">
            <a:off x="5816600" y="3124459"/>
            <a:ext cx="12530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494909-36EF-40BB-86DD-03B14B513A87}"/>
              </a:ext>
            </a:extLst>
          </p:cNvPr>
          <p:cNvCxnSpPr>
            <a:cxnSpLocks/>
          </p:cNvCxnSpPr>
          <p:nvPr/>
        </p:nvCxnSpPr>
        <p:spPr>
          <a:xfrm flipH="1">
            <a:off x="5816600" y="3361269"/>
            <a:ext cx="12530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0C6908-011A-4F1F-A2AF-24ADD2171935}"/>
              </a:ext>
            </a:extLst>
          </p:cNvPr>
          <p:cNvCxnSpPr>
            <a:cxnSpLocks/>
          </p:cNvCxnSpPr>
          <p:nvPr/>
        </p:nvCxnSpPr>
        <p:spPr>
          <a:xfrm flipH="1">
            <a:off x="5816600" y="3611582"/>
            <a:ext cx="12530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80C0BC-4F09-48F8-A7D4-D33423568D52}"/>
              </a:ext>
            </a:extLst>
          </p:cNvPr>
          <p:cNvSpPr/>
          <p:nvPr/>
        </p:nvSpPr>
        <p:spPr>
          <a:xfrm>
            <a:off x="7069666" y="2429934"/>
            <a:ext cx="1498601" cy="16171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EC6A54-72F6-42DF-956D-67C6E19EF5D5}"/>
              </a:ext>
            </a:extLst>
          </p:cNvPr>
          <p:cNvCxnSpPr/>
          <p:nvPr/>
        </p:nvCxnSpPr>
        <p:spPr>
          <a:xfrm>
            <a:off x="5098525" y="2142067"/>
            <a:ext cx="9974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4D691-2917-4A28-8952-7DB2B3EB9C51}"/>
              </a:ext>
            </a:extLst>
          </p:cNvPr>
          <p:cNvCxnSpPr>
            <a:cxnSpLocks/>
          </p:cNvCxnSpPr>
          <p:nvPr/>
        </p:nvCxnSpPr>
        <p:spPr>
          <a:xfrm flipV="1">
            <a:off x="6096000" y="2142067"/>
            <a:ext cx="0" cy="7329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7561D7-3A65-49D0-A8D9-40400B708D4F}"/>
              </a:ext>
            </a:extLst>
          </p:cNvPr>
          <p:cNvCxnSpPr>
            <a:cxnSpLocks/>
          </p:cNvCxnSpPr>
          <p:nvPr/>
        </p:nvCxnSpPr>
        <p:spPr>
          <a:xfrm>
            <a:off x="5098525" y="1955801"/>
            <a:ext cx="12168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0D62BB-5254-4FFB-A94B-A21B20E8027E}"/>
              </a:ext>
            </a:extLst>
          </p:cNvPr>
          <p:cNvCxnSpPr>
            <a:cxnSpLocks/>
          </p:cNvCxnSpPr>
          <p:nvPr/>
        </p:nvCxnSpPr>
        <p:spPr>
          <a:xfrm flipV="1">
            <a:off x="6315337" y="1955802"/>
            <a:ext cx="0" cy="11599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3B565D-93C9-4226-9281-8A964C26768B}"/>
              </a:ext>
            </a:extLst>
          </p:cNvPr>
          <p:cNvCxnSpPr>
            <a:cxnSpLocks/>
          </p:cNvCxnSpPr>
          <p:nvPr/>
        </p:nvCxnSpPr>
        <p:spPr>
          <a:xfrm>
            <a:off x="5098525" y="1794935"/>
            <a:ext cx="1411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C6D3B1-FD63-4F4F-9FED-46F28E3CEDD7}"/>
              </a:ext>
            </a:extLst>
          </p:cNvPr>
          <p:cNvCxnSpPr>
            <a:cxnSpLocks/>
          </p:cNvCxnSpPr>
          <p:nvPr/>
        </p:nvCxnSpPr>
        <p:spPr>
          <a:xfrm flipV="1">
            <a:off x="6510070" y="1794936"/>
            <a:ext cx="0" cy="15663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017C66-4132-4025-83D3-29FCED41D688}"/>
              </a:ext>
            </a:extLst>
          </p:cNvPr>
          <p:cNvCxnSpPr>
            <a:cxnSpLocks/>
          </p:cNvCxnSpPr>
          <p:nvPr/>
        </p:nvCxnSpPr>
        <p:spPr>
          <a:xfrm flipV="1">
            <a:off x="5098525" y="1589343"/>
            <a:ext cx="1639356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37688B-A196-4B82-A96D-CFA6F3C94BD3}"/>
              </a:ext>
            </a:extLst>
          </p:cNvPr>
          <p:cNvCxnSpPr>
            <a:cxnSpLocks/>
          </p:cNvCxnSpPr>
          <p:nvPr/>
        </p:nvCxnSpPr>
        <p:spPr>
          <a:xfrm flipV="1">
            <a:off x="6737881" y="1589344"/>
            <a:ext cx="0" cy="20222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612AA1-AA28-4F34-AD28-551CD14E4B82}"/>
              </a:ext>
            </a:extLst>
          </p:cNvPr>
          <p:cNvSpPr txBox="1"/>
          <p:nvPr/>
        </p:nvSpPr>
        <p:spPr>
          <a:xfrm>
            <a:off x="7236619" y="2429934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MBDT42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B29C46-64E5-46B4-9517-42198999993D}"/>
              </a:ext>
            </a:extLst>
          </p:cNvPr>
          <p:cNvSpPr txBox="1"/>
          <p:nvPr/>
        </p:nvSpPr>
        <p:spPr>
          <a:xfrm>
            <a:off x="7078931" y="2699891"/>
            <a:ext cx="641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IO28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IO26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IO19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IO11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21E3F-5090-4806-9D7C-24A4EB152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" t="10751" r="3804" b="8953"/>
          <a:stretch/>
        </p:blipFill>
        <p:spPr bwMode="auto">
          <a:xfrm>
            <a:off x="7681149" y="2904736"/>
            <a:ext cx="741280" cy="6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3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DF80AF-52E7-4BCC-95FE-17DCD5664988}"/>
              </a:ext>
            </a:extLst>
          </p:cNvPr>
          <p:cNvSpPr/>
          <p:nvPr/>
        </p:nvSpPr>
        <p:spPr>
          <a:xfrm>
            <a:off x="4717914" y="476655"/>
            <a:ext cx="2130358" cy="128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ShutDown</a:t>
            </a:r>
          </a:p>
          <a:p>
            <a:pPr algn="ctr"/>
            <a:r>
              <a:rPr lang="vi-VN"/>
              <a:t>(MCU off)</a:t>
            </a:r>
          </a:p>
          <a:p>
            <a:pPr algn="ctr"/>
            <a:r>
              <a:rPr lang="vi-VN"/>
              <a:t>/Start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8D8457-81F4-464C-9FC2-A1538800ACEC}"/>
              </a:ext>
            </a:extLst>
          </p:cNvPr>
          <p:cNvSpPr/>
          <p:nvPr/>
        </p:nvSpPr>
        <p:spPr>
          <a:xfrm>
            <a:off x="4090480" y="2855069"/>
            <a:ext cx="3385226" cy="1420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System_State_Idle</a:t>
            </a:r>
          </a:p>
          <a:p>
            <a:pPr algn="ctr"/>
            <a:r>
              <a:rPr lang="vi-VN"/>
              <a:t>(No trans &amp; No Saving)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41F7C6-D814-4B95-A492-E6FB3F18AE8D}"/>
              </a:ext>
            </a:extLst>
          </p:cNvPr>
          <p:cNvSpPr/>
          <p:nvPr/>
        </p:nvSpPr>
        <p:spPr>
          <a:xfrm>
            <a:off x="7765919" y="4392038"/>
            <a:ext cx="2568102" cy="1138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State BLE Transmission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EFB2B9-D1A4-4344-8992-CB69E52C6E8C}"/>
              </a:ext>
            </a:extLst>
          </p:cNvPr>
          <p:cNvSpPr/>
          <p:nvPr/>
        </p:nvSpPr>
        <p:spPr>
          <a:xfrm>
            <a:off x="1249860" y="4513634"/>
            <a:ext cx="2568101" cy="1016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State Save to SDCard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91DBC2-767B-4E01-A08C-A70682BB25B8}"/>
              </a:ext>
            </a:extLst>
          </p:cNvPr>
          <p:cNvSpPr/>
          <p:nvPr/>
        </p:nvSpPr>
        <p:spPr>
          <a:xfrm>
            <a:off x="6673174" y="1332689"/>
            <a:ext cx="545091" cy="1614792"/>
          </a:xfrm>
          <a:custGeom>
            <a:avLst/>
            <a:gdLst>
              <a:gd name="connsiteX0" fmla="*/ 58366 w 447814"/>
              <a:gd name="connsiteY0" fmla="*/ 0 h 1605064"/>
              <a:gd name="connsiteX1" fmla="*/ 447472 w 447814"/>
              <a:gd name="connsiteY1" fmla="*/ 564205 h 1605064"/>
              <a:gd name="connsiteX2" fmla="*/ 0 w 447814"/>
              <a:gd name="connsiteY2" fmla="*/ 1605064 h 160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14" h="1605064">
                <a:moveTo>
                  <a:pt x="58366" y="0"/>
                </a:moveTo>
                <a:cubicBezTo>
                  <a:pt x="257783" y="148347"/>
                  <a:pt x="457200" y="296694"/>
                  <a:pt x="447472" y="564205"/>
                </a:cubicBezTo>
                <a:cubicBezTo>
                  <a:pt x="437744" y="831716"/>
                  <a:pt x="218872" y="1218390"/>
                  <a:pt x="0" y="1605064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A2D45-1F04-4A74-BAAF-A4C2E2AA0F28}"/>
              </a:ext>
            </a:extLst>
          </p:cNvPr>
          <p:cNvSpPr txBox="1"/>
          <p:nvPr/>
        </p:nvSpPr>
        <p:spPr>
          <a:xfrm>
            <a:off x="6223620" y="1768375"/>
            <a:ext cx="154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+mj-lt"/>
              </a:rPr>
              <a:t>Bật công tắc</a:t>
            </a:r>
            <a:endParaRPr lang="en-US" sz="140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612365-5777-43D0-ABA9-94D0D25D28CD}"/>
              </a:ext>
            </a:extLst>
          </p:cNvPr>
          <p:cNvSpPr/>
          <p:nvPr/>
        </p:nvSpPr>
        <p:spPr>
          <a:xfrm>
            <a:off x="5784573" y="4207372"/>
            <a:ext cx="1981345" cy="811889"/>
          </a:xfrm>
          <a:custGeom>
            <a:avLst/>
            <a:gdLst>
              <a:gd name="connsiteX0" fmla="*/ 0 w 1948069"/>
              <a:gd name="connsiteY0" fmla="*/ 0 h 685800"/>
              <a:gd name="connsiteX1" fmla="*/ 377687 w 1948069"/>
              <a:gd name="connsiteY1" fmla="*/ 566531 h 685800"/>
              <a:gd name="connsiteX2" fmla="*/ 1948069 w 1948069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69" h="685800">
                <a:moveTo>
                  <a:pt x="0" y="0"/>
                </a:moveTo>
                <a:cubicBezTo>
                  <a:pt x="26504" y="226115"/>
                  <a:pt x="53009" y="452231"/>
                  <a:pt x="377687" y="566531"/>
                </a:cubicBezTo>
                <a:cubicBezTo>
                  <a:pt x="702365" y="680831"/>
                  <a:pt x="1325217" y="683315"/>
                  <a:pt x="1948069" y="68580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05534-1567-4326-8A47-7A03910C5A22}"/>
              </a:ext>
            </a:extLst>
          </p:cNvPr>
          <p:cNvSpPr txBox="1"/>
          <p:nvPr/>
        </p:nvSpPr>
        <p:spPr>
          <a:xfrm>
            <a:off x="6223620" y="4469861"/>
            <a:ext cx="154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+mj-lt"/>
              </a:rPr>
              <a:t>Nhận được thông tin kết nối từ App</a:t>
            </a:r>
            <a:endParaRPr lang="en-US" sz="1400">
              <a:latin typeface="+mj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A00229-8DC3-4F46-BDD9-7FCCDCD0FD67}"/>
              </a:ext>
            </a:extLst>
          </p:cNvPr>
          <p:cNvSpPr/>
          <p:nvPr/>
        </p:nvSpPr>
        <p:spPr>
          <a:xfrm>
            <a:off x="7504043" y="3568148"/>
            <a:ext cx="1421296" cy="834887"/>
          </a:xfrm>
          <a:custGeom>
            <a:avLst/>
            <a:gdLst>
              <a:gd name="connsiteX0" fmla="*/ 1421296 w 1421296"/>
              <a:gd name="connsiteY0" fmla="*/ 834887 h 834887"/>
              <a:gd name="connsiteX1" fmla="*/ 1013792 w 1421296"/>
              <a:gd name="connsiteY1" fmla="*/ 208722 h 834887"/>
              <a:gd name="connsiteX2" fmla="*/ 0 w 1421296"/>
              <a:gd name="connsiteY2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1296" h="834887">
                <a:moveTo>
                  <a:pt x="1421296" y="834887"/>
                </a:moveTo>
                <a:cubicBezTo>
                  <a:pt x="1335985" y="591378"/>
                  <a:pt x="1250675" y="347870"/>
                  <a:pt x="1013792" y="208722"/>
                </a:cubicBezTo>
                <a:cubicBezTo>
                  <a:pt x="776909" y="69574"/>
                  <a:pt x="388454" y="34787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DAA61C-FB39-4C94-BE3F-B673F37F4169}"/>
              </a:ext>
            </a:extLst>
          </p:cNvPr>
          <p:cNvSpPr txBox="1"/>
          <p:nvPr/>
        </p:nvSpPr>
        <p:spPr>
          <a:xfrm>
            <a:off x="7560825" y="3759590"/>
            <a:ext cx="154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+mj-lt"/>
              </a:rPr>
              <a:t>Mất kết nối</a:t>
            </a:r>
            <a:endParaRPr lang="en-US" sz="1400">
              <a:latin typeface="+mj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831505-816B-4D19-A4D0-07ED59D84AD7}"/>
              </a:ext>
            </a:extLst>
          </p:cNvPr>
          <p:cNvSpPr/>
          <p:nvPr/>
        </p:nvSpPr>
        <p:spPr>
          <a:xfrm>
            <a:off x="3832695" y="5054224"/>
            <a:ext cx="4178244" cy="401254"/>
          </a:xfrm>
          <a:custGeom>
            <a:avLst/>
            <a:gdLst>
              <a:gd name="connsiteX0" fmla="*/ 4124739 w 4124739"/>
              <a:gd name="connsiteY0" fmla="*/ 218661 h 356704"/>
              <a:gd name="connsiteX1" fmla="*/ 1431235 w 4124739"/>
              <a:gd name="connsiteY1" fmla="*/ 347869 h 356704"/>
              <a:gd name="connsiteX2" fmla="*/ 0 w 4124739"/>
              <a:gd name="connsiteY2" fmla="*/ 0 h 35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4739" h="356704">
                <a:moveTo>
                  <a:pt x="4124739" y="218661"/>
                </a:moveTo>
                <a:cubicBezTo>
                  <a:pt x="3121715" y="301487"/>
                  <a:pt x="2118691" y="384313"/>
                  <a:pt x="1431235" y="347869"/>
                </a:cubicBezTo>
                <a:cubicBezTo>
                  <a:pt x="743778" y="311426"/>
                  <a:pt x="371889" y="155713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75099-B765-42CA-B4C3-BEF8412C964B}"/>
              </a:ext>
            </a:extLst>
          </p:cNvPr>
          <p:cNvSpPr txBox="1"/>
          <p:nvPr/>
        </p:nvSpPr>
        <p:spPr>
          <a:xfrm>
            <a:off x="5011943" y="5159266"/>
            <a:ext cx="199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+mj-lt"/>
              </a:rPr>
              <a:t>Mode Saving to SD Card </a:t>
            </a:r>
            <a:endParaRPr lang="en-US" sz="1400">
              <a:latin typeface="+mj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8DFD38-0107-41B9-A474-BE89B44C6AA7}"/>
              </a:ext>
            </a:extLst>
          </p:cNvPr>
          <p:cNvSpPr/>
          <p:nvPr/>
        </p:nvSpPr>
        <p:spPr>
          <a:xfrm>
            <a:off x="2719863" y="1103243"/>
            <a:ext cx="1981346" cy="3389244"/>
          </a:xfrm>
          <a:custGeom>
            <a:avLst/>
            <a:gdLst>
              <a:gd name="connsiteX0" fmla="*/ 0 w 2126974"/>
              <a:gd name="connsiteY0" fmla="*/ 3250096 h 3250096"/>
              <a:gd name="connsiteX1" fmla="*/ 1162878 w 2126974"/>
              <a:gd name="connsiteY1" fmla="*/ 1083366 h 3250096"/>
              <a:gd name="connsiteX2" fmla="*/ 2126974 w 2126974"/>
              <a:gd name="connsiteY2" fmla="*/ 0 h 325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6974" h="3250096">
                <a:moveTo>
                  <a:pt x="0" y="3250096"/>
                </a:moveTo>
                <a:cubicBezTo>
                  <a:pt x="404191" y="2437572"/>
                  <a:pt x="808382" y="1625049"/>
                  <a:pt x="1162878" y="1083366"/>
                </a:cubicBezTo>
                <a:cubicBezTo>
                  <a:pt x="1517374" y="541683"/>
                  <a:pt x="1822174" y="270841"/>
                  <a:pt x="2126974" y="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BC01B-AF7D-4353-A696-1FC9CB3BC023}"/>
              </a:ext>
            </a:extLst>
          </p:cNvPr>
          <p:cNvSpPr txBox="1"/>
          <p:nvPr/>
        </p:nvSpPr>
        <p:spPr>
          <a:xfrm>
            <a:off x="3608465" y="2340883"/>
            <a:ext cx="154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+mj-lt"/>
              </a:rPr>
              <a:t>Tắt công tắc</a:t>
            </a:r>
            <a:endParaRPr lang="en-US" sz="1400">
              <a:latin typeface="+mj-lt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384E70-B43D-4CA2-B154-846576ADB8B4}"/>
              </a:ext>
            </a:extLst>
          </p:cNvPr>
          <p:cNvSpPr/>
          <p:nvPr/>
        </p:nvSpPr>
        <p:spPr>
          <a:xfrm>
            <a:off x="6877879" y="1222513"/>
            <a:ext cx="2312352" cy="3221168"/>
          </a:xfrm>
          <a:custGeom>
            <a:avLst/>
            <a:gdLst>
              <a:gd name="connsiteX0" fmla="*/ 2226366 w 2360008"/>
              <a:gd name="connsiteY0" fmla="*/ 3180521 h 3180521"/>
              <a:gd name="connsiteX1" fmla="*/ 2117035 w 2360008"/>
              <a:gd name="connsiteY1" fmla="*/ 1003852 h 3180521"/>
              <a:gd name="connsiteX2" fmla="*/ 0 w 2360008"/>
              <a:gd name="connsiteY2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008" h="3180521">
                <a:moveTo>
                  <a:pt x="2226366" y="3180521"/>
                </a:moveTo>
                <a:cubicBezTo>
                  <a:pt x="2357231" y="2357230"/>
                  <a:pt x="2488096" y="1533939"/>
                  <a:pt x="2117035" y="1003852"/>
                </a:cubicBezTo>
                <a:cubicBezTo>
                  <a:pt x="1745974" y="473765"/>
                  <a:pt x="872987" y="236882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B7BD64-9EF6-409D-A786-4BB3F1B817CB}"/>
              </a:ext>
            </a:extLst>
          </p:cNvPr>
          <p:cNvSpPr txBox="1"/>
          <p:nvPr/>
        </p:nvSpPr>
        <p:spPr>
          <a:xfrm>
            <a:off x="8154190" y="2312073"/>
            <a:ext cx="154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+mj-lt"/>
              </a:rPr>
              <a:t>Tắt công tắc</a:t>
            </a:r>
            <a:endParaRPr lang="en-US" sz="1400">
              <a:latin typeface="+mj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153957-F7F0-4A95-8B19-0A8E7F3F9234}"/>
              </a:ext>
            </a:extLst>
          </p:cNvPr>
          <p:cNvSpPr/>
          <p:nvPr/>
        </p:nvSpPr>
        <p:spPr>
          <a:xfrm>
            <a:off x="5375614" y="1769165"/>
            <a:ext cx="339386" cy="1073426"/>
          </a:xfrm>
          <a:custGeom>
            <a:avLst/>
            <a:gdLst>
              <a:gd name="connsiteX0" fmla="*/ 339386 w 339386"/>
              <a:gd name="connsiteY0" fmla="*/ 1073426 h 1073426"/>
              <a:gd name="connsiteX1" fmla="*/ 1456 w 339386"/>
              <a:gd name="connsiteY1" fmla="*/ 616226 h 1073426"/>
              <a:gd name="connsiteX2" fmla="*/ 239995 w 339386"/>
              <a:gd name="connsiteY2" fmla="*/ 0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86" h="1073426">
                <a:moveTo>
                  <a:pt x="339386" y="1073426"/>
                </a:moveTo>
                <a:cubicBezTo>
                  <a:pt x="178703" y="934278"/>
                  <a:pt x="18021" y="795130"/>
                  <a:pt x="1456" y="616226"/>
                </a:cubicBezTo>
                <a:cubicBezTo>
                  <a:pt x="-15109" y="437322"/>
                  <a:pt x="112443" y="218661"/>
                  <a:pt x="239995" y="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CCD012-30EE-43F9-9849-83725183992C}"/>
              </a:ext>
            </a:extLst>
          </p:cNvPr>
          <p:cNvSpPr txBox="1"/>
          <p:nvPr/>
        </p:nvSpPr>
        <p:spPr>
          <a:xfrm>
            <a:off x="5324851" y="2163914"/>
            <a:ext cx="154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+mj-lt"/>
              </a:rPr>
              <a:t>Tắt công tắc</a:t>
            </a:r>
            <a:endParaRPr lang="en-US" sz="1400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A56A3F-1612-4D79-9F5C-54C6448B19AD}"/>
              </a:ext>
            </a:extLst>
          </p:cNvPr>
          <p:cNvSpPr/>
          <p:nvPr/>
        </p:nvSpPr>
        <p:spPr>
          <a:xfrm>
            <a:off x="9551503" y="2619850"/>
            <a:ext cx="2568101" cy="1016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State Send data to Smartphone</a:t>
            </a:r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479343-BBD8-408A-9070-00242CA03185}"/>
              </a:ext>
            </a:extLst>
          </p:cNvPr>
          <p:cNvSpPr/>
          <p:nvPr/>
        </p:nvSpPr>
        <p:spPr>
          <a:xfrm>
            <a:off x="9424997" y="3668547"/>
            <a:ext cx="1309264" cy="775352"/>
          </a:xfrm>
          <a:custGeom>
            <a:avLst/>
            <a:gdLst>
              <a:gd name="connsiteX0" fmla="*/ 0 w 1580322"/>
              <a:gd name="connsiteY0" fmla="*/ 685800 h 685800"/>
              <a:gd name="connsiteX1" fmla="*/ 1103244 w 1580322"/>
              <a:gd name="connsiteY1" fmla="*/ 546652 h 685800"/>
              <a:gd name="connsiteX2" fmla="*/ 1580322 w 1580322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322" h="685800">
                <a:moveTo>
                  <a:pt x="0" y="685800"/>
                </a:moveTo>
                <a:cubicBezTo>
                  <a:pt x="419928" y="673376"/>
                  <a:pt x="839857" y="660952"/>
                  <a:pt x="1103244" y="546652"/>
                </a:cubicBezTo>
                <a:cubicBezTo>
                  <a:pt x="1366631" y="432352"/>
                  <a:pt x="1473476" y="216176"/>
                  <a:pt x="1580322" y="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5579F2-D4D0-4CB0-8621-90460E94F9C9}"/>
              </a:ext>
            </a:extLst>
          </p:cNvPr>
          <p:cNvSpPr txBox="1"/>
          <p:nvPr/>
        </p:nvSpPr>
        <p:spPr>
          <a:xfrm>
            <a:off x="9358637" y="3837134"/>
            <a:ext cx="154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+mj-lt"/>
              </a:rPr>
              <a:t>Realtime mode</a:t>
            </a:r>
          </a:p>
        </p:txBody>
      </p:sp>
    </p:spTree>
    <p:extLst>
      <p:ext uri="{BB962C8B-B14F-4D97-AF65-F5344CB8AC3E}">
        <p14:creationId xmlns:p14="http://schemas.microsoft.com/office/powerpoint/2010/main" val="158031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82E86EB-1BE8-4D07-9300-F4B2434122B5}"/>
              </a:ext>
            </a:extLst>
          </p:cNvPr>
          <p:cNvGrpSpPr/>
          <p:nvPr/>
        </p:nvGrpSpPr>
        <p:grpSpPr>
          <a:xfrm>
            <a:off x="2524408" y="1704079"/>
            <a:ext cx="8785547" cy="3520757"/>
            <a:chOff x="2524408" y="1704079"/>
            <a:chExt cx="8785547" cy="352075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02DE57A-18A4-4EBF-9257-E75290AA3B1B}"/>
                </a:ext>
              </a:extLst>
            </p:cNvPr>
            <p:cNvGrpSpPr/>
            <p:nvPr/>
          </p:nvGrpSpPr>
          <p:grpSpPr>
            <a:xfrm>
              <a:off x="2524408" y="1715915"/>
              <a:ext cx="8785547" cy="3164914"/>
              <a:chOff x="2483315" y="1712581"/>
              <a:chExt cx="8785547" cy="316491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0953DF3-C922-4267-8DD2-45D21EFBFBEB}"/>
                  </a:ext>
                </a:extLst>
              </p:cNvPr>
              <p:cNvGrpSpPr/>
              <p:nvPr/>
            </p:nvGrpSpPr>
            <p:grpSpPr>
              <a:xfrm>
                <a:off x="4621506" y="1808134"/>
                <a:ext cx="6019022" cy="3013861"/>
                <a:chOff x="1916208" y="2200620"/>
                <a:chExt cx="6019022" cy="3013861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63DDC6-C13E-496E-929E-651124925EC3}"/>
                    </a:ext>
                  </a:extLst>
                </p:cNvPr>
                <p:cNvSpPr txBox="1"/>
                <p:nvPr/>
              </p:nvSpPr>
              <p:spPr>
                <a:xfrm>
                  <a:off x="1916208" y="3294689"/>
                  <a:ext cx="1200539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Bật </a:t>
                  </a:r>
                </a:p>
                <a:p>
                  <a:pPr algn="ctr"/>
                  <a:r>
                    <a:rPr 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công tắc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6778988C-5623-4306-A51C-7E839A936B0B}"/>
                    </a:ext>
                  </a:extLst>
                </p:cNvPr>
                <p:cNvGrpSpPr/>
                <p:nvPr/>
              </p:nvGrpSpPr>
              <p:grpSpPr>
                <a:xfrm>
                  <a:off x="2206471" y="2200620"/>
                  <a:ext cx="5728759" cy="3013861"/>
                  <a:chOff x="1758578" y="936649"/>
                  <a:chExt cx="5728759" cy="3013861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76B72AD-20C1-45FC-8C00-E68A7C7883C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9982" y="3232901"/>
                    <a:ext cx="214767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vi-VN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System_State_Idle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8C7C4C1-85E4-492C-BDB8-E96535EFD186}"/>
                      </a:ext>
                    </a:extLst>
                  </p:cNvPr>
                  <p:cNvSpPr txBox="1"/>
                  <p:nvPr/>
                </p:nvSpPr>
                <p:spPr>
                  <a:xfrm>
                    <a:off x="1758578" y="1014884"/>
                    <a:ext cx="2082977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vi-VN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Shut</a:t>
                    </a:r>
                    <a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vi-VN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Down</a:t>
                    </a:r>
                  </a:p>
                  <a:p>
                    <a:pPr algn="ctr"/>
                    <a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( </a:t>
                    </a:r>
                    <a:r>
                      <a:rPr lang="vi-VN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Start</a:t>
                    </a:r>
                    <a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)</a:t>
                    </a:r>
                  </a:p>
                </p:txBody>
              </p: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1ACB7899-B680-434E-B638-DA02BFFC7187}"/>
                      </a:ext>
                    </a:extLst>
                  </p:cNvPr>
                  <p:cNvCxnSpPr/>
                  <p:nvPr/>
                </p:nvCxnSpPr>
                <p:spPr>
                  <a:xfrm>
                    <a:off x="2514600" y="1856877"/>
                    <a:ext cx="0" cy="104302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2800E4D9-F118-430B-B2C1-B55854EBE2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10924" y="1850606"/>
                    <a:ext cx="1" cy="104302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0918AF80-F0CA-497D-B15F-B8E606ABC53A}"/>
                      </a:ext>
                    </a:extLst>
                  </p:cNvPr>
                  <p:cNvSpPr/>
                  <p:nvPr/>
                </p:nvSpPr>
                <p:spPr>
                  <a:xfrm>
                    <a:off x="1805205" y="2907490"/>
                    <a:ext cx="2147671" cy="1043020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D05129B6-A069-4107-A4C5-72C8B08BB4B3}"/>
                      </a:ext>
                    </a:extLst>
                  </p:cNvPr>
                  <p:cNvGrpSpPr/>
                  <p:nvPr/>
                </p:nvGrpSpPr>
                <p:grpSpPr>
                  <a:xfrm>
                    <a:off x="5749977" y="2893627"/>
                    <a:ext cx="1737360" cy="1043019"/>
                    <a:chOff x="5113873" y="2907490"/>
                    <a:chExt cx="1737360" cy="1043019"/>
                  </a:xfrm>
                </p:grpSpPr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12F77106-3104-49A1-8F6A-4F6F1079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3873" y="2907490"/>
                      <a:ext cx="1737360" cy="1043019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9B412F2-A958-421F-A195-C2A1E4A02F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18650" y="3096543"/>
                      <a:ext cx="162007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vi-V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BLE Transmission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822E4CE-9F8D-4C43-AABB-E6B400472EEE}"/>
                      </a:ext>
                    </a:extLst>
                  </p:cNvPr>
                  <p:cNvCxnSpPr/>
                  <p:nvPr/>
                </p:nvCxnSpPr>
                <p:spPr>
                  <a:xfrm>
                    <a:off x="3952876" y="3269974"/>
                    <a:ext cx="180187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B283C39-470E-4E95-B966-53C3A24E8013}"/>
                      </a:ext>
                    </a:extLst>
                  </p:cNvPr>
                  <p:cNvSpPr txBox="1"/>
                  <p:nvPr/>
                </p:nvSpPr>
                <p:spPr>
                  <a:xfrm>
                    <a:off x="4128056" y="3532442"/>
                    <a:ext cx="1451518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Mất kết nối</a:t>
                    </a:r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BA9BE8C9-9919-43C4-A720-6EC32ACAF6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52876" y="3543698"/>
                    <a:ext cx="180187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EE709F9-60AB-404E-A1AE-405A801A2BD7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516" y="2987493"/>
                    <a:ext cx="162669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Bản tin kết nối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E8565A4-44D1-4065-9DF3-8F34D03743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06054" y="2042010"/>
                    <a:ext cx="1451518" cy="5847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Tắt </a:t>
                    </a:r>
                  </a:p>
                  <a:p>
                    <a:pPr algn="ctr"/>
                    <a:r>
                      <a:rPr lang="en-US" sz="1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công tắc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EC54984-8F38-4B2D-89FF-E6F751DF6DA6}"/>
                      </a:ext>
                    </a:extLst>
                  </p:cNvPr>
                  <p:cNvSpPr txBox="1"/>
                  <p:nvPr/>
                </p:nvSpPr>
                <p:spPr>
                  <a:xfrm>
                    <a:off x="3914469" y="936649"/>
                    <a:ext cx="1451518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Tắt công tắc</a:t>
                    </a:r>
                  </a:p>
                </p:txBody>
              </p:sp>
            </p:grp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63C1C49-2F19-4572-B0A9-985024F17881}"/>
                  </a:ext>
                </a:extLst>
              </p:cNvPr>
              <p:cNvSpPr/>
              <p:nvPr/>
            </p:nvSpPr>
            <p:spPr>
              <a:xfrm>
                <a:off x="2483315" y="3920219"/>
                <a:ext cx="1737360" cy="92333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037BC3-1EB3-4F0B-A683-9C4D698F240C}"/>
                  </a:ext>
                </a:extLst>
              </p:cNvPr>
              <p:cNvSpPr txBox="1"/>
              <p:nvPr/>
            </p:nvSpPr>
            <p:spPr>
              <a:xfrm>
                <a:off x="3476914" y="1892519"/>
                <a:ext cx="14515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Tắt công tắc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E42963F-D280-4972-B459-35D34E78DC36}"/>
                  </a:ext>
                </a:extLst>
              </p:cNvPr>
              <p:cNvSpPr txBox="1"/>
              <p:nvPr/>
            </p:nvSpPr>
            <p:spPr>
              <a:xfrm>
                <a:off x="8851277" y="1724623"/>
                <a:ext cx="173736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>
                    <a:latin typeface="Arial" panose="020B0604020202020204" pitchFamily="34" charset="0"/>
                    <a:cs typeface="Arial" panose="020B0604020202020204" pitchFamily="34" charset="0"/>
                  </a:rPr>
                  <a:t>State Send data to Smartphone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3C4F53-3231-4CFE-8305-2E0C4C5E3181}"/>
                  </a:ext>
                </a:extLst>
              </p:cNvPr>
              <p:cNvSpPr txBox="1"/>
              <p:nvPr/>
            </p:nvSpPr>
            <p:spPr>
              <a:xfrm>
                <a:off x="2551318" y="3954165"/>
                <a:ext cx="147470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/>
                  <a:t>State Save</a:t>
                </a:r>
                <a:r>
                  <a:rPr lang="en-US"/>
                  <a:t>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r>
                  <a:rPr lang="vi-VN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/>
                  <a:t>to SD</a:t>
                </a:r>
                <a:r>
                  <a:rPr lang="en-US"/>
                  <a:t> </a:t>
                </a:r>
                <a:r>
                  <a:rPr lang="vi-VN"/>
                  <a:t>Card</a:t>
                </a:r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B70F059-EFD4-4CA8-AD1C-765E235ECC48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V="1">
                <a:off x="9771848" y="2745674"/>
                <a:ext cx="2287" cy="10194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DDF8DD-B5AF-440C-8B2B-3BE4E9AE47A8}"/>
                  </a:ext>
                </a:extLst>
              </p:cNvPr>
              <p:cNvSpPr txBox="1"/>
              <p:nvPr/>
            </p:nvSpPr>
            <p:spPr>
              <a:xfrm>
                <a:off x="7067660" y="2126709"/>
                <a:ext cx="14515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Tắt công tắc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84757F-C4A7-4B94-AB54-4C3C373714A5}"/>
                  </a:ext>
                </a:extLst>
              </p:cNvPr>
              <p:cNvSpPr txBox="1"/>
              <p:nvPr/>
            </p:nvSpPr>
            <p:spPr>
              <a:xfrm>
                <a:off x="9461215" y="2894266"/>
                <a:ext cx="18076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Mode send </a:t>
                </a:r>
              </a:p>
              <a:p>
                <a:pPr algn="ctr"/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data to Smartphone</a:t>
                </a:r>
                <a:endParaRPr lang="vi-VN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CD641D0E-CC27-4E8E-B9AE-A8C47C3CDE94}"/>
                  </a:ext>
                </a:extLst>
              </p:cNvPr>
              <p:cNvSpPr/>
              <p:nvPr/>
            </p:nvSpPr>
            <p:spPr>
              <a:xfrm>
                <a:off x="8905454" y="1712581"/>
                <a:ext cx="1737360" cy="10430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8961E64D-0008-43C4-A09F-76F474B9BBF5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rot="10800000" flipV="1">
                <a:off x="3288673" y="4813475"/>
                <a:ext cx="6426820" cy="64019"/>
              </a:xfrm>
              <a:prstGeom prst="bentConnector4">
                <a:avLst>
                  <a:gd name="adj1" fmla="val -220"/>
                  <a:gd name="adj2" fmla="val 55558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C978DC08-811C-4F40-94E7-E6EB73133DC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73730" y="2392927"/>
                <a:ext cx="2172104" cy="1386048"/>
              </a:xfrm>
              <a:prstGeom prst="bentConnector3">
                <a:avLst>
                  <a:gd name="adj1" fmla="val 4177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EF79D46-2945-46C7-A877-1689B33A19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6706" y="2092680"/>
                <a:ext cx="20387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203C9DC-6E4D-437C-BF25-52BDC8EEC6DB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3353497" y="2225589"/>
              <a:ext cx="1823966" cy="1679848"/>
            </a:xfrm>
            <a:prstGeom prst="bentConnector3">
              <a:avLst>
                <a:gd name="adj1" fmla="val -13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49A9CC-9693-461F-A50E-4FEFD69D904B}"/>
                </a:ext>
              </a:extLst>
            </p:cNvPr>
            <p:cNvSpPr/>
            <p:nvPr/>
          </p:nvSpPr>
          <p:spPr>
            <a:xfrm>
              <a:off x="5177463" y="1704079"/>
              <a:ext cx="1737360" cy="104301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3E9B52-DF82-457E-8271-ADE011734D0E}"/>
                </a:ext>
              </a:extLst>
            </p:cNvPr>
            <p:cNvSpPr txBox="1"/>
            <p:nvPr/>
          </p:nvSpPr>
          <p:spPr>
            <a:xfrm>
              <a:off x="4660324" y="4886282"/>
              <a:ext cx="29581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Mode Save data to SD Card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50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822-BA67-4524-BD63-78E21A3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05CE0-0A5E-4E6A-A7EC-BA87C4E9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04" y="4019460"/>
            <a:ext cx="286992" cy="3556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1639E1-633E-4E66-9C67-658BFC5FF331}"/>
              </a:ext>
            </a:extLst>
          </p:cNvPr>
          <p:cNvSpPr/>
          <p:nvPr/>
        </p:nvSpPr>
        <p:spPr>
          <a:xfrm>
            <a:off x="3013077" y="3831277"/>
            <a:ext cx="2035173" cy="1125666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95716-0321-4CCB-BAD0-9706B6298C80}"/>
              </a:ext>
            </a:extLst>
          </p:cNvPr>
          <p:cNvSpPr txBox="1"/>
          <p:nvPr/>
        </p:nvSpPr>
        <p:spPr>
          <a:xfrm>
            <a:off x="3013077" y="4029759"/>
            <a:ext cx="210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Hiển thị tín hiệu thời gian thực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9B1D8-EF01-441D-A641-B1B77590B537}"/>
              </a:ext>
            </a:extLst>
          </p:cNvPr>
          <p:cNvCxnSpPr>
            <a:cxnSpLocks/>
          </p:cNvCxnSpPr>
          <p:nvPr/>
        </p:nvCxnSpPr>
        <p:spPr>
          <a:xfrm>
            <a:off x="5117063" y="4394110"/>
            <a:ext cx="88582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BCF545-1B44-43F8-80F3-40E1DBCFA1FD}"/>
              </a:ext>
            </a:extLst>
          </p:cNvPr>
          <p:cNvSpPr/>
          <p:nvPr/>
        </p:nvSpPr>
        <p:spPr>
          <a:xfrm>
            <a:off x="6071701" y="3831277"/>
            <a:ext cx="2035173" cy="1125666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CEE07B-618C-42BE-94B9-E4CF2E43A5EC}"/>
              </a:ext>
            </a:extLst>
          </p:cNvPr>
          <p:cNvSpPr/>
          <p:nvPr/>
        </p:nvSpPr>
        <p:spPr>
          <a:xfrm>
            <a:off x="9099612" y="3831277"/>
            <a:ext cx="2035173" cy="1125666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0ECBD-83EF-4E80-B823-808DEA37C54D}"/>
              </a:ext>
            </a:extLst>
          </p:cNvPr>
          <p:cNvCxnSpPr>
            <a:cxnSpLocks/>
          </p:cNvCxnSpPr>
          <p:nvPr/>
        </p:nvCxnSpPr>
        <p:spPr>
          <a:xfrm>
            <a:off x="8175687" y="4394110"/>
            <a:ext cx="88582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DD5CE1-070E-4DE4-B6DE-30297CDA599C}"/>
              </a:ext>
            </a:extLst>
          </p:cNvPr>
          <p:cNvCxnSpPr>
            <a:cxnSpLocks/>
          </p:cNvCxnSpPr>
          <p:nvPr/>
        </p:nvCxnSpPr>
        <p:spPr>
          <a:xfrm>
            <a:off x="2040488" y="4394110"/>
            <a:ext cx="88582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6AD3CE-89AF-451C-8B8B-322CB227833D}"/>
              </a:ext>
            </a:extLst>
          </p:cNvPr>
          <p:cNvSpPr txBox="1"/>
          <p:nvPr/>
        </p:nvSpPr>
        <p:spPr>
          <a:xfrm>
            <a:off x="6044132" y="3913395"/>
            <a:ext cx="210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dữ liệu 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vào bộ nhớ Smartphone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5498B-292D-47EF-AB81-F34208238DE2}"/>
              </a:ext>
            </a:extLst>
          </p:cNvPr>
          <p:cNvSpPr txBox="1"/>
          <p:nvPr/>
        </p:nvSpPr>
        <p:spPr>
          <a:xfrm>
            <a:off x="1483275" y="6169709"/>
            <a:ext cx="210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Hiển thị tín hiệu thời gian thực</a:t>
            </a:r>
          </a:p>
        </p:txBody>
      </p:sp>
    </p:spTree>
    <p:extLst>
      <p:ext uri="{BB962C8B-B14F-4D97-AF65-F5344CB8AC3E}">
        <p14:creationId xmlns:p14="http://schemas.microsoft.com/office/powerpoint/2010/main" val="9056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265BD4A-4E1B-477D-8386-137615623F57}"/>
              </a:ext>
            </a:extLst>
          </p:cNvPr>
          <p:cNvGrpSpPr/>
          <p:nvPr/>
        </p:nvGrpSpPr>
        <p:grpSpPr>
          <a:xfrm>
            <a:off x="1033669" y="1202635"/>
            <a:ext cx="6382579" cy="3222835"/>
            <a:chOff x="1033669" y="1202635"/>
            <a:chExt cx="6382579" cy="32228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1094A7C-C108-46FD-8564-FA4F5AC0D8BB}"/>
                </a:ext>
              </a:extLst>
            </p:cNvPr>
            <p:cNvSpPr/>
            <p:nvPr/>
          </p:nvSpPr>
          <p:spPr>
            <a:xfrm>
              <a:off x="2395328" y="1998051"/>
              <a:ext cx="397566" cy="39727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7CED10-6BA3-4199-96D7-41ECA2B82830}"/>
                </a:ext>
              </a:extLst>
            </p:cNvPr>
            <p:cNvSpPr txBox="1"/>
            <p:nvPr/>
          </p:nvSpPr>
          <p:spPr>
            <a:xfrm>
              <a:off x="1033669" y="1202635"/>
              <a:ext cx="3180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Khởi tạo phần cứng, kiểm tra ngoại vi có kết nối không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A8A877-3410-48C0-98BD-37659B554E94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792894" y="2196689"/>
              <a:ext cx="206734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63F65C-5B6D-4B39-A32F-B84A6A4B1AB7}"/>
                </a:ext>
              </a:extLst>
            </p:cNvPr>
            <p:cNvSpPr txBox="1"/>
            <p:nvPr/>
          </p:nvSpPr>
          <p:spPr>
            <a:xfrm>
              <a:off x="5147642" y="2004790"/>
              <a:ext cx="679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Ngủ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86B874-CD3B-4DCC-8CBD-1BDBE776CFF1}"/>
                </a:ext>
              </a:extLst>
            </p:cNvPr>
            <p:cNvGrpSpPr/>
            <p:nvPr/>
          </p:nvGrpSpPr>
          <p:grpSpPr>
            <a:xfrm>
              <a:off x="4860235" y="3852603"/>
              <a:ext cx="1235765" cy="572867"/>
              <a:chOff x="4860235" y="3243759"/>
              <a:chExt cx="1235765" cy="57286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93E1522-E355-41B8-AB13-ACD1F18E3AC1}"/>
                  </a:ext>
                </a:extLst>
              </p:cNvPr>
              <p:cNvSpPr/>
              <p:nvPr/>
            </p:nvSpPr>
            <p:spPr>
              <a:xfrm>
                <a:off x="4860235" y="3243759"/>
                <a:ext cx="1217541" cy="5728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B862-F591-490E-91CE-3F50E0F542F3}"/>
                  </a:ext>
                </a:extLst>
              </p:cNvPr>
              <p:cNvSpPr txBox="1"/>
              <p:nvPr/>
            </p:nvSpPr>
            <p:spPr>
              <a:xfrm>
                <a:off x="4878459" y="3332273"/>
                <a:ext cx="1217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Làm việc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A225AB4-D8FE-4E40-8B08-872B6C519600}"/>
                </a:ext>
              </a:extLst>
            </p:cNvPr>
            <p:cNvSpPr/>
            <p:nvPr/>
          </p:nvSpPr>
          <p:spPr>
            <a:xfrm>
              <a:off x="4885081" y="1903023"/>
              <a:ext cx="1217541" cy="5728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9ECEE5-7856-4216-99D5-FA2E7CB7B9E7}"/>
                </a:ext>
              </a:extLst>
            </p:cNvPr>
            <p:cNvCxnSpPr/>
            <p:nvPr/>
          </p:nvCxnSpPr>
          <p:spPr>
            <a:xfrm>
              <a:off x="5217215" y="2475890"/>
              <a:ext cx="0" cy="1376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E26B01-B0DE-474D-9E7F-914A2DA8A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5183" y="2450574"/>
              <a:ext cx="1" cy="140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47BCBC-9479-49F1-B13A-53FF37563618}"/>
                </a:ext>
              </a:extLst>
            </p:cNvPr>
            <p:cNvSpPr txBox="1"/>
            <p:nvPr/>
          </p:nvSpPr>
          <p:spPr>
            <a:xfrm>
              <a:off x="3588026" y="2828984"/>
              <a:ext cx="17045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SD Card : 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Ngủ được 1s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DF8EED-FDC0-409C-A34C-7A3305EE4BD4}"/>
                </a:ext>
              </a:extLst>
            </p:cNvPr>
            <p:cNvSpPr txBox="1"/>
            <p:nvPr/>
          </p:nvSpPr>
          <p:spPr>
            <a:xfrm>
              <a:off x="5610639" y="2740629"/>
              <a:ext cx="18056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SD Card : 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Ngủ được 1s/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Lưu trữ dữ liệu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99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233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Khac Du 20160882</dc:creator>
  <cp:lastModifiedBy>Ngo Khac Du 20160882</cp:lastModifiedBy>
  <cp:revision>41</cp:revision>
  <dcterms:created xsi:type="dcterms:W3CDTF">2021-06-17T12:06:47Z</dcterms:created>
  <dcterms:modified xsi:type="dcterms:W3CDTF">2021-07-19T08:47:35Z</dcterms:modified>
</cp:coreProperties>
</file>