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2" r:id="rId2"/>
    <p:sldId id="290" r:id="rId3"/>
    <p:sldId id="288" r:id="rId4"/>
    <p:sldId id="297" r:id="rId5"/>
    <p:sldId id="298" r:id="rId6"/>
    <p:sldId id="299" r:id="rId7"/>
    <p:sldId id="310" r:id="rId8"/>
    <p:sldId id="311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09" r:id="rId17"/>
    <p:sldId id="291" r:id="rId18"/>
    <p:sldId id="292" r:id="rId19"/>
    <p:sldId id="270" r:id="rId20"/>
    <p:sldId id="272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290"/>
            <p14:sldId id="288"/>
            <p14:sldId id="297"/>
            <p14:sldId id="298"/>
            <p14:sldId id="299"/>
            <p14:sldId id="310"/>
            <p14:sldId id="311"/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291"/>
            <p14:sldId id="292"/>
          </p14:sldIdLst>
        </p14:section>
        <p14:section name="APPENDIX" id="{3A880D53-E80C-42F7-A8D3-6C5C22BCAA7D}">
          <p14:sldIdLst>
            <p14:sldId id="270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 autoAdjust="0"/>
  </p:normalViewPr>
  <p:slideViewPr>
    <p:cSldViewPr>
      <p:cViewPr>
        <p:scale>
          <a:sx n="62" d="100"/>
          <a:sy n="62" d="100"/>
        </p:scale>
        <p:origin x="-1596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2017/10/21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2017/10/21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024" cy="156171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575A-B895-4A77-9DE8-A1EC17EC2EE6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2EFD-0848-4C55-9A6F-E1D593B33680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0B963-9B2B-4A13-ADFC-AD5779EF499F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EBA4B-35A0-449A-9511-F177F6F377E0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03086A-F03B-4E78-B652-5C083DE348CA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1"/>
            <a:ext cx="1368165" cy="11128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2262857"/>
          </a:xfrm>
        </p:spPr>
        <p:txBody>
          <a:bodyPr/>
          <a:lstStyle/>
          <a:p>
            <a:r>
              <a:rPr lang="en-US" altLang="ja-JP" sz="4000" b="1" smtClean="0"/>
              <a:t>FEC Encoder, convolution encoder, viterbi decoder, LDPC encoder, decoder</a:t>
            </a:r>
            <a:r>
              <a:rPr lang="en-US" altLang="ja-JP" sz="4400" b="1"/>
              <a:t/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7504" y="3886200"/>
            <a:ext cx="8568952" cy="1752600"/>
          </a:xfrm>
        </p:spPr>
        <p:txBody>
          <a:bodyPr/>
          <a:lstStyle/>
          <a:p>
            <a:r>
              <a:rPr lang="en-US" altLang="ja-JP"/>
              <a:t> </a:t>
            </a:r>
            <a:r>
              <a:rPr lang="en-US" altLang="ja-JP" smtClean="0"/>
              <a:t>08/09/2017</a:t>
            </a:r>
            <a:endParaRPr lang="en-US" altLang="ja-JP" dirty="0"/>
          </a:p>
          <a:p>
            <a:r>
              <a:rPr lang="en-US" altLang="ja-JP" smtClean="0"/>
              <a:t>Tên:Võ Nguyễn Thiên Phúc MSSV:14520703</a:t>
            </a:r>
          </a:p>
          <a:p>
            <a:r>
              <a:rPr lang="en-US" altLang="ja-JP" smtClean="0"/>
              <a:t>Tên:Phan Trí Dũng MSSV:14520203</a:t>
            </a:r>
            <a:endParaRPr lang="en-US" altLang="ja-JP"/>
          </a:p>
          <a:p>
            <a:endParaRPr lang="en-US" altLang="ja-JP" smtClean="0"/>
          </a:p>
          <a:p>
            <a:endParaRPr lang="en-US" altLang="ja-JP" smtClean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B3AF7C6C-8F14-4508-A5A8-1AD3751596D6}" type="datetime1">
              <a:rPr kumimoji="1" lang="en-US" altLang="ja-JP" smtClean="0"/>
              <a:t>10/21/2017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</a:t>
            </a:r>
            <a:r>
              <a:rPr lang="en-US" altLang="ja-JP" smtClean="0"/>
              <a:t>decoder (cont)</a:t>
            </a:r>
            <a:r>
              <a:rPr lang="en-US" altLang="ja-JP"/>
              <a:t/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/>
          <a:lstStyle/>
          <a:p>
            <a:r>
              <a:rPr lang="en-US" smtClean="0"/>
              <a:t>ALGORITHM STEPS</a:t>
            </a:r>
          </a:p>
          <a:p>
            <a:r>
              <a:rPr lang="en-US" smtClean="0"/>
              <a:t>Step 1: first state &amp; sencond state just like a trellis. Finding metric value for each node(Metric value to be find by compare the output code with receive code). In initial metric value is 0.</a:t>
            </a:r>
          </a:p>
          <a:p>
            <a:r>
              <a:rPr lang="en-US" smtClean="0"/>
              <a:t>Step 2: after the stage 2 each node receiving to path , each path will have a single metric value. Therefore after the second state each node has 2 metric value.</a:t>
            </a:r>
          </a:p>
          <a:p>
            <a:r>
              <a:rPr lang="en-US" smtClean="0"/>
              <a:t>Step 3 : find the survivor path by picking the minimum metric value (minimum metric path only retained others are discard)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44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54887" cy="693390"/>
          </a:xfrm>
        </p:spPr>
        <p:txBody>
          <a:bodyPr/>
          <a:lstStyle/>
          <a:p>
            <a:r>
              <a:rPr lang="en-US" altLang="ja-JP"/>
              <a:t>Nội </a:t>
            </a:r>
            <a:r>
              <a:rPr lang="en-US" altLang="ja-JP" smtClean="0"/>
              <a:t>dung 3 </a:t>
            </a:r>
            <a:r>
              <a:rPr lang="en-US" altLang="ja-JP"/>
              <a:t>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4: step 2 &amp; step 3 are repeat until the receiving bit sequence stop</a:t>
            </a:r>
          </a:p>
          <a:p>
            <a:r>
              <a:rPr lang="en-US" smtClean="0"/>
              <a:t>Step 5 : finally find active path. This active path code word is the correct code word &amp; find original sequences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38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 we consider to transmit message sequence </a:t>
            </a:r>
            <a:r>
              <a:rPr lang="en-US" smtClean="0"/>
              <a:t>10011 </a:t>
            </a:r>
            <a:r>
              <a:rPr lang="en-US" smtClean="0"/>
              <a:t>code word in a transmission medium. In this medium some error ro be occurs due to several noises. In a receiver side we receive error code </a:t>
            </a:r>
            <a:r>
              <a:rPr lang="en-US" smtClean="0"/>
              <a:t>wordn 10101111 01</a:t>
            </a:r>
            <a:r>
              <a:rPr lang="en-US" smtClean="0"/>
              <a:t>.Find </a:t>
            </a:r>
            <a:r>
              <a:rPr lang="en-US" smtClean="0"/>
              <a:t>&amp; correct the error and get original message sequences in the receive side by using viterbi algorithm.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3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42" y="1926124"/>
            <a:ext cx="914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245" y="15567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State 1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27886" y="15514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State 2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944" y="150233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State 3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92094" y="14928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State 4</a:t>
            </a: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54" y="1873171"/>
            <a:ext cx="15525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941364"/>
            <a:ext cx="2095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7" y="1926124"/>
            <a:ext cx="24098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3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3 : viterbi decoder (cont)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14928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State 5</a:t>
            </a:r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6" y="1871663"/>
            <a:ext cx="30003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71663"/>
            <a:ext cx="29527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444208" y="156436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inal</a:t>
            </a:r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83" y="4986338"/>
            <a:ext cx="4238625" cy="117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5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 </a:t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Are linear block codes.Means every linear combination of code owrd is its self a code word.</a:t>
            </a:r>
          </a:p>
          <a:p>
            <a:r>
              <a:rPr lang="en-US" smtClean="0"/>
              <a:t>Assuming our message is binary string.</a:t>
            </a:r>
          </a:p>
          <a:p>
            <a:r>
              <a:rPr lang="en-US" smtClean="0"/>
              <a:t>We divide our message in blocks of bits with length k all information we have can be represented in 2^k different messages</a:t>
            </a:r>
          </a:p>
          <a:p>
            <a:r>
              <a:rPr lang="en-US" smtClean="0"/>
              <a:t>u = (u0, u1 ,u2 … un)</a:t>
            </a:r>
          </a:p>
          <a:p>
            <a:r>
              <a:rPr lang="en-US" smtClean="0"/>
              <a:t>We add ‘m’ redundancy bits to our message now u becomes a new message x represent by n bit: n = k + m</a:t>
            </a:r>
          </a:p>
          <a:p>
            <a:r>
              <a:rPr lang="en-US" smtClean="0"/>
              <a:t>X = u</a:t>
            </a:r>
            <a:r>
              <a:rPr lang="en-US" baseline="-25000" smtClean="0"/>
              <a:t>0</a:t>
            </a:r>
            <a:r>
              <a:rPr lang="en-US" smtClean="0"/>
              <a:t>g</a:t>
            </a:r>
            <a:r>
              <a:rPr lang="en-US" baseline="-25000" smtClean="0"/>
              <a:t>0</a:t>
            </a:r>
            <a:r>
              <a:rPr lang="en-US" smtClean="0"/>
              <a:t> + u</a:t>
            </a:r>
            <a:r>
              <a:rPr lang="en-US" baseline="-25000" smtClean="0"/>
              <a:t>1</a:t>
            </a:r>
            <a:r>
              <a:rPr lang="en-US" smtClean="0"/>
              <a:t>g</a:t>
            </a:r>
            <a:r>
              <a:rPr lang="en-US" baseline="-25000"/>
              <a:t>1</a:t>
            </a:r>
            <a:r>
              <a:rPr lang="en-US" smtClean="0"/>
              <a:t> + .. + u</a:t>
            </a:r>
            <a:r>
              <a:rPr lang="en-US" baseline="-25000" smtClean="0"/>
              <a:t>n-1</a:t>
            </a:r>
            <a:r>
              <a:rPr lang="en-US" smtClean="0"/>
              <a:t>  g</a:t>
            </a:r>
            <a:r>
              <a:rPr lang="en-US" baseline="-25000" smtClean="0"/>
              <a:t>n-1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8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4 : LDPC Encoder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/>
          <a:lstStyle/>
          <a:p>
            <a:r>
              <a:rPr lang="en-US" smtClean="0"/>
              <a:t>Also is written as x = uG</a:t>
            </a:r>
          </a:p>
          <a:p>
            <a:r>
              <a:rPr lang="en-US" smtClean="0"/>
              <a:t>Where G is a matrix (k, n) dimesion called generator matrix</a:t>
            </a:r>
          </a:p>
          <a:p>
            <a:r>
              <a:rPr lang="en-US" smtClean="0"/>
              <a:t>There exists a matrix H(m,n) dimension such that</a:t>
            </a:r>
          </a:p>
          <a:p>
            <a:pPr marL="0" indent="0">
              <a:buNone/>
            </a:pPr>
            <a:r>
              <a:rPr lang="en-US" smtClean="0"/>
              <a:t>GH</a:t>
            </a:r>
            <a:r>
              <a:rPr lang="en-US" baseline="30000" smtClean="0"/>
              <a:t>T</a:t>
            </a:r>
            <a:r>
              <a:rPr lang="en-US" smtClean="0"/>
              <a:t> = 0 </a:t>
            </a:r>
          </a:p>
          <a:p>
            <a:pPr marL="0" indent="0">
              <a:buNone/>
            </a:pPr>
            <a:r>
              <a:rPr lang="en-US" smtClean="0"/>
              <a:t>u</a:t>
            </a:r>
            <a:r>
              <a:rPr lang="en-US"/>
              <a:t> </a:t>
            </a:r>
            <a:r>
              <a:rPr lang="en-US" smtClean="0"/>
              <a:t>GH</a:t>
            </a:r>
            <a:r>
              <a:rPr lang="en-US" baseline="30000" smtClean="0"/>
              <a:t>T </a:t>
            </a:r>
            <a:r>
              <a:rPr lang="en-US" smtClean="0"/>
              <a:t>= u0</a:t>
            </a:r>
          </a:p>
          <a:p>
            <a:pPr marL="0" indent="0">
              <a:buNone/>
            </a:pPr>
            <a:r>
              <a:rPr lang="en-US" smtClean="0"/>
              <a:t>xH</a:t>
            </a:r>
            <a:r>
              <a:rPr lang="en-US" baseline="30000" smtClean="0"/>
              <a:t>T</a:t>
            </a:r>
            <a:r>
              <a:rPr lang="en-US" smtClean="0"/>
              <a:t> = 0 and also Hx</a:t>
            </a:r>
            <a:r>
              <a:rPr lang="en-US" baseline="30000" smtClean="0"/>
              <a:t>T</a:t>
            </a:r>
            <a:r>
              <a:rPr lang="en-US" smtClean="0"/>
              <a:t>=0</a:t>
            </a:r>
          </a:p>
          <a:p>
            <a:pPr marL="0" indent="0">
              <a:buNone/>
            </a:pPr>
            <a:r>
              <a:rPr lang="en-US" smtClean="0"/>
              <a:t>H: parity check matrix</a:t>
            </a:r>
          </a:p>
          <a:p>
            <a:pPr marL="0" indent="0">
              <a:buNone/>
            </a:pPr>
            <a:r>
              <a:rPr lang="en-US" smtClean="0"/>
              <a:t>At receiver if we know this parity matrix H. if we receive a n bit message, we have to do a sclar product with H</a:t>
            </a:r>
            <a:r>
              <a:rPr lang="en-US" baseline="30000" smtClean="0"/>
              <a:t>T</a:t>
            </a:r>
            <a:r>
              <a:rPr lang="en-US" smtClean="0"/>
              <a:t> . If we don’t get a null matix =&gt; error happens </a:t>
            </a:r>
            <a:endParaRPr lang="en-US"/>
          </a:p>
          <a:p>
            <a:pPr marL="0" indent="0">
              <a:buNone/>
            </a:pPr>
            <a:endParaRPr lang="en-US" baseline="30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baseline="-25000" smtClean="0"/>
              <a:t>10/21/2017</a:t>
            </a:fld>
            <a:endParaRPr kumimoji="1" lang="ja-JP" altLang="en-US" baseline="-25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err="1"/>
              <a:t>Kết</a:t>
            </a:r>
            <a:r>
              <a:rPr lang="en-US" altLang="ja-JP"/>
              <a:t> </a:t>
            </a:r>
            <a:r>
              <a:rPr lang="en-US" altLang="ja-JP" smtClean="0"/>
              <a:t>luận:  </a:t>
            </a:r>
            <a:endParaRPr lang="en-US" altLang="ja-JP" dirty="0"/>
          </a:p>
          <a:p>
            <a:pPr>
              <a:buNone/>
            </a:pPr>
            <a:endParaRPr kumimoji="1" lang="en-US" altLang="ja-JP" dirty="0"/>
          </a:p>
          <a:p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err="1"/>
              <a:t>tiếp</a:t>
            </a:r>
            <a:r>
              <a:rPr lang="en-US" altLang="ja-JP"/>
              <a:t> </a:t>
            </a:r>
            <a:r>
              <a:rPr lang="en-US" altLang="ja-JP" smtClean="0"/>
              <a:t>theo: block code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EB39C-2F0B-4809-87FD-455A4E31862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The different between block code and convolution code </a:t>
            </a:r>
          </a:p>
          <a:p>
            <a:endParaRPr lang="en-US" altLang="ja-JP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9A6D-406D-42B8-8DBA-93EA4451D9DB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40" y="1916832"/>
            <a:ext cx="6172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893D-ED86-4B31-AAAA-96203F8DE64C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hôm</a:t>
            </a:r>
            <a:r>
              <a:rPr lang="en-US" altLang="ja-JP" dirty="0"/>
              <a:t> nay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</a:t>
            </a:r>
            <a:r>
              <a:rPr kumimoji="1" lang="en-US" altLang="ja-JP"/>
              <a:t>dung </a:t>
            </a:r>
            <a:r>
              <a:rPr kumimoji="1" lang="en-US" altLang="ja-JP" smtClean="0"/>
              <a:t>1</a:t>
            </a:r>
            <a:r>
              <a:rPr kumimoji="1" lang="en-US" altLang="ja-JP"/>
              <a:t>: </a:t>
            </a:r>
            <a:r>
              <a:rPr kumimoji="1" lang="en-US" altLang="ja-JP" smtClean="0"/>
              <a:t>FEC Encoder</a:t>
            </a:r>
            <a:endParaRPr kumimoji="1" lang="en-US" altLang="ja-JP" dirty="0"/>
          </a:p>
          <a:p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</a:t>
            </a:r>
            <a:r>
              <a:rPr lang="en-US" altLang="ja-JP" smtClean="0"/>
              <a:t>2</a:t>
            </a:r>
            <a:r>
              <a:rPr lang="en-US" altLang="ja-JP"/>
              <a:t>: </a:t>
            </a:r>
            <a:r>
              <a:rPr lang="en-US" altLang="ja-JP" smtClean="0"/>
              <a:t>Convolution Encoder</a:t>
            </a:r>
            <a:endParaRPr lang="en-US" altLang="ja-JP" dirty="0"/>
          </a:p>
          <a:p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</a:t>
            </a:r>
            <a:r>
              <a:rPr lang="en-US" altLang="ja-JP" smtClean="0"/>
              <a:t>3</a:t>
            </a:r>
            <a:r>
              <a:rPr lang="en-US" altLang="ja-JP"/>
              <a:t>: </a:t>
            </a:r>
            <a:r>
              <a:rPr lang="en-US" altLang="ja-JP" smtClean="0"/>
              <a:t>Viterbi Decoder</a:t>
            </a:r>
          </a:p>
          <a:p>
            <a:r>
              <a:rPr kumimoji="1" lang="en-US" altLang="ja-JP" smtClean="0"/>
              <a:t>Nội dung 4 : LDPC Encoder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5ADE-6BAE-42BE-B341-CB82E4A14B33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3371-591A-451F-BC46-6F0706B09D8A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</a:t>
            </a:r>
            <a:r>
              <a:rPr lang="en-US" altLang="ja-JP" smtClean="0"/>
              <a:t>1</a:t>
            </a:r>
            <a:r>
              <a:rPr lang="en-US" altLang="ja-JP"/>
              <a:t>: FEC Encoder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FEC is a technique used for controlling errors in the data transmission</a:t>
            </a:r>
          </a:p>
          <a:p>
            <a:r>
              <a:rPr lang="en-US" altLang="ja-JP" smtClean="0"/>
              <a:t>This technique uses the redundant (which is derived from information code).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Advantage:The </a:t>
            </a:r>
            <a:r>
              <a:rPr lang="en-US"/>
              <a:t>redundancy allows the receiver to detect a limited number of errors that may occur anywhere in the message, and often to correct these errors without </a:t>
            </a:r>
            <a:r>
              <a:rPr lang="en-US" smtClean="0"/>
              <a:t>retransmission.</a:t>
            </a:r>
          </a:p>
          <a:p>
            <a:r>
              <a:rPr kumimoji="1" lang="en-US" altLang="ja-JP" smtClean="0"/>
              <a:t>Disavantage: </a:t>
            </a:r>
            <a:r>
              <a:rPr lang="en-US"/>
              <a:t> at the cost of a fixed, higher forward channel </a:t>
            </a:r>
            <a:r>
              <a:rPr lang="en-US" smtClean="0"/>
              <a:t>bandwidth.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7BF-7EAC-49B9-8861-766FBE85030D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1: FEC </a:t>
            </a:r>
            <a:r>
              <a:rPr lang="en-US" altLang="ja-JP" smtClean="0"/>
              <a:t>Encoder (cont)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Application: </a:t>
            </a:r>
            <a:r>
              <a:rPr lang="en-US"/>
              <a:t> FEC is therefore applied in situations where retransmissions are costly or impossible, such as one-way communication links and when transmitting to multiple receivers </a:t>
            </a:r>
            <a:r>
              <a:rPr lang="en-US" smtClean="0"/>
              <a:t>in multicast.</a:t>
            </a:r>
          </a:p>
          <a:p>
            <a:r>
              <a:rPr lang="en-US" smtClean="0"/>
              <a:t> </a:t>
            </a:r>
            <a:r>
              <a:rPr lang="en-US"/>
              <a:t>FEC information is usually added </a:t>
            </a:r>
            <a:r>
              <a:rPr lang="en-US" smtClean="0"/>
              <a:t>to mass storage devices </a:t>
            </a:r>
            <a:r>
              <a:rPr lang="en-US"/>
              <a:t>to enable recovery of corrupted data, and is widely used in </a:t>
            </a:r>
            <a:r>
              <a:rPr lang="en-US" smtClean="0"/>
              <a:t>modems.</a:t>
            </a:r>
          </a:p>
          <a:p>
            <a:r>
              <a:rPr kumimoji="1" lang="en-US" altLang="ja-JP" smtClean="0"/>
              <a:t>There are 2 main catergories of FEC codes: </a:t>
            </a:r>
          </a:p>
          <a:p>
            <a:pPr marL="0" indent="0">
              <a:buNone/>
            </a:pPr>
            <a:r>
              <a:rPr lang="en-US" altLang="ja-JP" smtClean="0"/>
              <a:t>+ Block code</a:t>
            </a:r>
          </a:p>
          <a:p>
            <a:pPr marL="0" indent="0">
              <a:buNone/>
            </a:pPr>
            <a:r>
              <a:rPr kumimoji="1" lang="en-US" altLang="ja-JP" smtClean="0"/>
              <a:t>+ Convolution code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7BF-7EAC-49B9-8861-766FBE85030D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Nội dung 2: Convolution Encoder</a:t>
            </a:r>
            <a:br>
              <a:rPr lang="en-US" altLang="ja-JP" smtClean="0"/>
            </a:br>
            <a:r>
              <a:rPr lang="en-US" altLang="ja-JP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12568"/>
          </a:xfrm>
        </p:spPr>
        <p:txBody>
          <a:bodyPr/>
          <a:lstStyle/>
          <a:p>
            <a:r>
              <a:rPr kumimoji="1" lang="en-US" altLang="ja-JP" smtClean="0"/>
              <a:t>In this type, word code depends on the k bits message block and “m”(the data of previous block).</a:t>
            </a:r>
          </a:p>
          <a:p>
            <a:r>
              <a:rPr lang="en-US"/>
              <a:t>Encoder has a memory order of ‘m’. As it contains memory, it is implemented with sequential logic circuits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kumimoji="1" lang="en-US" altLang="ja-JP" smtClean="0"/>
              <a:t>Example:</a:t>
            </a:r>
          </a:p>
          <a:p>
            <a:pPr marL="0" indent="0">
              <a:buNone/>
            </a:pPr>
            <a:r>
              <a:rPr kumimoji="1" lang="en-US" altLang="ja-JP" smtClean="0"/>
              <a:t>K: constrant length </a:t>
            </a:r>
          </a:p>
          <a:p>
            <a:pPr marL="0" indent="0">
              <a:buNone/>
            </a:pPr>
            <a:r>
              <a:rPr lang="en-US" altLang="ja-JP"/>
              <a:t>n</a:t>
            </a:r>
            <a:r>
              <a:rPr lang="en-US" altLang="ja-JP" smtClean="0"/>
              <a:t>: number of output bits</a:t>
            </a:r>
          </a:p>
          <a:p>
            <a:pPr marL="0" indent="0">
              <a:buNone/>
            </a:pPr>
            <a:r>
              <a:rPr lang="en-US" altLang="ja-JP"/>
              <a:t>k</a:t>
            </a:r>
            <a:r>
              <a:rPr kumimoji="1" lang="en-US" altLang="ja-JP" smtClean="0"/>
              <a:t> : number of input bits</a:t>
            </a:r>
          </a:p>
          <a:p>
            <a:pPr marL="0" indent="0">
              <a:buNone/>
            </a:pPr>
            <a:r>
              <a:rPr lang="en-US" altLang="ja-JP" smtClean="0"/>
              <a:t>k/n: the rate</a:t>
            </a:r>
          </a:p>
          <a:p>
            <a:pPr marL="0" indent="0">
              <a:buNone/>
            </a:pPr>
            <a:r>
              <a:rPr kumimoji="1" lang="en-US" altLang="ja-JP" smtClean="0"/>
              <a:t>The number of states: 2^(k -1)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C7BF-7EAC-49B9-8861-766FBE85030D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 Wireless Communication R&amp;D Group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4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2: Convolution </a:t>
            </a:r>
            <a:r>
              <a:rPr lang="en-US" altLang="ja-JP" smtClean="0"/>
              <a:t>Encoder (cont)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Message:11001</a:t>
            </a:r>
          </a:p>
          <a:p>
            <a:r>
              <a:rPr lang="en-US" smtClean="0"/>
              <a:t>Encoder code : 0111111011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4219575" cy="221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5256584" cy="200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64" y="1628800"/>
            <a:ext cx="3191624" cy="435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6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Convolutional code using Trellis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42195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208" y="3356992"/>
            <a:ext cx="913679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mtClean="0"/>
              <a:t>Trellis will have L+ K level</a:t>
            </a:r>
          </a:p>
          <a:p>
            <a:pPr marL="0" indent="0">
              <a:buNone/>
            </a:pPr>
            <a:r>
              <a:rPr lang="en-US" smtClean="0"/>
              <a:t>L</a:t>
            </a:r>
            <a:r>
              <a:rPr lang="en-US"/>
              <a:t>: length of message sequences(ex: message=10011 = </a:t>
            </a:r>
            <a:r>
              <a:rPr lang="en-US"/>
              <a:t>&gt; </a:t>
            </a:r>
            <a:r>
              <a:rPr lang="en-US" smtClean="0"/>
              <a:t>L=5)</a:t>
            </a:r>
          </a:p>
          <a:p>
            <a:pPr marL="0" indent="0">
              <a:buNone/>
            </a:pPr>
            <a:r>
              <a:rPr lang="en-US" smtClean="0"/>
              <a:t>K</a:t>
            </a:r>
            <a:r>
              <a:rPr lang="en-US"/>
              <a:t>: contraint length of  the encoder </a:t>
            </a:r>
            <a:r>
              <a:rPr lang="en-US"/>
              <a:t>	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Level K-1&lt;= J &lt;= L. the structure is periodic. (J : count variable)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38275"/>
            <a:ext cx="32194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40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code using Trellis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62919"/>
            <a:ext cx="39243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52" y="2132856"/>
            <a:ext cx="41814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530120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Encoder code: 11 10 11 11 01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156" y="1602368"/>
            <a:ext cx="813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 : m = 10011 = &gt; L = 5, K = 3=&gt; j = 0,…,7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</a:t>
            </a:r>
            <a:r>
              <a:rPr lang="en-US" altLang="ja-JP" smtClean="0"/>
              <a:t>dung 3 : viterbi decoder</a:t>
            </a:r>
            <a:r>
              <a:rPr lang="en-US" altLang="ja-JP"/>
              <a:t/>
            </a:r>
            <a:br>
              <a:rPr lang="en-US" altLang="ja-JP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Widely used in communication systems to decode a data sequence that has been encoded by a “finite‐ state” process – Ex: ethernet </a:t>
            </a:r>
            <a:r>
              <a:rPr lang="en-US" smtClean="0"/>
              <a:t>receiver,hard </a:t>
            </a:r>
            <a:r>
              <a:rPr lang="en-US"/>
              <a:t>disk read </a:t>
            </a:r>
            <a:r>
              <a:rPr lang="en-US" smtClean="0"/>
              <a:t>electronics</a:t>
            </a:r>
          </a:p>
          <a:p>
            <a:r>
              <a:rPr lang="en-US" smtClean="0"/>
              <a:t>Advantage: it does the maximum likelihood decoding</a:t>
            </a:r>
          </a:p>
          <a:p>
            <a:r>
              <a:rPr lang="en-US" smtClean="0"/>
              <a:t>Disavantage: the viterbi algorithm is the most resource- consumming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2D-6493-4423-8040-D04AE97C7B18}" type="datetime1">
              <a:rPr kumimoji="1" lang="en-US" altLang="ja-JP" smtClean="0"/>
              <a:t>10/21/2017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UIT-CE Wireless Communication R&amp;D Group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674364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3563</TotalTime>
  <Words>1098</Words>
  <Application>Microsoft Office PowerPoint</Application>
  <PresentationFormat>On-screen Show (4:3)</PresentationFormat>
  <Paragraphs>148</Paragraphs>
  <Slides>20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dsp</vt:lpstr>
      <vt:lpstr>FEC Encoder, convolution encoder, viterbi decoder, LDPC encoder, decoder </vt:lpstr>
      <vt:lpstr>Nội dung báo cáo hôm nay</vt:lpstr>
      <vt:lpstr>Nội dung 1: FEC Encoder</vt:lpstr>
      <vt:lpstr>Nội dung 1: FEC Encoder (cont)</vt:lpstr>
      <vt:lpstr>Nội dung 2: Convolution Encoder  </vt:lpstr>
      <vt:lpstr>Nội dung 2: Convolution Encoder (cont)  </vt:lpstr>
      <vt:lpstr>Convolutional code using Trellis</vt:lpstr>
      <vt:lpstr>Convolutional code using Trellis</vt:lpstr>
      <vt:lpstr>Nội dung 3 : viterbi decoder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3 : viterbi decoder (cont) </vt:lpstr>
      <vt:lpstr>Nội dung 4 : LDPC Encoder  </vt:lpstr>
      <vt:lpstr>Nội dung 4 : LDPC Encoder</vt:lpstr>
      <vt:lpstr>Kết luận và Công việc tiếp theo</vt:lpstr>
      <vt:lpstr>Hỏi và Trả lời</vt:lpstr>
      <vt:lpstr>Appendix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ADMIN</cp:lastModifiedBy>
  <cp:revision>187</cp:revision>
  <dcterms:created xsi:type="dcterms:W3CDTF">2015-03-02T05:45:06Z</dcterms:created>
  <dcterms:modified xsi:type="dcterms:W3CDTF">2017-10-21T14:29:19Z</dcterms:modified>
</cp:coreProperties>
</file>