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85" r:id="rId3"/>
    <p:sldId id="258" r:id="rId4"/>
    <p:sldId id="260" r:id="rId5"/>
    <p:sldId id="263" r:id="rId6"/>
    <p:sldId id="259" r:id="rId7"/>
    <p:sldId id="306" r:id="rId8"/>
    <p:sldId id="307" r:id="rId9"/>
    <p:sldId id="308" r:id="rId10"/>
    <p:sldId id="309" r:id="rId11"/>
    <p:sldId id="311" r:id="rId12"/>
    <p:sldId id="312" r:id="rId13"/>
    <p:sldId id="314" r:id="rId14"/>
    <p:sldId id="266" r:id="rId15"/>
    <p:sldId id="286" r:id="rId16"/>
  </p:sldIdLst>
  <p:sldSz cx="9144000" cy="5143500" type="screen16x9"/>
  <p:notesSz cx="6858000" cy="9144000"/>
  <p:embeddedFontLst>
    <p:embeddedFont>
      <p:font typeface="Fira Sans Condensed" panose="020B0604020202020204" charset="0"/>
      <p:regular r:id="rId18"/>
      <p:bold r:id="rId19"/>
      <p:italic r:id="rId20"/>
      <p:boldItalic r:id="rId21"/>
    </p:embeddedFont>
    <p:embeddedFont>
      <p:font typeface="Fira Sans Condensed Black" panose="020B0604020202020204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ACB909-0351-45FB-88A6-DDEEAFB4ED40}">
  <a:tblStyle styleId="{ADACB909-0351-45FB-88A6-DDEEAFB4ED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4660"/>
  </p:normalViewPr>
  <p:slideViewPr>
    <p:cSldViewPr snapToGrid="0">
      <p:cViewPr>
        <p:scale>
          <a:sx n="75" d="100"/>
          <a:sy n="75" d="100"/>
        </p:scale>
        <p:origin x="173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6b8b06b8ad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6b8b06b8ad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116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6b8b06b8ad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6b8b06b8ad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098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6b8b06b8ad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6b8b06b8ad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274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0c2317c27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0c2317c27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384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6b8b06b8ad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6b8b06b8ad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6b8c5727f1_0_46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6b8c5727f1_0_46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6b8c571ff4_0_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6b8c571ff4_0_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0c2317c2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0c2317c2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0c2317c2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0c2317c2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6b8b06b8ad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6b8b06b8ad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0c2317c27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0c2317c27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6b8b06b8ad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6b8b06b8ad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254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6b8b06b8ad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6b8b06b8ad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326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6b8b06b8ad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6b8b06b8ad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2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ling Campaig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1700" y="0"/>
            <a:ext cx="8832273" cy="2753407"/>
          </a:xfrm>
          <a:custGeom>
            <a:avLst/>
            <a:gdLst/>
            <a:ahLst/>
            <a:cxnLst/>
            <a:rect l="l" t="t" r="r" b="b"/>
            <a:pathLst>
              <a:path w="285603" h="89035" extrusionOk="0">
                <a:moveTo>
                  <a:pt x="0" y="0"/>
                </a:moveTo>
                <a:lnTo>
                  <a:pt x="0" y="20210"/>
                </a:lnTo>
                <a:cubicBezTo>
                  <a:pt x="2946" y="19770"/>
                  <a:pt x="5881" y="19552"/>
                  <a:pt x="8796" y="19552"/>
                </a:cubicBezTo>
                <a:cubicBezTo>
                  <a:pt x="17445" y="19552"/>
                  <a:pt x="25917" y="21474"/>
                  <a:pt x="33981" y="25229"/>
                </a:cubicBezTo>
                <a:cubicBezTo>
                  <a:pt x="67282" y="40733"/>
                  <a:pt x="93319" y="84631"/>
                  <a:pt x="130925" y="88727"/>
                </a:cubicBezTo>
                <a:cubicBezTo>
                  <a:pt x="132783" y="88929"/>
                  <a:pt x="134668" y="89035"/>
                  <a:pt x="136584" y="89035"/>
                </a:cubicBezTo>
                <a:cubicBezTo>
                  <a:pt x="142678" y="89035"/>
                  <a:pt x="149080" y="87969"/>
                  <a:pt x="155863" y="85573"/>
                </a:cubicBezTo>
                <a:cubicBezTo>
                  <a:pt x="187886" y="74267"/>
                  <a:pt x="210402" y="49453"/>
                  <a:pt x="246426" y="47790"/>
                </a:cubicBezTo>
                <a:cubicBezTo>
                  <a:pt x="247649" y="47733"/>
                  <a:pt x="248870" y="47705"/>
                  <a:pt x="250091" y="47705"/>
                </a:cubicBezTo>
                <a:cubicBezTo>
                  <a:pt x="262448" y="47705"/>
                  <a:pt x="274635" y="50597"/>
                  <a:pt x="285603" y="56271"/>
                </a:cubicBezTo>
                <a:lnTo>
                  <a:pt x="285603" y="0"/>
                </a:lnTo>
                <a:close/>
              </a:path>
            </a:pathLst>
          </a:custGeom>
          <a:solidFill>
            <a:srgbClr val="5C1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3520185" cy="2844623"/>
          </a:xfrm>
          <a:custGeom>
            <a:avLst/>
            <a:gdLst/>
            <a:ahLst/>
            <a:cxnLst/>
            <a:rect l="l" t="t" r="r" b="b"/>
            <a:pathLst>
              <a:path w="133911" h="108212" extrusionOk="0">
                <a:moveTo>
                  <a:pt x="0" y="0"/>
                </a:moveTo>
                <a:lnTo>
                  <a:pt x="0" y="42204"/>
                </a:lnTo>
                <a:cubicBezTo>
                  <a:pt x="3818" y="43536"/>
                  <a:pt x="7871" y="44406"/>
                  <a:pt x="11781" y="45388"/>
                </a:cubicBezTo>
                <a:cubicBezTo>
                  <a:pt x="25636" y="48876"/>
                  <a:pt x="35951" y="55674"/>
                  <a:pt x="46055" y="65781"/>
                </a:cubicBezTo>
                <a:cubicBezTo>
                  <a:pt x="56040" y="75609"/>
                  <a:pt x="65279" y="86301"/>
                  <a:pt x="76481" y="94715"/>
                </a:cubicBezTo>
                <a:cubicBezTo>
                  <a:pt x="86775" y="102444"/>
                  <a:pt x="99184" y="108211"/>
                  <a:pt x="111961" y="108211"/>
                </a:cubicBezTo>
                <a:cubicBezTo>
                  <a:pt x="113086" y="108211"/>
                  <a:pt x="114215" y="108167"/>
                  <a:pt x="115345" y="108075"/>
                </a:cubicBezTo>
                <a:cubicBezTo>
                  <a:pt x="123384" y="107415"/>
                  <a:pt x="132405" y="102868"/>
                  <a:pt x="133282" y="94852"/>
                </a:cubicBezTo>
                <a:cubicBezTo>
                  <a:pt x="133911" y="89102"/>
                  <a:pt x="129964" y="83730"/>
                  <a:pt x="125199" y="80454"/>
                </a:cubicBezTo>
                <a:cubicBezTo>
                  <a:pt x="120432" y="77180"/>
                  <a:pt x="114814" y="75404"/>
                  <a:pt x="109700" y="72707"/>
                </a:cubicBezTo>
                <a:cubicBezTo>
                  <a:pt x="95166" y="65048"/>
                  <a:pt x="85158" y="49434"/>
                  <a:pt x="84273" y="33034"/>
                </a:cubicBezTo>
                <a:cubicBezTo>
                  <a:pt x="83908" y="26298"/>
                  <a:pt x="84951" y="19358"/>
                  <a:pt x="82926" y="12924"/>
                </a:cubicBezTo>
                <a:cubicBezTo>
                  <a:pt x="81214" y="7484"/>
                  <a:pt x="77652" y="3267"/>
                  <a:pt x="73105" y="0"/>
                </a:cubicBezTo>
                <a:close/>
              </a:path>
            </a:pathLst>
          </a:custGeom>
          <a:solidFill>
            <a:srgbClr val="FF6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988742" y="653472"/>
            <a:ext cx="4155214" cy="2191073"/>
          </a:xfrm>
          <a:custGeom>
            <a:avLst/>
            <a:gdLst/>
            <a:ahLst/>
            <a:cxnLst/>
            <a:rect l="l" t="t" r="r" b="b"/>
            <a:pathLst>
              <a:path w="129820" h="68455" extrusionOk="0">
                <a:moveTo>
                  <a:pt x="103822" y="1"/>
                </a:moveTo>
                <a:cubicBezTo>
                  <a:pt x="103035" y="1"/>
                  <a:pt x="102252" y="14"/>
                  <a:pt x="101474" y="40"/>
                </a:cubicBezTo>
                <a:cubicBezTo>
                  <a:pt x="85475" y="582"/>
                  <a:pt x="69129" y="5542"/>
                  <a:pt x="57479" y="16520"/>
                </a:cubicBezTo>
                <a:cubicBezTo>
                  <a:pt x="50203" y="23373"/>
                  <a:pt x="44727" y="32509"/>
                  <a:pt x="35783" y="36976"/>
                </a:cubicBezTo>
                <a:cubicBezTo>
                  <a:pt x="28919" y="40405"/>
                  <a:pt x="20876" y="40602"/>
                  <a:pt x="13740" y="43423"/>
                </a:cubicBezTo>
                <a:cubicBezTo>
                  <a:pt x="6605" y="46244"/>
                  <a:pt x="0" y="53719"/>
                  <a:pt x="2568" y="60948"/>
                </a:cubicBezTo>
                <a:cubicBezTo>
                  <a:pt x="4468" y="66297"/>
                  <a:pt x="10123" y="68455"/>
                  <a:pt x="16048" y="68455"/>
                </a:cubicBezTo>
                <a:cubicBezTo>
                  <a:pt x="18930" y="68455"/>
                  <a:pt x="21875" y="67944"/>
                  <a:pt x="24483" y="67042"/>
                </a:cubicBezTo>
                <a:cubicBezTo>
                  <a:pt x="37083" y="62687"/>
                  <a:pt x="47154" y="53198"/>
                  <a:pt x="58747" y="46619"/>
                </a:cubicBezTo>
                <a:cubicBezTo>
                  <a:pt x="69009" y="40799"/>
                  <a:pt x="80817" y="37311"/>
                  <a:pt x="92547" y="37311"/>
                </a:cubicBezTo>
                <a:cubicBezTo>
                  <a:pt x="97419" y="37311"/>
                  <a:pt x="102278" y="37913"/>
                  <a:pt x="107006" y="39199"/>
                </a:cubicBezTo>
                <a:cubicBezTo>
                  <a:pt x="115659" y="41552"/>
                  <a:pt x="123709" y="46407"/>
                  <a:pt x="129819" y="52939"/>
                </a:cubicBezTo>
                <a:lnTo>
                  <a:pt x="129819" y="6409"/>
                </a:lnTo>
                <a:cubicBezTo>
                  <a:pt x="122400" y="1786"/>
                  <a:pt x="112880" y="1"/>
                  <a:pt x="103822" y="1"/>
                </a:cubicBezTo>
                <a:close/>
              </a:path>
            </a:pathLst>
          </a:custGeom>
          <a:solidFill>
            <a:srgbClr val="FF6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3716225"/>
            <a:ext cx="2219000" cy="1427275"/>
          </a:xfrm>
          <a:custGeom>
            <a:avLst/>
            <a:gdLst/>
            <a:ahLst/>
            <a:cxnLst/>
            <a:rect l="l" t="t" r="r" b="b"/>
            <a:pathLst>
              <a:path w="88760" h="57091" extrusionOk="0">
                <a:moveTo>
                  <a:pt x="0" y="1"/>
                </a:moveTo>
                <a:lnTo>
                  <a:pt x="0" y="57091"/>
                </a:lnTo>
                <a:lnTo>
                  <a:pt x="88760" y="57091"/>
                </a:lnTo>
                <a:cubicBezTo>
                  <a:pt x="84783" y="50112"/>
                  <a:pt x="79478" y="44017"/>
                  <a:pt x="71884" y="42242"/>
                </a:cubicBezTo>
                <a:cubicBezTo>
                  <a:pt x="70062" y="41817"/>
                  <a:pt x="68215" y="41675"/>
                  <a:pt x="66355" y="41675"/>
                </a:cubicBezTo>
                <a:cubicBezTo>
                  <a:pt x="62569" y="41675"/>
                  <a:pt x="58726" y="42265"/>
                  <a:pt x="54915" y="42265"/>
                </a:cubicBezTo>
                <a:cubicBezTo>
                  <a:pt x="54182" y="42265"/>
                  <a:pt x="53451" y="42243"/>
                  <a:pt x="52722" y="42191"/>
                </a:cubicBezTo>
                <a:cubicBezTo>
                  <a:pt x="45762" y="41698"/>
                  <a:pt x="39053" y="38328"/>
                  <a:pt x="34504" y="33042"/>
                </a:cubicBezTo>
                <a:cubicBezTo>
                  <a:pt x="30003" y="27817"/>
                  <a:pt x="27712" y="21062"/>
                  <a:pt x="23829" y="15366"/>
                </a:cubicBezTo>
                <a:cubicBezTo>
                  <a:pt x="18357" y="7336"/>
                  <a:pt x="9510" y="1912"/>
                  <a:pt x="0" y="1"/>
                </a:cubicBezTo>
                <a:close/>
              </a:path>
            </a:pathLst>
          </a:custGeom>
          <a:solidFill>
            <a:srgbClr val="A797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849350" y="4118125"/>
            <a:ext cx="2294650" cy="1025375"/>
          </a:xfrm>
          <a:custGeom>
            <a:avLst/>
            <a:gdLst/>
            <a:ahLst/>
            <a:cxnLst/>
            <a:rect l="l" t="t" r="r" b="b"/>
            <a:pathLst>
              <a:path w="91786" h="41015" extrusionOk="0">
                <a:moveTo>
                  <a:pt x="24366" y="0"/>
                </a:moveTo>
                <a:cubicBezTo>
                  <a:pt x="16671" y="0"/>
                  <a:pt x="8961" y="3263"/>
                  <a:pt x="4870" y="9866"/>
                </a:cubicBezTo>
                <a:cubicBezTo>
                  <a:pt x="1" y="17723"/>
                  <a:pt x="1109" y="37022"/>
                  <a:pt x="11280" y="40672"/>
                </a:cubicBezTo>
                <a:cubicBezTo>
                  <a:pt x="11997" y="40929"/>
                  <a:pt x="12907" y="41014"/>
                  <a:pt x="13886" y="41014"/>
                </a:cubicBezTo>
                <a:cubicBezTo>
                  <a:pt x="15844" y="41014"/>
                  <a:pt x="18078" y="40672"/>
                  <a:pt x="19591" y="40672"/>
                </a:cubicBezTo>
                <a:lnTo>
                  <a:pt x="91786" y="40672"/>
                </a:lnTo>
                <a:lnTo>
                  <a:pt x="91786" y="20159"/>
                </a:lnTo>
                <a:cubicBezTo>
                  <a:pt x="87766" y="16628"/>
                  <a:pt x="82600" y="14414"/>
                  <a:pt x="77263" y="14414"/>
                </a:cubicBezTo>
                <a:cubicBezTo>
                  <a:pt x="76878" y="14414"/>
                  <a:pt x="76492" y="14426"/>
                  <a:pt x="76106" y="14449"/>
                </a:cubicBezTo>
                <a:cubicBezTo>
                  <a:pt x="70359" y="14796"/>
                  <a:pt x="64629" y="17360"/>
                  <a:pt x="59023" y="17360"/>
                </a:cubicBezTo>
                <a:cubicBezTo>
                  <a:pt x="57613" y="17360"/>
                  <a:pt x="56211" y="17198"/>
                  <a:pt x="54819" y="16797"/>
                </a:cubicBezTo>
                <a:cubicBezTo>
                  <a:pt x="48369" y="14944"/>
                  <a:pt x="44410" y="8619"/>
                  <a:pt x="39033" y="4601"/>
                </a:cubicBezTo>
                <a:cubicBezTo>
                  <a:pt x="34939" y="1542"/>
                  <a:pt x="29657" y="0"/>
                  <a:pt x="24366" y="0"/>
                </a:cubicBezTo>
                <a:close/>
              </a:path>
            </a:pathLst>
          </a:custGeom>
          <a:solidFill>
            <a:srgbClr val="A797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19637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3900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 1">
  <p:cSld name="TITLE_AND_BODY_1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title" idx="2"/>
          </p:nvPr>
        </p:nvSpPr>
        <p:spPr>
          <a:xfrm>
            <a:off x="1669239" y="3505350"/>
            <a:ext cx="2258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1"/>
          </p:nvPr>
        </p:nvSpPr>
        <p:spPr>
          <a:xfrm>
            <a:off x="1669250" y="4044625"/>
            <a:ext cx="2258400" cy="8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 idx="3"/>
          </p:nvPr>
        </p:nvSpPr>
        <p:spPr>
          <a:xfrm>
            <a:off x="5216349" y="3505350"/>
            <a:ext cx="2258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4"/>
          </p:nvPr>
        </p:nvSpPr>
        <p:spPr>
          <a:xfrm>
            <a:off x="5216354" y="4044625"/>
            <a:ext cx="2258400" cy="8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/>
          <p:nvPr/>
        </p:nvSpPr>
        <p:spPr>
          <a:xfrm rot="10800000">
            <a:off x="5" y="1557952"/>
            <a:ext cx="4155214" cy="2191073"/>
          </a:xfrm>
          <a:custGeom>
            <a:avLst/>
            <a:gdLst/>
            <a:ahLst/>
            <a:cxnLst/>
            <a:rect l="l" t="t" r="r" b="b"/>
            <a:pathLst>
              <a:path w="129820" h="68455" extrusionOk="0">
                <a:moveTo>
                  <a:pt x="103822" y="1"/>
                </a:moveTo>
                <a:cubicBezTo>
                  <a:pt x="103035" y="1"/>
                  <a:pt x="102252" y="14"/>
                  <a:pt x="101474" y="40"/>
                </a:cubicBezTo>
                <a:cubicBezTo>
                  <a:pt x="85475" y="582"/>
                  <a:pt x="69129" y="5542"/>
                  <a:pt x="57479" y="16520"/>
                </a:cubicBezTo>
                <a:cubicBezTo>
                  <a:pt x="50203" y="23373"/>
                  <a:pt x="44727" y="32509"/>
                  <a:pt x="35783" y="36976"/>
                </a:cubicBezTo>
                <a:cubicBezTo>
                  <a:pt x="28919" y="40405"/>
                  <a:pt x="20876" y="40602"/>
                  <a:pt x="13740" y="43423"/>
                </a:cubicBezTo>
                <a:cubicBezTo>
                  <a:pt x="6605" y="46244"/>
                  <a:pt x="0" y="53719"/>
                  <a:pt x="2568" y="60948"/>
                </a:cubicBezTo>
                <a:cubicBezTo>
                  <a:pt x="4468" y="66297"/>
                  <a:pt x="10123" y="68455"/>
                  <a:pt x="16048" y="68455"/>
                </a:cubicBezTo>
                <a:cubicBezTo>
                  <a:pt x="18930" y="68455"/>
                  <a:pt x="21875" y="67944"/>
                  <a:pt x="24483" y="67042"/>
                </a:cubicBezTo>
                <a:cubicBezTo>
                  <a:pt x="37083" y="62687"/>
                  <a:pt x="47154" y="53198"/>
                  <a:pt x="58747" y="46619"/>
                </a:cubicBezTo>
                <a:cubicBezTo>
                  <a:pt x="69009" y="40799"/>
                  <a:pt x="80817" y="37311"/>
                  <a:pt x="92547" y="37311"/>
                </a:cubicBezTo>
                <a:cubicBezTo>
                  <a:pt x="97419" y="37311"/>
                  <a:pt x="102278" y="37913"/>
                  <a:pt x="107006" y="39199"/>
                </a:cubicBezTo>
                <a:cubicBezTo>
                  <a:pt x="115659" y="41552"/>
                  <a:pt x="123709" y="46407"/>
                  <a:pt x="129819" y="52939"/>
                </a:cubicBezTo>
                <a:lnTo>
                  <a:pt x="129819" y="6409"/>
                </a:lnTo>
                <a:cubicBezTo>
                  <a:pt x="122400" y="1786"/>
                  <a:pt x="112880" y="1"/>
                  <a:pt x="1038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4"/>
          <p:cNvSpPr/>
          <p:nvPr/>
        </p:nvSpPr>
        <p:spPr>
          <a:xfrm rot="10800000">
            <a:off x="6140523" y="1557948"/>
            <a:ext cx="4439150" cy="3587228"/>
          </a:xfrm>
          <a:custGeom>
            <a:avLst/>
            <a:gdLst/>
            <a:ahLst/>
            <a:cxnLst/>
            <a:rect l="l" t="t" r="r" b="b"/>
            <a:pathLst>
              <a:path w="133911" h="108212" extrusionOk="0">
                <a:moveTo>
                  <a:pt x="0" y="0"/>
                </a:moveTo>
                <a:lnTo>
                  <a:pt x="0" y="42204"/>
                </a:lnTo>
                <a:cubicBezTo>
                  <a:pt x="3818" y="43536"/>
                  <a:pt x="7871" y="44406"/>
                  <a:pt x="11781" y="45388"/>
                </a:cubicBezTo>
                <a:cubicBezTo>
                  <a:pt x="25636" y="48876"/>
                  <a:pt x="35951" y="55674"/>
                  <a:pt x="46055" y="65781"/>
                </a:cubicBezTo>
                <a:cubicBezTo>
                  <a:pt x="56040" y="75609"/>
                  <a:pt x="65279" y="86301"/>
                  <a:pt x="76481" y="94715"/>
                </a:cubicBezTo>
                <a:cubicBezTo>
                  <a:pt x="86775" y="102444"/>
                  <a:pt x="99184" y="108211"/>
                  <a:pt x="111961" y="108211"/>
                </a:cubicBezTo>
                <a:cubicBezTo>
                  <a:pt x="113086" y="108211"/>
                  <a:pt x="114215" y="108167"/>
                  <a:pt x="115345" y="108075"/>
                </a:cubicBezTo>
                <a:cubicBezTo>
                  <a:pt x="123384" y="107415"/>
                  <a:pt x="132405" y="102868"/>
                  <a:pt x="133282" y="94852"/>
                </a:cubicBezTo>
                <a:cubicBezTo>
                  <a:pt x="133911" y="89102"/>
                  <a:pt x="129964" y="83730"/>
                  <a:pt x="125199" y="80454"/>
                </a:cubicBezTo>
                <a:cubicBezTo>
                  <a:pt x="120432" y="77180"/>
                  <a:pt x="114814" y="75404"/>
                  <a:pt x="109700" y="72707"/>
                </a:cubicBezTo>
                <a:cubicBezTo>
                  <a:pt x="95166" y="65048"/>
                  <a:pt x="85158" y="49434"/>
                  <a:pt x="84273" y="33034"/>
                </a:cubicBezTo>
                <a:cubicBezTo>
                  <a:pt x="83908" y="26298"/>
                  <a:pt x="84951" y="19358"/>
                  <a:pt x="82926" y="12924"/>
                </a:cubicBezTo>
                <a:cubicBezTo>
                  <a:pt x="81214" y="7484"/>
                  <a:pt x="77652" y="3267"/>
                  <a:pt x="731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ONLY_2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/>
          <p:nvPr/>
        </p:nvSpPr>
        <p:spPr>
          <a:xfrm>
            <a:off x="311713" y="-866412"/>
            <a:ext cx="8832273" cy="2753407"/>
          </a:xfrm>
          <a:custGeom>
            <a:avLst/>
            <a:gdLst/>
            <a:ahLst/>
            <a:cxnLst/>
            <a:rect l="l" t="t" r="r" b="b"/>
            <a:pathLst>
              <a:path w="285603" h="89035" extrusionOk="0">
                <a:moveTo>
                  <a:pt x="0" y="0"/>
                </a:moveTo>
                <a:lnTo>
                  <a:pt x="0" y="20210"/>
                </a:lnTo>
                <a:cubicBezTo>
                  <a:pt x="2946" y="19770"/>
                  <a:pt x="5881" y="19552"/>
                  <a:pt x="8796" y="19552"/>
                </a:cubicBezTo>
                <a:cubicBezTo>
                  <a:pt x="17445" y="19552"/>
                  <a:pt x="25917" y="21474"/>
                  <a:pt x="33981" y="25229"/>
                </a:cubicBezTo>
                <a:cubicBezTo>
                  <a:pt x="67282" y="40733"/>
                  <a:pt x="93319" y="84631"/>
                  <a:pt x="130925" y="88727"/>
                </a:cubicBezTo>
                <a:cubicBezTo>
                  <a:pt x="132783" y="88929"/>
                  <a:pt x="134668" y="89035"/>
                  <a:pt x="136584" y="89035"/>
                </a:cubicBezTo>
                <a:cubicBezTo>
                  <a:pt x="142678" y="89035"/>
                  <a:pt x="149080" y="87969"/>
                  <a:pt x="155863" y="85573"/>
                </a:cubicBezTo>
                <a:cubicBezTo>
                  <a:pt x="187886" y="74267"/>
                  <a:pt x="210402" y="49453"/>
                  <a:pt x="246426" y="47790"/>
                </a:cubicBezTo>
                <a:cubicBezTo>
                  <a:pt x="247649" y="47733"/>
                  <a:pt x="248870" y="47705"/>
                  <a:pt x="250091" y="47705"/>
                </a:cubicBezTo>
                <a:cubicBezTo>
                  <a:pt x="262448" y="47705"/>
                  <a:pt x="274635" y="50597"/>
                  <a:pt x="285603" y="56271"/>
                </a:cubicBezTo>
                <a:lnTo>
                  <a:pt x="285603" y="0"/>
                </a:lnTo>
                <a:close/>
              </a:path>
            </a:pathLst>
          </a:custGeom>
          <a:solidFill>
            <a:srgbClr val="5C1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13" y="-866412"/>
            <a:ext cx="3520185" cy="2844623"/>
          </a:xfrm>
          <a:custGeom>
            <a:avLst/>
            <a:gdLst/>
            <a:ahLst/>
            <a:cxnLst/>
            <a:rect l="l" t="t" r="r" b="b"/>
            <a:pathLst>
              <a:path w="133911" h="108212" extrusionOk="0">
                <a:moveTo>
                  <a:pt x="0" y="0"/>
                </a:moveTo>
                <a:lnTo>
                  <a:pt x="0" y="42204"/>
                </a:lnTo>
                <a:cubicBezTo>
                  <a:pt x="3818" y="43536"/>
                  <a:pt x="7871" y="44406"/>
                  <a:pt x="11781" y="45388"/>
                </a:cubicBezTo>
                <a:cubicBezTo>
                  <a:pt x="25636" y="48876"/>
                  <a:pt x="35951" y="55674"/>
                  <a:pt x="46055" y="65781"/>
                </a:cubicBezTo>
                <a:cubicBezTo>
                  <a:pt x="56040" y="75609"/>
                  <a:pt x="65279" y="86301"/>
                  <a:pt x="76481" y="94715"/>
                </a:cubicBezTo>
                <a:cubicBezTo>
                  <a:pt x="86775" y="102444"/>
                  <a:pt x="99184" y="108211"/>
                  <a:pt x="111961" y="108211"/>
                </a:cubicBezTo>
                <a:cubicBezTo>
                  <a:pt x="113086" y="108211"/>
                  <a:pt x="114215" y="108167"/>
                  <a:pt x="115345" y="108075"/>
                </a:cubicBezTo>
                <a:cubicBezTo>
                  <a:pt x="123384" y="107415"/>
                  <a:pt x="132405" y="102868"/>
                  <a:pt x="133282" y="94852"/>
                </a:cubicBezTo>
                <a:cubicBezTo>
                  <a:pt x="133911" y="89102"/>
                  <a:pt x="129964" y="83730"/>
                  <a:pt x="125199" y="80454"/>
                </a:cubicBezTo>
                <a:cubicBezTo>
                  <a:pt x="120432" y="77180"/>
                  <a:pt x="114814" y="75404"/>
                  <a:pt x="109700" y="72707"/>
                </a:cubicBezTo>
                <a:cubicBezTo>
                  <a:pt x="95166" y="65048"/>
                  <a:pt x="85158" y="49434"/>
                  <a:pt x="84273" y="33034"/>
                </a:cubicBezTo>
                <a:cubicBezTo>
                  <a:pt x="83908" y="26298"/>
                  <a:pt x="84951" y="19358"/>
                  <a:pt x="82926" y="12924"/>
                </a:cubicBezTo>
                <a:cubicBezTo>
                  <a:pt x="81214" y="7484"/>
                  <a:pt x="77652" y="3267"/>
                  <a:pt x="73105" y="0"/>
                </a:cubicBezTo>
                <a:close/>
              </a:path>
            </a:pathLst>
          </a:custGeom>
          <a:solidFill>
            <a:srgbClr val="FF6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4988755" y="-212940"/>
            <a:ext cx="4155214" cy="2191073"/>
          </a:xfrm>
          <a:custGeom>
            <a:avLst/>
            <a:gdLst/>
            <a:ahLst/>
            <a:cxnLst/>
            <a:rect l="l" t="t" r="r" b="b"/>
            <a:pathLst>
              <a:path w="129820" h="68455" extrusionOk="0">
                <a:moveTo>
                  <a:pt x="103822" y="1"/>
                </a:moveTo>
                <a:cubicBezTo>
                  <a:pt x="103035" y="1"/>
                  <a:pt x="102252" y="14"/>
                  <a:pt x="101474" y="40"/>
                </a:cubicBezTo>
                <a:cubicBezTo>
                  <a:pt x="85475" y="582"/>
                  <a:pt x="69129" y="5542"/>
                  <a:pt x="57479" y="16520"/>
                </a:cubicBezTo>
                <a:cubicBezTo>
                  <a:pt x="50203" y="23373"/>
                  <a:pt x="44727" y="32509"/>
                  <a:pt x="35783" y="36976"/>
                </a:cubicBezTo>
                <a:cubicBezTo>
                  <a:pt x="28919" y="40405"/>
                  <a:pt x="20876" y="40602"/>
                  <a:pt x="13740" y="43423"/>
                </a:cubicBezTo>
                <a:cubicBezTo>
                  <a:pt x="6605" y="46244"/>
                  <a:pt x="0" y="53719"/>
                  <a:pt x="2568" y="60948"/>
                </a:cubicBezTo>
                <a:cubicBezTo>
                  <a:pt x="4468" y="66297"/>
                  <a:pt x="10123" y="68455"/>
                  <a:pt x="16048" y="68455"/>
                </a:cubicBezTo>
                <a:cubicBezTo>
                  <a:pt x="18930" y="68455"/>
                  <a:pt x="21875" y="67944"/>
                  <a:pt x="24483" y="67042"/>
                </a:cubicBezTo>
                <a:cubicBezTo>
                  <a:pt x="37083" y="62687"/>
                  <a:pt x="47154" y="53198"/>
                  <a:pt x="58747" y="46619"/>
                </a:cubicBezTo>
                <a:cubicBezTo>
                  <a:pt x="69009" y="40799"/>
                  <a:pt x="80817" y="37311"/>
                  <a:pt x="92547" y="37311"/>
                </a:cubicBezTo>
                <a:cubicBezTo>
                  <a:pt x="97419" y="37311"/>
                  <a:pt x="102278" y="37913"/>
                  <a:pt x="107006" y="39199"/>
                </a:cubicBezTo>
                <a:cubicBezTo>
                  <a:pt x="115659" y="41552"/>
                  <a:pt x="123709" y="46407"/>
                  <a:pt x="129819" y="52939"/>
                </a:cubicBezTo>
                <a:lnTo>
                  <a:pt x="129819" y="6409"/>
                </a:lnTo>
                <a:cubicBezTo>
                  <a:pt x="122400" y="1786"/>
                  <a:pt x="112880" y="1"/>
                  <a:pt x="10382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795000" y="552300"/>
            <a:ext cx="7554000" cy="1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subTitle" idx="1"/>
          </p:nvPr>
        </p:nvSpPr>
        <p:spPr>
          <a:xfrm>
            <a:off x="3181950" y="2003525"/>
            <a:ext cx="2780100" cy="11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3154800" y="3688275"/>
            <a:ext cx="28344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2"/>
              </a:rPr>
              <a:t>Slidesgo</a:t>
            </a:r>
            <a:r>
              <a:rPr lang="en" sz="10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/>
              </a:rPr>
              <a:t>Flaticon</a:t>
            </a:r>
            <a:r>
              <a:rPr lang="en" sz="10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and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/>
              </a:rPr>
              <a:t>Freepik</a:t>
            </a:r>
            <a:r>
              <a:rPr lang="en" sz="10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. </a:t>
            </a:r>
            <a:endParaRPr sz="1000">
              <a:solidFill>
                <a:schemeClr val="dk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10800000">
            <a:off x="-78166" y="22"/>
            <a:ext cx="9222164" cy="5931755"/>
          </a:xfrm>
          <a:custGeom>
            <a:avLst/>
            <a:gdLst/>
            <a:ahLst/>
            <a:cxnLst/>
            <a:rect l="l" t="t" r="r" b="b"/>
            <a:pathLst>
              <a:path w="88760" h="57091" extrusionOk="0">
                <a:moveTo>
                  <a:pt x="0" y="1"/>
                </a:moveTo>
                <a:lnTo>
                  <a:pt x="0" y="57091"/>
                </a:lnTo>
                <a:lnTo>
                  <a:pt x="88760" y="57091"/>
                </a:lnTo>
                <a:cubicBezTo>
                  <a:pt x="84783" y="50112"/>
                  <a:pt x="79478" y="44017"/>
                  <a:pt x="71884" y="42242"/>
                </a:cubicBezTo>
                <a:cubicBezTo>
                  <a:pt x="70062" y="41817"/>
                  <a:pt x="68215" y="41675"/>
                  <a:pt x="66355" y="41675"/>
                </a:cubicBezTo>
                <a:cubicBezTo>
                  <a:pt x="62569" y="41675"/>
                  <a:pt x="58726" y="42265"/>
                  <a:pt x="54915" y="42265"/>
                </a:cubicBezTo>
                <a:cubicBezTo>
                  <a:pt x="54182" y="42265"/>
                  <a:pt x="53451" y="42243"/>
                  <a:pt x="52722" y="42191"/>
                </a:cubicBezTo>
                <a:cubicBezTo>
                  <a:pt x="45762" y="41698"/>
                  <a:pt x="39053" y="38328"/>
                  <a:pt x="34504" y="33042"/>
                </a:cubicBezTo>
                <a:cubicBezTo>
                  <a:pt x="30003" y="27817"/>
                  <a:pt x="27712" y="21062"/>
                  <a:pt x="23829" y="15366"/>
                </a:cubicBezTo>
                <a:cubicBezTo>
                  <a:pt x="18357" y="7336"/>
                  <a:pt x="9510" y="1912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3716225"/>
            <a:ext cx="2219000" cy="1427275"/>
          </a:xfrm>
          <a:custGeom>
            <a:avLst/>
            <a:gdLst/>
            <a:ahLst/>
            <a:cxnLst/>
            <a:rect l="l" t="t" r="r" b="b"/>
            <a:pathLst>
              <a:path w="88760" h="57091" extrusionOk="0">
                <a:moveTo>
                  <a:pt x="0" y="1"/>
                </a:moveTo>
                <a:lnTo>
                  <a:pt x="0" y="57091"/>
                </a:lnTo>
                <a:lnTo>
                  <a:pt x="88760" y="57091"/>
                </a:lnTo>
                <a:cubicBezTo>
                  <a:pt x="84783" y="50112"/>
                  <a:pt x="79478" y="44017"/>
                  <a:pt x="71884" y="42242"/>
                </a:cubicBezTo>
                <a:cubicBezTo>
                  <a:pt x="70062" y="41817"/>
                  <a:pt x="68215" y="41675"/>
                  <a:pt x="66355" y="41675"/>
                </a:cubicBezTo>
                <a:cubicBezTo>
                  <a:pt x="62569" y="41675"/>
                  <a:pt x="58726" y="42265"/>
                  <a:pt x="54915" y="42265"/>
                </a:cubicBezTo>
                <a:cubicBezTo>
                  <a:pt x="54182" y="42265"/>
                  <a:pt x="53451" y="42243"/>
                  <a:pt x="52722" y="42191"/>
                </a:cubicBezTo>
                <a:cubicBezTo>
                  <a:pt x="45762" y="41698"/>
                  <a:pt x="39053" y="38328"/>
                  <a:pt x="34504" y="33042"/>
                </a:cubicBezTo>
                <a:cubicBezTo>
                  <a:pt x="30003" y="27817"/>
                  <a:pt x="27712" y="21062"/>
                  <a:pt x="23829" y="15366"/>
                </a:cubicBezTo>
                <a:cubicBezTo>
                  <a:pt x="18357" y="7336"/>
                  <a:pt x="9510" y="1912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845700" y="1558325"/>
            <a:ext cx="464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845700" y="1036600"/>
            <a:ext cx="3243600" cy="7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845700" y="2591500"/>
            <a:ext cx="28998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>
            <a:off x="-445000" y="772300"/>
            <a:ext cx="10192147" cy="4554408"/>
          </a:xfrm>
          <a:custGeom>
            <a:avLst/>
            <a:gdLst/>
            <a:ahLst/>
            <a:cxnLst/>
            <a:rect l="l" t="t" r="r" b="b"/>
            <a:pathLst>
              <a:path w="91786" h="41015" extrusionOk="0">
                <a:moveTo>
                  <a:pt x="24366" y="0"/>
                </a:moveTo>
                <a:cubicBezTo>
                  <a:pt x="16671" y="0"/>
                  <a:pt x="8961" y="3263"/>
                  <a:pt x="4870" y="9866"/>
                </a:cubicBezTo>
                <a:cubicBezTo>
                  <a:pt x="1" y="17723"/>
                  <a:pt x="1109" y="37022"/>
                  <a:pt x="11280" y="40672"/>
                </a:cubicBezTo>
                <a:cubicBezTo>
                  <a:pt x="11997" y="40929"/>
                  <a:pt x="12907" y="41014"/>
                  <a:pt x="13886" y="41014"/>
                </a:cubicBezTo>
                <a:cubicBezTo>
                  <a:pt x="15844" y="41014"/>
                  <a:pt x="18078" y="40672"/>
                  <a:pt x="19591" y="40672"/>
                </a:cubicBezTo>
                <a:lnTo>
                  <a:pt x="91786" y="40672"/>
                </a:lnTo>
                <a:lnTo>
                  <a:pt x="91786" y="20159"/>
                </a:lnTo>
                <a:cubicBezTo>
                  <a:pt x="87766" y="16628"/>
                  <a:pt x="82600" y="14414"/>
                  <a:pt x="77263" y="14414"/>
                </a:cubicBezTo>
                <a:cubicBezTo>
                  <a:pt x="76878" y="14414"/>
                  <a:pt x="76492" y="14426"/>
                  <a:pt x="76106" y="14449"/>
                </a:cubicBezTo>
                <a:cubicBezTo>
                  <a:pt x="70359" y="14796"/>
                  <a:pt x="64629" y="17360"/>
                  <a:pt x="59023" y="17360"/>
                </a:cubicBezTo>
                <a:cubicBezTo>
                  <a:pt x="57613" y="17360"/>
                  <a:pt x="56211" y="17198"/>
                  <a:pt x="54819" y="16797"/>
                </a:cubicBezTo>
                <a:cubicBezTo>
                  <a:pt x="48369" y="14944"/>
                  <a:pt x="44410" y="8619"/>
                  <a:pt x="39033" y="4601"/>
                </a:cubicBezTo>
                <a:cubicBezTo>
                  <a:pt x="34939" y="1542"/>
                  <a:pt x="29657" y="0"/>
                  <a:pt x="243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802025" y="1989800"/>
            <a:ext cx="2808000" cy="16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33550" y="393825"/>
            <a:ext cx="73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733550" y="393825"/>
            <a:ext cx="73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2" hasCustomPrompt="1"/>
          </p:nvPr>
        </p:nvSpPr>
        <p:spPr>
          <a:xfrm>
            <a:off x="939650" y="1493272"/>
            <a:ext cx="1385700" cy="3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3"/>
          </p:nvPr>
        </p:nvSpPr>
        <p:spPr>
          <a:xfrm>
            <a:off x="581150" y="1904400"/>
            <a:ext cx="21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81150" y="2234875"/>
            <a:ext cx="21027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4" hasCustomPrompt="1"/>
          </p:nvPr>
        </p:nvSpPr>
        <p:spPr>
          <a:xfrm>
            <a:off x="3117200" y="1493272"/>
            <a:ext cx="1385700" cy="3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5"/>
          </p:nvPr>
        </p:nvSpPr>
        <p:spPr>
          <a:xfrm>
            <a:off x="2758700" y="1904400"/>
            <a:ext cx="21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6"/>
          </p:nvPr>
        </p:nvSpPr>
        <p:spPr>
          <a:xfrm>
            <a:off x="2758700" y="2234875"/>
            <a:ext cx="21027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7" hasCustomPrompt="1"/>
          </p:nvPr>
        </p:nvSpPr>
        <p:spPr>
          <a:xfrm>
            <a:off x="5515850" y="1493272"/>
            <a:ext cx="1385700" cy="3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8"/>
          </p:nvPr>
        </p:nvSpPr>
        <p:spPr>
          <a:xfrm>
            <a:off x="5157350" y="1904400"/>
            <a:ext cx="21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9"/>
          </p:nvPr>
        </p:nvSpPr>
        <p:spPr>
          <a:xfrm>
            <a:off x="5157350" y="2234875"/>
            <a:ext cx="21027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13" hasCustomPrompt="1"/>
          </p:nvPr>
        </p:nvSpPr>
        <p:spPr>
          <a:xfrm>
            <a:off x="2242500" y="3293950"/>
            <a:ext cx="1385700" cy="3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14"/>
          </p:nvPr>
        </p:nvSpPr>
        <p:spPr>
          <a:xfrm>
            <a:off x="1884000" y="3705175"/>
            <a:ext cx="21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15"/>
          </p:nvPr>
        </p:nvSpPr>
        <p:spPr>
          <a:xfrm>
            <a:off x="1884000" y="4035650"/>
            <a:ext cx="21027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16" hasCustomPrompt="1"/>
          </p:nvPr>
        </p:nvSpPr>
        <p:spPr>
          <a:xfrm>
            <a:off x="4420050" y="3293950"/>
            <a:ext cx="1385700" cy="3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17"/>
          </p:nvPr>
        </p:nvSpPr>
        <p:spPr>
          <a:xfrm>
            <a:off x="4061550" y="3705175"/>
            <a:ext cx="21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8"/>
          </p:nvPr>
        </p:nvSpPr>
        <p:spPr>
          <a:xfrm>
            <a:off x="4061550" y="4035650"/>
            <a:ext cx="21027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19" hasCustomPrompt="1"/>
          </p:nvPr>
        </p:nvSpPr>
        <p:spPr>
          <a:xfrm>
            <a:off x="6818700" y="3293950"/>
            <a:ext cx="1385700" cy="3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20"/>
          </p:nvPr>
        </p:nvSpPr>
        <p:spPr>
          <a:xfrm>
            <a:off x="6460200" y="3705175"/>
            <a:ext cx="21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1"/>
          </p:nvPr>
        </p:nvSpPr>
        <p:spPr>
          <a:xfrm>
            <a:off x="6460200" y="4035650"/>
            <a:ext cx="21027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/>
          <p:nvPr/>
        </p:nvSpPr>
        <p:spPr>
          <a:xfrm rot="10800000">
            <a:off x="5366596" y="25"/>
            <a:ext cx="3777404" cy="2429650"/>
          </a:xfrm>
          <a:custGeom>
            <a:avLst/>
            <a:gdLst/>
            <a:ahLst/>
            <a:cxnLst/>
            <a:rect l="l" t="t" r="r" b="b"/>
            <a:pathLst>
              <a:path w="88760" h="57091" extrusionOk="0">
                <a:moveTo>
                  <a:pt x="0" y="1"/>
                </a:moveTo>
                <a:lnTo>
                  <a:pt x="0" y="57091"/>
                </a:lnTo>
                <a:lnTo>
                  <a:pt x="88760" y="57091"/>
                </a:lnTo>
                <a:cubicBezTo>
                  <a:pt x="84783" y="50112"/>
                  <a:pt x="79478" y="44017"/>
                  <a:pt x="71884" y="42242"/>
                </a:cubicBezTo>
                <a:cubicBezTo>
                  <a:pt x="70062" y="41817"/>
                  <a:pt x="68215" y="41675"/>
                  <a:pt x="66355" y="41675"/>
                </a:cubicBezTo>
                <a:cubicBezTo>
                  <a:pt x="62569" y="41675"/>
                  <a:pt x="58726" y="42265"/>
                  <a:pt x="54915" y="42265"/>
                </a:cubicBezTo>
                <a:cubicBezTo>
                  <a:pt x="54182" y="42265"/>
                  <a:pt x="53451" y="42243"/>
                  <a:pt x="52722" y="42191"/>
                </a:cubicBezTo>
                <a:cubicBezTo>
                  <a:pt x="45762" y="41698"/>
                  <a:pt x="39053" y="38328"/>
                  <a:pt x="34504" y="33042"/>
                </a:cubicBezTo>
                <a:cubicBezTo>
                  <a:pt x="30003" y="27817"/>
                  <a:pt x="27712" y="21062"/>
                  <a:pt x="23829" y="15366"/>
                </a:cubicBezTo>
                <a:cubicBezTo>
                  <a:pt x="18357" y="7336"/>
                  <a:pt x="9510" y="1912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TITLE_AND_BODY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2"/>
          </p:nvPr>
        </p:nvSpPr>
        <p:spPr>
          <a:xfrm>
            <a:off x="1821639" y="3070500"/>
            <a:ext cx="2258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"/>
          </p:nvPr>
        </p:nvSpPr>
        <p:spPr>
          <a:xfrm>
            <a:off x="1821651" y="3609776"/>
            <a:ext cx="225840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 idx="3"/>
          </p:nvPr>
        </p:nvSpPr>
        <p:spPr>
          <a:xfrm>
            <a:off x="5063949" y="3070500"/>
            <a:ext cx="2258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4"/>
          </p:nvPr>
        </p:nvSpPr>
        <p:spPr>
          <a:xfrm>
            <a:off x="5063961" y="3609776"/>
            <a:ext cx="225840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AND_BODY_1_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 idx="2"/>
          </p:nvPr>
        </p:nvSpPr>
        <p:spPr>
          <a:xfrm>
            <a:off x="673303" y="2390825"/>
            <a:ext cx="181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1"/>
          </p:nvPr>
        </p:nvSpPr>
        <p:spPr>
          <a:xfrm>
            <a:off x="673313" y="2930102"/>
            <a:ext cx="181380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 idx="3"/>
          </p:nvPr>
        </p:nvSpPr>
        <p:spPr>
          <a:xfrm>
            <a:off x="2667828" y="2390825"/>
            <a:ext cx="181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4"/>
          </p:nvPr>
        </p:nvSpPr>
        <p:spPr>
          <a:xfrm>
            <a:off x="2667838" y="2930102"/>
            <a:ext cx="181380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 idx="5"/>
          </p:nvPr>
        </p:nvSpPr>
        <p:spPr>
          <a:xfrm>
            <a:off x="4662353" y="2390825"/>
            <a:ext cx="181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6"/>
          </p:nvPr>
        </p:nvSpPr>
        <p:spPr>
          <a:xfrm>
            <a:off x="4662363" y="2930102"/>
            <a:ext cx="181380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idx="7"/>
          </p:nvPr>
        </p:nvSpPr>
        <p:spPr>
          <a:xfrm>
            <a:off x="6656878" y="2390825"/>
            <a:ext cx="181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8"/>
          </p:nvPr>
        </p:nvSpPr>
        <p:spPr>
          <a:xfrm>
            <a:off x="6656888" y="2930102"/>
            <a:ext cx="181380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/>
          <p:nvPr/>
        </p:nvSpPr>
        <p:spPr>
          <a:xfrm rot="8513799">
            <a:off x="1110743" y="2060180"/>
            <a:ext cx="8479000" cy="6851786"/>
          </a:xfrm>
          <a:custGeom>
            <a:avLst/>
            <a:gdLst/>
            <a:ahLst/>
            <a:cxnLst/>
            <a:rect l="l" t="t" r="r" b="b"/>
            <a:pathLst>
              <a:path w="133911" h="108212" extrusionOk="0">
                <a:moveTo>
                  <a:pt x="0" y="0"/>
                </a:moveTo>
                <a:lnTo>
                  <a:pt x="0" y="42204"/>
                </a:lnTo>
                <a:cubicBezTo>
                  <a:pt x="3818" y="43536"/>
                  <a:pt x="7871" y="44406"/>
                  <a:pt x="11781" y="45388"/>
                </a:cubicBezTo>
                <a:cubicBezTo>
                  <a:pt x="25636" y="48876"/>
                  <a:pt x="35951" y="55674"/>
                  <a:pt x="46055" y="65781"/>
                </a:cubicBezTo>
                <a:cubicBezTo>
                  <a:pt x="56040" y="75609"/>
                  <a:pt x="65279" y="86301"/>
                  <a:pt x="76481" y="94715"/>
                </a:cubicBezTo>
                <a:cubicBezTo>
                  <a:pt x="86775" y="102444"/>
                  <a:pt x="99184" y="108211"/>
                  <a:pt x="111961" y="108211"/>
                </a:cubicBezTo>
                <a:cubicBezTo>
                  <a:pt x="113086" y="108211"/>
                  <a:pt x="114215" y="108167"/>
                  <a:pt x="115345" y="108075"/>
                </a:cubicBezTo>
                <a:cubicBezTo>
                  <a:pt x="123384" y="107415"/>
                  <a:pt x="132405" y="102868"/>
                  <a:pt x="133282" y="94852"/>
                </a:cubicBezTo>
                <a:cubicBezTo>
                  <a:pt x="133911" y="89102"/>
                  <a:pt x="129964" y="83730"/>
                  <a:pt x="125199" y="80454"/>
                </a:cubicBezTo>
                <a:cubicBezTo>
                  <a:pt x="120432" y="77180"/>
                  <a:pt x="114814" y="75404"/>
                  <a:pt x="109700" y="72707"/>
                </a:cubicBezTo>
                <a:cubicBezTo>
                  <a:pt x="95166" y="65048"/>
                  <a:pt x="85158" y="49434"/>
                  <a:pt x="84273" y="33034"/>
                </a:cubicBezTo>
                <a:cubicBezTo>
                  <a:pt x="83908" y="26298"/>
                  <a:pt x="84951" y="19358"/>
                  <a:pt x="82926" y="12924"/>
                </a:cubicBezTo>
                <a:cubicBezTo>
                  <a:pt x="81214" y="7484"/>
                  <a:pt x="77652" y="3267"/>
                  <a:pt x="7310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ONLY_2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/>
          <p:nvPr/>
        </p:nvSpPr>
        <p:spPr>
          <a:xfrm rot="8513799">
            <a:off x="1210618" y="2626605"/>
            <a:ext cx="8479000" cy="6851786"/>
          </a:xfrm>
          <a:custGeom>
            <a:avLst/>
            <a:gdLst/>
            <a:ahLst/>
            <a:cxnLst/>
            <a:rect l="l" t="t" r="r" b="b"/>
            <a:pathLst>
              <a:path w="133911" h="108212" extrusionOk="0">
                <a:moveTo>
                  <a:pt x="0" y="0"/>
                </a:moveTo>
                <a:lnTo>
                  <a:pt x="0" y="42204"/>
                </a:lnTo>
                <a:cubicBezTo>
                  <a:pt x="3818" y="43536"/>
                  <a:pt x="7871" y="44406"/>
                  <a:pt x="11781" y="45388"/>
                </a:cubicBezTo>
                <a:cubicBezTo>
                  <a:pt x="25636" y="48876"/>
                  <a:pt x="35951" y="55674"/>
                  <a:pt x="46055" y="65781"/>
                </a:cubicBezTo>
                <a:cubicBezTo>
                  <a:pt x="56040" y="75609"/>
                  <a:pt x="65279" y="86301"/>
                  <a:pt x="76481" y="94715"/>
                </a:cubicBezTo>
                <a:cubicBezTo>
                  <a:pt x="86775" y="102444"/>
                  <a:pt x="99184" y="108211"/>
                  <a:pt x="111961" y="108211"/>
                </a:cubicBezTo>
                <a:cubicBezTo>
                  <a:pt x="113086" y="108211"/>
                  <a:pt x="114215" y="108167"/>
                  <a:pt x="115345" y="108075"/>
                </a:cubicBezTo>
                <a:cubicBezTo>
                  <a:pt x="123384" y="107415"/>
                  <a:pt x="132405" y="102868"/>
                  <a:pt x="133282" y="94852"/>
                </a:cubicBezTo>
                <a:cubicBezTo>
                  <a:pt x="133911" y="89102"/>
                  <a:pt x="129964" y="83730"/>
                  <a:pt x="125199" y="80454"/>
                </a:cubicBezTo>
                <a:cubicBezTo>
                  <a:pt x="120432" y="77180"/>
                  <a:pt x="114814" y="75404"/>
                  <a:pt x="109700" y="72707"/>
                </a:cubicBezTo>
                <a:cubicBezTo>
                  <a:pt x="95166" y="65048"/>
                  <a:pt x="85158" y="49434"/>
                  <a:pt x="84273" y="33034"/>
                </a:cubicBezTo>
                <a:cubicBezTo>
                  <a:pt x="83908" y="26298"/>
                  <a:pt x="84951" y="19358"/>
                  <a:pt x="82926" y="12924"/>
                </a:cubicBezTo>
                <a:cubicBezTo>
                  <a:pt x="81214" y="7484"/>
                  <a:pt x="77652" y="3267"/>
                  <a:pt x="7310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TITLE_AND_BODY_1_3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title" idx="2"/>
          </p:nvPr>
        </p:nvSpPr>
        <p:spPr>
          <a:xfrm>
            <a:off x="1060966" y="1477025"/>
            <a:ext cx="181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1"/>
          </p:nvPr>
        </p:nvSpPr>
        <p:spPr>
          <a:xfrm>
            <a:off x="1060975" y="2016302"/>
            <a:ext cx="181380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 idx="3"/>
          </p:nvPr>
        </p:nvSpPr>
        <p:spPr>
          <a:xfrm>
            <a:off x="3665091" y="1477025"/>
            <a:ext cx="181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4"/>
          </p:nvPr>
        </p:nvSpPr>
        <p:spPr>
          <a:xfrm>
            <a:off x="3665100" y="2016302"/>
            <a:ext cx="181380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title" idx="5"/>
          </p:nvPr>
        </p:nvSpPr>
        <p:spPr>
          <a:xfrm>
            <a:off x="6269216" y="1477025"/>
            <a:ext cx="181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rot="10800000">
            <a:off x="5162896" y="-10092"/>
            <a:ext cx="3981108" cy="2560674"/>
          </a:xfrm>
          <a:custGeom>
            <a:avLst/>
            <a:gdLst/>
            <a:ahLst/>
            <a:cxnLst/>
            <a:rect l="l" t="t" r="r" b="b"/>
            <a:pathLst>
              <a:path w="88760" h="57091" extrusionOk="0">
                <a:moveTo>
                  <a:pt x="0" y="1"/>
                </a:moveTo>
                <a:lnTo>
                  <a:pt x="0" y="57091"/>
                </a:lnTo>
                <a:lnTo>
                  <a:pt x="88760" y="57091"/>
                </a:lnTo>
                <a:cubicBezTo>
                  <a:pt x="84783" y="50112"/>
                  <a:pt x="79478" y="44017"/>
                  <a:pt x="71884" y="42242"/>
                </a:cubicBezTo>
                <a:cubicBezTo>
                  <a:pt x="70062" y="41817"/>
                  <a:pt x="68215" y="41675"/>
                  <a:pt x="66355" y="41675"/>
                </a:cubicBezTo>
                <a:cubicBezTo>
                  <a:pt x="62569" y="41675"/>
                  <a:pt x="58726" y="42265"/>
                  <a:pt x="54915" y="42265"/>
                </a:cubicBezTo>
                <a:cubicBezTo>
                  <a:pt x="54182" y="42265"/>
                  <a:pt x="53451" y="42243"/>
                  <a:pt x="52722" y="42191"/>
                </a:cubicBezTo>
                <a:cubicBezTo>
                  <a:pt x="45762" y="41698"/>
                  <a:pt x="39053" y="38328"/>
                  <a:pt x="34504" y="33042"/>
                </a:cubicBezTo>
                <a:cubicBezTo>
                  <a:pt x="30003" y="27817"/>
                  <a:pt x="27712" y="21062"/>
                  <a:pt x="23829" y="15366"/>
                </a:cubicBezTo>
                <a:cubicBezTo>
                  <a:pt x="18357" y="7336"/>
                  <a:pt x="9510" y="1912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 rot="-8513799" flipH="1">
            <a:off x="-545607" y="2639480"/>
            <a:ext cx="8479000" cy="6851786"/>
          </a:xfrm>
          <a:custGeom>
            <a:avLst/>
            <a:gdLst/>
            <a:ahLst/>
            <a:cxnLst/>
            <a:rect l="l" t="t" r="r" b="b"/>
            <a:pathLst>
              <a:path w="133911" h="108212" extrusionOk="0">
                <a:moveTo>
                  <a:pt x="0" y="0"/>
                </a:moveTo>
                <a:lnTo>
                  <a:pt x="0" y="42204"/>
                </a:lnTo>
                <a:cubicBezTo>
                  <a:pt x="3818" y="43536"/>
                  <a:pt x="7871" y="44406"/>
                  <a:pt x="11781" y="45388"/>
                </a:cubicBezTo>
                <a:cubicBezTo>
                  <a:pt x="25636" y="48876"/>
                  <a:pt x="35951" y="55674"/>
                  <a:pt x="46055" y="65781"/>
                </a:cubicBezTo>
                <a:cubicBezTo>
                  <a:pt x="56040" y="75609"/>
                  <a:pt x="65279" y="86301"/>
                  <a:pt x="76481" y="94715"/>
                </a:cubicBezTo>
                <a:cubicBezTo>
                  <a:pt x="86775" y="102444"/>
                  <a:pt x="99184" y="108211"/>
                  <a:pt x="111961" y="108211"/>
                </a:cubicBezTo>
                <a:cubicBezTo>
                  <a:pt x="113086" y="108211"/>
                  <a:pt x="114215" y="108167"/>
                  <a:pt x="115345" y="108075"/>
                </a:cubicBezTo>
                <a:cubicBezTo>
                  <a:pt x="123384" y="107415"/>
                  <a:pt x="132405" y="102868"/>
                  <a:pt x="133282" y="94852"/>
                </a:cubicBezTo>
                <a:cubicBezTo>
                  <a:pt x="133911" y="89102"/>
                  <a:pt x="129964" y="83730"/>
                  <a:pt x="125199" y="80454"/>
                </a:cubicBezTo>
                <a:cubicBezTo>
                  <a:pt x="120432" y="77180"/>
                  <a:pt x="114814" y="75404"/>
                  <a:pt x="109700" y="72707"/>
                </a:cubicBezTo>
                <a:cubicBezTo>
                  <a:pt x="95166" y="65048"/>
                  <a:pt x="85158" y="49434"/>
                  <a:pt x="84273" y="33034"/>
                </a:cubicBezTo>
                <a:cubicBezTo>
                  <a:pt x="83908" y="26298"/>
                  <a:pt x="84951" y="19358"/>
                  <a:pt x="82926" y="12924"/>
                </a:cubicBezTo>
                <a:cubicBezTo>
                  <a:pt x="81214" y="7484"/>
                  <a:pt x="77652" y="3267"/>
                  <a:pt x="731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6"/>
          </p:nvPr>
        </p:nvSpPr>
        <p:spPr>
          <a:xfrm>
            <a:off x="6269225" y="2016302"/>
            <a:ext cx="181380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7"/>
          </p:nvPr>
        </p:nvSpPr>
        <p:spPr>
          <a:xfrm>
            <a:off x="1060966" y="3101275"/>
            <a:ext cx="181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8"/>
          </p:nvPr>
        </p:nvSpPr>
        <p:spPr>
          <a:xfrm>
            <a:off x="1060975" y="3640552"/>
            <a:ext cx="181380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title" idx="9"/>
          </p:nvPr>
        </p:nvSpPr>
        <p:spPr>
          <a:xfrm>
            <a:off x="3665091" y="3101275"/>
            <a:ext cx="181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13"/>
          </p:nvPr>
        </p:nvSpPr>
        <p:spPr>
          <a:xfrm>
            <a:off x="3665100" y="3640552"/>
            <a:ext cx="181380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 idx="14"/>
          </p:nvPr>
        </p:nvSpPr>
        <p:spPr>
          <a:xfrm>
            <a:off x="6269216" y="3101275"/>
            <a:ext cx="181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15"/>
          </p:nvPr>
        </p:nvSpPr>
        <p:spPr>
          <a:xfrm>
            <a:off x="6269225" y="3640552"/>
            <a:ext cx="181380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"/>
              <a:buChar char="●"/>
              <a:defRPr sz="18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○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■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●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○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■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●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○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 Condensed"/>
              <a:buChar char="■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0" r:id="rId5"/>
    <p:sldLayoutId id="2147483662" r:id="rId6"/>
    <p:sldLayoutId id="2147483664" r:id="rId7"/>
    <p:sldLayoutId id="2147483666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ctrTitle"/>
          </p:nvPr>
        </p:nvSpPr>
        <p:spPr>
          <a:xfrm>
            <a:off x="254550" y="2971800"/>
            <a:ext cx="8520600" cy="1651844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b="1" dirty="0"/>
              <a:t>CÁC </a:t>
            </a:r>
            <a:r>
              <a:rPr lang="en-US" sz="2800" b="1" dirty="0">
                <a:solidFill>
                  <a:srgbClr val="C00000"/>
                </a:solidFill>
              </a:rPr>
              <a:t>KHÁI NIỆM </a:t>
            </a:r>
            <a:r>
              <a:rPr lang="en-US" sz="2800" b="1" dirty="0"/>
              <a:t>VÀ </a:t>
            </a:r>
            <a:r>
              <a:rPr lang="en-US" sz="2800" b="1" dirty="0">
                <a:solidFill>
                  <a:srgbClr val="C00000"/>
                </a:solidFill>
              </a:rPr>
              <a:t>THUẬT NGỮ</a:t>
            </a:r>
            <a:r>
              <a:rPr lang="en-US" sz="2800" b="1" dirty="0"/>
              <a:t> QUAN TRỌNG TRONG WORDPRESS</a:t>
            </a:r>
            <a:br>
              <a:rPr lang="en-US" sz="2800" b="1" dirty="0"/>
            </a:br>
            <a:r>
              <a:rPr lang="en-US" sz="2800" b="1" dirty="0"/>
              <a:t>&amp; CÁC </a:t>
            </a:r>
            <a:r>
              <a:rPr lang="en-US" sz="2800" b="1" dirty="0">
                <a:solidFill>
                  <a:srgbClr val="C00000"/>
                </a:solidFill>
              </a:rPr>
              <a:t>CMS</a:t>
            </a:r>
            <a:r>
              <a:rPr lang="en-US" sz="2800" b="1" dirty="0"/>
              <a:t> TƯƠNG WORDPRESS</a:t>
            </a:r>
            <a:endParaRPr lang="en-US" sz="2800" dirty="0"/>
          </a:p>
        </p:txBody>
      </p:sp>
      <p:pic>
        <p:nvPicPr>
          <p:cNvPr id="1026" name="Picture 2" descr="Kết quả hình ảnh cho wordpress">
            <a:extLst>
              <a:ext uri="{FF2B5EF4-FFF2-40B4-BE49-F238E27FC236}">
                <a16:creationId xmlns:a16="http://schemas.microsoft.com/office/drawing/2014/main" id="{11CD0C3A-553D-4DAF-A890-D67791A6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328" y="0"/>
            <a:ext cx="4095343" cy="319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44"/>
          <p:cNvSpPr txBox="1">
            <a:spLocks noGrp="1"/>
          </p:cNvSpPr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/>
              <a:t>WordPress Widgets</a:t>
            </a:r>
          </a:p>
        </p:txBody>
      </p:sp>
      <p:sp>
        <p:nvSpPr>
          <p:cNvPr id="948" name="Google Shape;948;p44"/>
          <p:cNvSpPr/>
          <p:nvPr/>
        </p:nvSpPr>
        <p:spPr>
          <a:xfrm>
            <a:off x="3478635" y="323385"/>
            <a:ext cx="7078550" cy="627075"/>
          </a:xfrm>
          <a:custGeom>
            <a:avLst/>
            <a:gdLst/>
            <a:ahLst/>
            <a:cxnLst/>
            <a:rect l="l" t="t" r="r" b="b"/>
            <a:pathLst>
              <a:path w="283142" h="25083" extrusionOk="0">
                <a:moveTo>
                  <a:pt x="0" y="10601"/>
                </a:moveTo>
                <a:cubicBezTo>
                  <a:pt x="14318" y="1052"/>
                  <a:pt x="35456" y="-286"/>
                  <a:pt x="51435" y="6107"/>
                </a:cubicBezTo>
                <a:cubicBezTo>
                  <a:pt x="57054" y="8355"/>
                  <a:pt x="63630" y="16174"/>
                  <a:pt x="60923" y="21587"/>
                </a:cubicBezTo>
                <a:cubicBezTo>
                  <a:pt x="59797" y="23840"/>
                  <a:pt x="54944" y="24601"/>
                  <a:pt x="53433" y="22586"/>
                </a:cubicBezTo>
                <a:cubicBezTo>
                  <a:pt x="50335" y="18456"/>
                  <a:pt x="54028" y="9737"/>
                  <a:pt x="58926" y="8104"/>
                </a:cubicBezTo>
                <a:cubicBezTo>
                  <a:pt x="70300" y="4312"/>
                  <a:pt x="83249" y="4194"/>
                  <a:pt x="94880" y="7105"/>
                </a:cubicBezTo>
                <a:cubicBezTo>
                  <a:pt x="124363" y="14483"/>
                  <a:pt x="153875" y="25083"/>
                  <a:pt x="184267" y="25083"/>
                </a:cubicBezTo>
                <a:cubicBezTo>
                  <a:pt x="193028" y="25083"/>
                  <a:pt x="207817" y="16807"/>
                  <a:pt x="204741" y="8604"/>
                </a:cubicBezTo>
                <a:cubicBezTo>
                  <a:pt x="203162" y="4393"/>
                  <a:pt x="198691" y="854"/>
                  <a:pt x="194255" y="114"/>
                </a:cubicBezTo>
                <a:cubicBezTo>
                  <a:pt x="191522" y="-342"/>
                  <a:pt x="186590" y="1921"/>
                  <a:pt x="187263" y="4609"/>
                </a:cubicBezTo>
                <a:cubicBezTo>
                  <a:pt x="189922" y="15228"/>
                  <a:pt x="209103" y="12261"/>
                  <a:pt x="219722" y="9602"/>
                </a:cubicBezTo>
                <a:cubicBezTo>
                  <a:pt x="240270" y="4457"/>
                  <a:pt x="264196" y="-3866"/>
                  <a:pt x="283142" y="5607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 descr="Kết quả hình ảnh cho WordPress Widgets">
            <a:extLst>
              <a:ext uri="{FF2B5EF4-FFF2-40B4-BE49-F238E27FC236}">
                <a16:creationId xmlns:a16="http://schemas.microsoft.com/office/drawing/2014/main" id="{C2661BEE-36CD-4CFA-AF88-5EF1ADB96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069" y="1158413"/>
            <a:ext cx="6491862" cy="330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5526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44"/>
          <p:cNvSpPr txBox="1">
            <a:spLocks noGrp="1"/>
          </p:cNvSpPr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/>
              <a:t>Permalinks</a:t>
            </a:r>
          </a:p>
        </p:txBody>
      </p:sp>
      <p:sp>
        <p:nvSpPr>
          <p:cNvPr id="948" name="Google Shape;948;p44"/>
          <p:cNvSpPr/>
          <p:nvPr/>
        </p:nvSpPr>
        <p:spPr>
          <a:xfrm>
            <a:off x="3478635" y="323385"/>
            <a:ext cx="7078550" cy="627075"/>
          </a:xfrm>
          <a:custGeom>
            <a:avLst/>
            <a:gdLst/>
            <a:ahLst/>
            <a:cxnLst/>
            <a:rect l="l" t="t" r="r" b="b"/>
            <a:pathLst>
              <a:path w="283142" h="25083" extrusionOk="0">
                <a:moveTo>
                  <a:pt x="0" y="10601"/>
                </a:moveTo>
                <a:cubicBezTo>
                  <a:pt x="14318" y="1052"/>
                  <a:pt x="35456" y="-286"/>
                  <a:pt x="51435" y="6107"/>
                </a:cubicBezTo>
                <a:cubicBezTo>
                  <a:pt x="57054" y="8355"/>
                  <a:pt x="63630" y="16174"/>
                  <a:pt x="60923" y="21587"/>
                </a:cubicBezTo>
                <a:cubicBezTo>
                  <a:pt x="59797" y="23840"/>
                  <a:pt x="54944" y="24601"/>
                  <a:pt x="53433" y="22586"/>
                </a:cubicBezTo>
                <a:cubicBezTo>
                  <a:pt x="50335" y="18456"/>
                  <a:pt x="54028" y="9737"/>
                  <a:pt x="58926" y="8104"/>
                </a:cubicBezTo>
                <a:cubicBezTo>
                  <a:pt x="70300" y="4312"/>
                  <a:pt x="83249" y="4194"/>
                  <a:pt x="94880" y="7105"/>
                </a:cubicBezTo>
                <a:cubicBezTo>
                  <a:pt x="124363" y="14483"/>
                  <a:pt x="153875" y="25083"/>
                  <a:pt x="184267" y="25083"/>
                </a:cubicBezTo>
                <a:cubicBezTo>
                  <a:pt x="193028" y="25083"/>
                  <a:pt x="207817" y="16807"/>
                  <a:pt x="204741" y="8604"/>
                </a:cubicBezTo>
                <a:cubicBezTo>
                  <a:pt x="203162" y="4393"/>
                  <a:pt x="198691" y="854"/>
                  <a:pt x="194255" y="114"/>
                </a:cubicBezTo>
                <a:cubicBezTo>
                  <a:pt x="191522" y="-342"/>
                  <a:pt x="186590" y="1921"/>
                  <a:pt x="187263" y="4609"/>
                </a:cubicBezTo>
                <a:cubicBezTo>
                  <a:pt x="189922" y="15228"/>
                  <a:pt x="209103" y="12261"/>
                  <a:pt x="219722" y="9602"/>
                </a:cubicBezTo>
                <a:cubicBezTo>
                  <a:pt x="240270" y="4457"/>
                  <a:pt x="264196" y="-3866"/>
                  <a:pt x="283142" y="5607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 descr="Kết quả hình ảnh cho Permalinks wordpress">
            <a:extLst>
              <a:ext uri="{FF2B5EF4-FFF2-40B4-BE49-F238E27FC236}">
                <a16:creationId xmlns:a16="http://schemas.microsoft.com/office/drawing/2014/main" id="{0BF3D5E8-F7A0-4A1B-A72D-F073087AEE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4"/>
          <a:stretch/>
        </p:blipFill>
        <p:spPr bwMode="auto">
          <a:xfrm>
            <a:off x="1314755" y="1154328"/>
            <a:ext cx="6514489" cy="351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420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44"/>
          <p:cNvSpPr txBox="1">
            <a:spLocks noGrp="1"/>
          </p:cNvSpPr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vi-VN" dirty="0"/>
              <a:t>SEO WORDPRESS</a:t>
            </a:r>
            <a:endParaRPr lang="en-US" dirty="0"/>
          </a:p>
        </p:txBody>
      </p:sp>
      <p:sp>
        <p:nvSpPr>
          <p:cNvPr id="948" name="Google Shape;948;p44"/>
          <p:cNvSpPr/>
          <p:nvPr/>
        </p:nvSpPr>
        <p:spPr>
          <a:xfrm>
            <a:off x="3478635" y="323385"/>
            <a:ext cx="7078550" cy="627075"/>
          </a:xfrm>
          <a:custGeom>
            <a:avLst/>
            <a:gdLst/>
            <a:ahLst/>
            <a:cxnLst/>
            <a:rect l="l" t="t" r="r" b="b"/>
            <a:pathLst>
              <a:path w="283142" h="25083" extrusionOk="0">
                <a:moveTo>
                  <a:pt x="0" y="10601"/>
                </a:moveTo>
                <a:cubicBezTo>
                  <a:pt x="14318" y="1052"/>
                  <a:pt x="35456" y="-286"/>
                  <a:pt x="51435" y="6107"/>
                </a:cubicBezTo>
                <a:cubicBezTo>
                  <a:pt x="57054" y="8355"/>
                  <a:pt x="63630" y="16174"/>
                  <a:pt x="60923" y="21587"/>
                </a:cubicBezTo>
                <a:cubicBezTo>
                  <a:pt x="59797" y="23840"/>
                  <a:pt x="54944" y="24601"/>
                  <a:pt x="53433" y="22586"/>
                </a:cubicBezTo>
                <a:cubicBezTo>
                  <a:pt x="50335" y="18456"/>
                  <a:pt x="54028" y="9737"/>
                  <a:pt x="58926" y="8104"/>
                </a:cubicBezTo>
                <a:cubicBezTo>
                  <a:pt x="70300" y="4312"/>
                  <a:pt x="83249" y="4194"/>
                  <a:pt x="94880" y="7105"/>
                </a:cubicBezTo>
                <a:cubicBezTo>
                  <a:pt x="124363" y="14483"/>
                  <a:pt x="153875" y="25083"/>
                  <a:pt x="184267" y="25083"/>
                </a:cubicBezTo>
                <a:cubicBezTo>
                  <a:pt x="193028" y="25083"/>
                  <a:pt x="207817" y="16807"/>
                  <a:pt x="204741" y="8604"/>
                </a:cubicBezTo>
                <a:cubicBezTo>
                  <a:pt x="203162" y="4393"/>
                  <a:pt x="198691" y="854"/>
                  <a:pt x="194255" y="114"/>
                </a:cubicBezTo>
                <a:cubicBezTo>
                  <a:pt x="191522" y="-342"/>
                  <a:pt x="186590" y="1921"/>
                  <a:pt x="187263" y="4609"/>
                </a:cubicBezTo>
                <a:cubicBezTo>
                  <a:pt x="189922" y="15228"/>
                  <a:pt x="209103" y="12261"/>
                  <a:pt x="219722" y="9602"/>
                </a:cubicBezTo>
                <a:cubicBezTo>
                  <a:pt x="240270" y="4457"/>
                  <a:pt x="264196" y="-3866"/>
                  <a:pt x="283142" y="5607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073878-33E8-4787-B7A7-7CC377209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282" y="959700"/>
            <a:ext cx="3550037" cy="332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530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/>
          <p:nvPr/>
        </p:nvSpPr>
        <p:spPr>
          <a:xfrm>
            <a:off x="2884125" y="393814"/>
            <a:ext cx="6941225" cy="426650"/>
          </a:xfrm>
          <a:custGeom>
            <a:avLst/>
            <a:gdLst/>
            <a:ahLst/>
            <a:cxnLst/>
            <a:rect l="l" t="t" r="r" b="b"/>
            <a:pathLst>
              <a:path w="277649" h="17066" extrusionOk="0">
                <a:moveTo>
                  <a:pt x="277649" y="2182"/>
                </a:moveTo>
                <a:cubicBezTo>
                  <a:pt x="253641" y="10185"/>
                  <a:pt x="226797" y="4261"/>
                  <a:pt x="201745" y="684"/>
                </a:cubicBezTo>
                <a:cubicBezTo>
                  <a:pt x="183544" y="-1915"/>
                  <a:pt x="165058" y="7959"/>
                  <a:pt x="146814" y="5678"/>
                </a:cubicBezTo>
                <a:cubicBezTo>
                  <a:pt x="134644" y="4156"/>
                  <a:pt x="122387" y="-1719"/>
                  <a:pt x="110360" y="684"/>
                </a:cubicBezTo>
                <a:cubicBezTo>
                  <a:pt x="105063" y="1743"/>
                  <a:pt x="101842" y="7545"/>
                  <a:pt x="96877" y="9673"/>
                </a:cubicBezTo>
                <a:cubicBezTo>
                  <a:pt x="91197" y="12107"/>
                  <a:pt x="84579" y="11171"/>
                  <a:pt x="78400" y="11171"/>
                </a:cubicBezTo>
                <a:cubicBezTo>
                  <a:pt x="73434" y="11171"/>
                  <a:pt x="66140" y="12116"/>
                  <a:pt x="63919" y="7675"/>
                </a:cubicBezTo>
                <a:cubicBezTo>
                  <a:pt x="62054" y="3944"/>
                  <a:pt x="71568" y="-819"/>
                  <a:pt x="74905" y="1683"/>
                </a:cubicBezTo>
                <a:cubicBezTo>
                  <a:pt x="78245" y="4187"/>
                  <a:pt x="77246" y="11663"/>
                  <a:pt x="73906" y="14167"/>
                </a:cubicBezTo>
                <a:cubicBezTo>
                  <a:pt x="63283" y="22131"/>
                  <a:pt x="47475" y="11276"/>
                  <a:pt x="34456" y="8674"/>
                </a:cubicBezTo>
                <a:cubicBezTo>
                  <a:pt x="23118" y="6408"/>
                  <a:pt x="11562" y="12669"/>
                  <a:pt x="0" y="1266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31" name="Google Shape;331;p32"/>
          <p:cNvSpPr txBox="1">
            <a:spLocks noGrp="1"/>
          </p:cNvSpPr>
          <p:nvPr>
            <p:ph type="title"/>
          </p:nvPr>
        </p:nvSpPr>
        <p:spPr>
          <a:xfrm>
            <a:off x="426686" y="970994"/>
            <a:ext cx="73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/>
              <a:t>CÁC CMS TƯƠNG TỰ WORDPRESS</a:t>
            </a:r>
            <a:endParaRPr sz="2800" dirty="0"/>
          </a:p>
        </p:txBody>
      </p:sp>
      <p:pic>
        <p:nvPicPr>
          <p:cNvPr id="10242" name="Picture 2" descr="Kết quả hình ảnh cho CMS">
            <a:extLst>
              <a:ext uri="{FF2B5EF4-FFF2-40B4-BE49-F238E27FC236}">
                <a16:creationId xmlns:a16="http://schemas.microsoft.com/office/drawing/2014/main" id="{092DF6B4-0E9C-464D-919E-F0A548E57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40" y="1543694"/>
            <a:ext cx="4675471" cy="356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80117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9"/>
          <p:cNvSpPr/>
          <p:nvPr/>
        </p:nvSpPr>
        <p:spPr>
          <a:xfrm>
            <a:off x="4785435" y="222319"/>
            <a:ext cx="6629125" cy="970875"/>
          </a:xfrm>
          <a:custGeom>
            <a:avLst/>
            <a:gdLst/>
            <a:ahLst/>
            <a:cxnLst/>
            <a:rect l="l" t="t" r="r" b="b"/>
            <a:pathLst>
              <a:path w="265165" h="38835" extrusionOk="0">
                <a:moveTo>
                  <a:pt x="0" y="6875"/>
                </a:moveTo>
                <a:cubicBezTo>
                  <a:pt x="9172" y="3820"/>
                  <a:pt x="19296" y="5377"/>
                  <a:pt x="28963" y="5377"/>
                </a:cubicBezTo>
                <a:cubicBezTo>
                  <a:pt x="39184" y="5377"/>
                  <a:pt x="50283" y="4303"/>
                  <a:pt x="59425" y="8873"/>
                </a:cubicBezTo>
                <a:cubicBezTo>
                  <a:pt x="64478" y="11399"/>
                  <a:pt x="69786" y="15447"/>
                  <a:pt x="71409" y="20858"/>
                </a:cubicBezTo>
                <a:cubicBezTo>
                  <a:pt x="73184" y="26774"/>
                  <a:pt x="73092" y="38835"/>
                  <a:pt x="66915" y="38835"/>
                </a:cubicBezTo>
                <a:cubicBezTo>
                  <a:pt x="61263" y="38835"/>
                  <a:pt x="59390" y="26770"/>
                  <a:pt x="62920" y="22356"/>
                </a:cubicBezTo>
                <a:cubicBezTo>
                  <a:pt x="68024" y="15974"/>
                  <a:pt x="75807" y="11909"/>
                  <a:pt x="83394" y="8873"/>
                </a:cubicBezTo>
                <a:cubicBezTo>
                  <a:pt x="105713" y="-58"/>
                  <a:pt x="131981" y="8536"/>
                  <a:pt x="155303" y="14366"/>
                </a:cubicBezTo>
                <a:cubicBezTo>
                  <a:pt x="173832" y="18997"/>
                  <a:pt x="212231" y="26973"/>
                  <a:pt x="212231" y="7874"/>
                </a:cubicBezTo>
                <a:cubicBezTo>
                  <a:pt x="212231" y="3163"/>
                  <a:pt x="204716" y="-1104"/>
                  <a:pt x="200247" y="384"/>
                </a:cubicBezTo>
                <a:cubicBezTo>
                  <a:pt x="195349" y="2015"/>
                  <a:pt x="195781" y="12559"/>
                  <a:pt x="199747" y="15864"/>
                </a:cubicBezTo>
                <a:cubicBezTo>
                  <a:pt x="208555" y="23205"/>
                  <a:pt x="222327" y="27480"/>
                  <a:pt x="233205" y="23854"/>
                </a:cubicBezTo>
                <a:cubicBezTo>
                  <a:pt x="244435" y="20111"/>
                  <a:pt x="253328" y="8374"/>
                  <a:pt x="265165" y="8374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85" name="Google Shape;585;p39"/>
          <p:cNvSpPr txBox="1">
            <a:spLocks noGrp="1"/>
          </p:cNvSpPr>
          <p:nvPr>
            <p:ph type="title"/>
          </p:nvPr>
        </p:nvSpPr>
        <p:spPr>
          <a:xfrm>
            <a:off x="704628" y="427993"/>
            <a:ext cx="755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dirty="0"/>
              <a:t>CMS - </a:t>
            </a:r>
            <a:r>
              <a:rPr lang="en-US" b="1" dirty="0"/>
              <a:t>C</a:t>
            </a:r>
            <a:r>
              <a:rPr lang="en-US" dirty="0"/>
              <a:t>ontent </a:t>
            </a:r>
            <a:r>
              <a:rPr lang="en-US" b="1" dirty="0"/>
              <a:t>M</a:t>
            </a:r>
            <a:r>
              <a:rPr lang="en-US" dirty="0"/>
              <a:t>anagement </a:t>
            </a:r>
            <a:r>
              <a:rPr lang="en-US" b="1" dirty="0"/>
              <a:t>S</a:t>
            </a:r>
            <a:r>
              <a:rPr lang="en-US" dirty="0"/>
              <a:t>ystem</a:t>
            </a:r>
            <a:endParaRPr dirty="0"/>
          </a:p>
        </p:txBody>
      </p:sp>
      <p:sp>
        <p:nvSpPr>
          <p:cNvPr id="586" name="Google Shape;586;p39"/>
          <p:cNvSpPr txBox="1">
            <a:spLocks noGrp="1"/>
          </p:cNvSpPr>
          <p:nvPr>
            <p:ph type="title" idx="2"/>
          </p:nvPr>
        </p:nvSpPr>
        <p:spPr>
          <a:xfrm>
            <a:off x="673303" y="2390825"/>
            <a:ext cx="181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Joomla </a:t>
            </a:r>
            <a:endParaRPr dirty="0"/>
          </a:p>
        </p:txBody>
      </p:sp>
      <p:sp>
        <p:nvSpPr>
          <p:cNvPr id="587" name="Google Shape;587;p39"/>
          <p:cNvSpPr txBox="1">
            <a:spLocks noGrp="1"/>
          </p:cNvSpPr>
          <p:nvPr>
            <p:ph type="subTitle" idx="1"/>
          </p:nvPr>
        </p:nvSpPr>
        <p:spPr>
          <a:xfrm>
            <a:off x="673293" y="2923964"/>
            <a:ext cx="181379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vi-VN" dirty="0"/>
              <a:t>Joomla được phát triển từ Mambo, được viết bằng ngôn ngữ PHP</a:t>
            </a:r>
            <a:endParaRPr dirty="0"/>
          </a:p>
        </p:txBody>
      </p:sp>
      <p:sp>
        <p:nvSpPr>
          <p:cNvPr id="588" name="Google Shape;588;p39"/>
          <p:cNvSpPr txBox="1">
            <a:spLocks noGrp="1"/>
          </p:cNvSpPr>
          <p:nvPr>
            <p:ph type="title" idx="3"/>
          </p:nvPr>
        </p:nvSpPr>
        <p:spPr>
          <a:xfrm>
            <a:off x="2667828" y="2390825"/>
            <a:ext cx="181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Magento</a:t>
            </a:r>
            <a:endParaRPr dirty="0"/>
          </a:p>
        </p:txBody>
      </p:sp>
      <p:sp>
        <p:nvSpPr>
          <p:cNvPr id="589" name="Google Shape;589;p39"/>
          <p:cNvSpPr txBox="1">
            <a:spLocks noGrp="1"/>
          </p:cNvSpPr>
          <p:nvPr>
            <p:ph type="subTitle" idx="4"/>
          </p:nvPr>
        </p:nvSpPr>
        <p:spPr>
          <a:xfrm>
            <a:off x="2667838" y="2930102"/>
            <a:ext cx="181380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vi-VN" dirty="0"/>
              <a:t> Magento được xây dựng trên nền tảng Zend Framework</a:t>
            </a:r>
            <a:endParaRPr dirty="0"/>
          </a:p>
        </p:txBody>
      </p:sp>
      <p:sp>
        <p:nvSpPr>
          <p:cNvPr id="590" name="Google Shape;590;p39"/>
          <p:cNvSpPr txBox="1">
            <a:spLocks noGrp="1"/>
          </p:cNvSpPr>
          <p:nvPr>
            <p:ph type="title" idx="5"/>
          </p:nvPr>
        </p:nvSpPr>
        <p:spPr>
          <a:xfrm>
            <a:off x="4662353" y="2390825"/>
            <a:ext cx="181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NuKe</a:t>
            </a:r>
            <a:r>
              <a:rPr lang="en-US" dirty="0"/>
              <a:t> </a:t>
            </a:r>
            <a:r>
              <a:rPr lang="en-US" dirty="0" err="1"/>
              <a:t>Việt</a:t>
            </a:r>
            <a:endParaRPr dirty="0"/>
          </a:p>
        </p:txBody>
      </p:sp>
      <p:sp>
        <p:nvSpPr>
          <p:cNvPr id="591" name="Google Shape;591;p39"/>
          <p:cNvSpPr txBox="1">
            <a:spLocks noGrp="1"/>
          </p:cNvSpPr>
          <p:nvPr>
            <p:ph type="subTitle" idx="6"/>
          </p:nvPr>
        </p:nvSpPr>
        <p:spPr>
          <a:xfrm>
            <a:off x="4662363" y="2930102"/>
            <a:ext cx="181380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 err="1"/>
              <a:t>NukeViet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web</a:t>
            </a:r>
            <a:endParaRPr dirty="0"/>
          </a:p>
        </p:txBody>
      </p:sp>
      <p:sp>
        <p:nvSpPr>
          <p:cNvPr id="592" name="Google Shape;592;p39"/>
          <p:cNvSpPr txBox="1">
            <a:spLocks noGrp="1"/>
          </p:cNvSpPr>
          <p:nvPr>
            <p:ph type="title" idx="7"/>
          </p:nvPr>
        </p:nvSpPr>
        <p:spPr>
          <a:xfrm>
            <a:off x="6656878" y="2390825"/>
            <a:ext cx="181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…</a:t>
            </a:r>
            <a:endParaRPr dirty="0"/>
          </a:p>
        </p:txBody>
      </p:sp>
      <p:sp>
        <p:nvSpPr>
          <p:cNvPr id="593" name="Google Shape;593;p39"/>
          <p:cNvSpPr txBox="1">
            <a:spLocks noGrp="1"/>
          </p:cNvSpPr>
          <p:nvPr>
            <p:ph type="subTitle" idx="8"/>
          </p:nvPr>
        </p:nvSpPr>
        <p:spPr>
          <a:xfrm>
            <a:off x="6656888" y="2930102"/>
            <a:ext cx="181380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Ngoài</a:t>
            </a:r>
            <a:r>
              <a:rPr lang="en-US" dirty="0"/>
              <a:t> ra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CMS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dirty="0"/>
          </a:p>
        </p:txBody>
      </p:sp>
      <p:pic>
        <p:nvPicPr>
          <p:cNvPr id="12290" name="Picture 2" descr="Kết quả hình ảnh cho Joomla">
            <a:extLst>
              <a:ext uri="{FF2B5EF4-FFF2-40B4-BE49-F238E27FC236}">
                <a16:creationId xmlns:a16="http://schemas.microsoft.com/office/drawing/2014/main" id="{DA189CF1-AD79-4832-ABB4-92B111C49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96" y="158174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Kết quả hình ảnh cho Magento">
            <a:extLst>
              <a:ext uri="{FF2B5EF4-FFF2-40B4-BE49-F238E27FC236}">
                <a16:creationId xmlns:a16="http://schemas.microsoft.com/office/drawing/2014/main" id="{8DB4DE5D-5E71-41F0-A17F-3EB34A3AF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076" y="1577926"/>
            <a:ext cx="1531462" cy="90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Kết quả hình ảnh cho nuke việt">
            <a:extLst>
              <a:ext uri="{FF2B5EF4-FFF2-40B4-BE49-F238E27FC236}">
                <a16:creationId xmlns:a16="http://schemas.microsoft.com/office/drawing/2014/main" id="{D49AE212-ACC2-421E-AD55-18174019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462" y="1423748"/>
            <a:ext cx="1397317" cy="114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Kết quả hình ảnh cho DotNetNuke">
            <a:extLst>
              <a:ext uri="{FF2B5EF4-FFF2-40B4-BE49-F238E27FC236}">
                <a16:creationId xmlns:a16="http://schemas.microsoft.com/office/drawing/2014/main" id="{0227BEEF-2607-4D41-BCBC-B5F750FC3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015" y="2075337"/>
            <a:ext cx="578820" cy="23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Kết quả hình ảnh cho Kentiko">
            <a:extLst>
              <a:ext uri="{FF2B5EF4-FFF2-40B4-BE49-F238E27FC236}">
                <a16:creationId xmlns:a16="http://schemas.microsoft.com/office/drawing/2014/main" id="{95F99DE1-9EE2-48CF-ACDF-7F6DA757C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663" y="1739474"/>
            <a:ext cx="771525" cy="27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2" name="Picture 14" descr="Kết quả hình ảnh cho PHP-Nuke">
            <a:extLst>
              <a:ext uri="{FF2B5EF4-FFF2-40B4-BE49-F238E27FC236}">
                <a16:creationId xmlns:a16="http://schemas.microsoft.com/office/drawing/2014/main" id="{F0D42CB4-2FD8-4E2B-98FF-7D3D014DC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104" y="2433337"/>
            <a:ext cx="607515" cy="12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59"/>
          <p:cNvSpPr txBox="1">
            <a:spLocks noGrp="1"/>
          </p:cNvSpPr>
          <p:nvPr>
            <p:ph type="title"/>
          </p:nvPr>
        </p:nvSpPr>
        <p:spPr>
          <a:xfrm>
            <a:off x="795000" y="552300"/>
            <a:ext cx="7554000" cy="1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71450-D02F-4611-B7BE-8B93900C9B41}"/>
              </a:ext>
            </a:extLst>
          </p:cNvPr>
          <p:cNvSpPr/>
          <p:nvPr/>
        </p:nvSpPr>
        <p:spPr>
          <a:xfrm>
            <a:off x="1549400" y="3108960"/>
            <a:ext cx="6045200" cy="1666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Google Shape;331;p32">
            <a:extLst>
              <a:ext uri="{FF2B5EF4-FFF2-40B4-BE49-F238E27FC236}">
                <a16:creationId xmlns:a16="http://schemas.microsoft.com/office/drawing/2014/main" id="{D8078C6F-D550-4EAF-98FE-A29082C67328}"/>
              </a:ext>
            </a:extLst>
          </p:cNvPr>
          <p:cNvSpPr txBox="1">
            <a:spLocks/>
          </p:cNvSpPr>
          <p:nvPr/>
        </p:nvSpPr>
        <p:spPr>
          <a:xfrm>
            <a:off x="2580606" y="2822610"/>
            <a:ext cx="737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Condensed Black"/>
              <a:buNone/>
              <a:defRPr sz="6000" b="0" i="0" u="none" strike="noStrike" cap="none">
                <a:solidFill>
                  <a:schemeClr val="lt1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9pPr>
          </a:lstStyle>
          <a:p>
            <a:pPr algn="l"/>
            <a:r>
              <a:rPr lang="vi-VN" sz="2800" dirty="0">
                <a:solidFill>
                  <a:schemeClr val="tx1"/>
                </a:solidFill>
              </a:rPr>
              <a:t>MỜI CÁC BẠN ĐẶT CÂU HỎI?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58"/>
          <p:cNvSpPr txBox="1">
            <a:spLocks noGrp="1"/>
          </p:cNvSpPr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1457" name="Google Shape;1457;p58"/>
          <p:cNvSpPr txBox="1">
            <a:spLocks noGrp="1"/>
          </p:cNvSpPr>
          <p:nvPr>
            <p:ph type="title" idx="2"/>
          </p:nvPr>
        </p:nvSpPr>
        <p:spPr>
          <a:xfrm>
            <a:off x="880200" y="3391458"/>
            <a:ext cx="2258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ĐOÀN QUỐC DŨNG</a:t>
            </a:r>
            <a:endParaRPr dirty="0"/>
          </a:p>
        </p:txBody>
      </p:sp>
      <p:sp>
        <p:nvSpPr>
          <p:cNvPr id="1458" name="Google Shape;1458;p58"/>
          <p:cNvSpPr txBox="1">
            <a:spLocks noGrp="1"/>
          </p:cNvSpPr>
          <p:nvPr>
            <p:ph type="subTitle" idx="1"/>
          </p:nvPr>
        </p:nvSpPr>
        <p:spPr>
          <a:xfrm>
            <a:off x="880206" y="3861355"/>
            <a:ext cx="2258400" cy="8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PS08542</a:t>
            </a:r>
            <a:endParaRPr dirty="0"/>
          </a:p>
        </p:txBody>
      </p:sp>
      <p:sp>
        <p:nvSpPr>
          <p:cNvPr id="1461" name="Google Shape;1461;p58"/>
          <p:cNvSpPr/>
          <p:nvPr/>
        </p:nvSpPr>
        <p:spPr>
          <a:xfrm flipH="1">
            <a:off x="2260089" y="486876"/>
            <a:ext cx="7313251" cy="1071069"/>
          </a:xfrm>
          <a:custGeom>
            <a:avLst/>
            <a:gdLst/>
            <a:ahLst/>
            <a:cxnLst/>
            <a:rect l="l" t="t" r="r" b="b"/>
            <a:pathLst>
              <a:path w="265165" h="38835" extrusionOk="0">
                <a:moveTo>
                  <a:pt x="0" y="6875"/>
                </a:moveTo>
                <a:cubicBezTo>
                  <a:pt x="9172" y="3820"/>
                  <a:pt x="19296" y="5377"/>
                  <a:pt x="28963" y="5377"/>
                </a:cubicBezTo>
                <a:cubicBezTo>
                  <a:pt x="39184" y="5377"/>
                  <a:pt x="50283" y="4303"/>
                  <a:pt x="59425" y="8873"/>
                </a:cubicBezTo>
                <a:cubicBezTo>
                  <a:pt x="64478" y="11399"/>
                  <a:pt x="69786" y="15447"/>
                  <a:pt x="71409" y="20858"/>
                </a:cubicBezTo>
                <a:cubicBezTo>
                  <a:pt x="73184" y="26774"/>
                  <a:pt x="73092" y="38835"/>
                  <a:pt x="66915" y="38835"/>
                </a:cubicBezTo>
                <a:cubicBezTo>
                  <a:pt x="61263" y="38835"/>
                  <a:pt x="59390" y="26770"/>
                  <a:pt x="62920" y="22356"/>
                </a:cubicBezTo>
                <a:cubicBezTo>
                  <a:pt x="68024" y="15974"/>
                  <a:pt x="75807" y="11909"/>
                  <a:pt x="83394" y="8873"/>
                </a:cubicBezTo>
                <a:cubicBezTo>
                  <a:pt x="105713" y="-58"/>
                  <a:pt x="131981" y="8536"/>
                  <a:pt x="155303" y="14366"/>
                </a:cubicBezTo>
                <a:cubicBezTo>
                  <a:pt x="173832" y="18997"/>
                  <a:pt x="212231" y="26973"/>
                  <a:pt x="212231" y="7874"/>
                </a:cubicBezTo>
                <a:cubicBezTo>
                  <a:pt x="212231" y="3163"/>
                  <a:pt x="204716" y="-1104"/>
                  <a:pt x="200247" y="384"/>
                </a:cubicBezTo>
                <a:cubicBezTo>
                  <a:pt x="195349" y="2015"/>
                  <a:pt x="195781" y="12559"/>
                  <a:pt x="199747" y="15864"/>
                </a:cubicBezTo>
                <a:cubicBezTo>
                  <a:pt x="208555" y="23205"/>
                  <a:pt x="222327" y="27480"/>
                  <a:pt x="233205" y="23854"/>
                </a:cubicBezTo>
                <a:cubicBezTo>
                  <a:pt x="244435" y="20111"/>
                  <a:pt x="253328" y="8374"/>
                  <a:pt x="265165" y="8374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" name="Google Shape;1457;p58">
            <a:extLst>
              <a:ext uri="{FF2B5EF4-FFF2-40B4-BE49-F238E27FC236}">
                <a16:creationId xmlns:a16="http://schemas.microsoft.com/office/drawing/2014/main" id="{FDF1B890-2CA7-4DE3-A97A-4AC64CF7E18B}"/>
              </a:ext>
            </a:extLst>
          </p:cNvPr>
          <p:cNvSpPr txBox="1">
            <a:spLocks/>
          </p:cNvSpPr>
          <p:nvPr/>
        </p:nvSpPr>
        <p:spPr>
          <a:xfrm>
            <a:off x="3675020" y="3391458"/>
            <a:ext cx="2258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 Black"/>
              <a:buNone/>
              <a:defRPr sz="1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 Black"/>
              <a:buNone/>
              <a:defRPr sz="1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 Black"/>
              <a:buNone/>
              <a:defRPr sz="1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 Black"/>
              <a:buNone/>
              <a:defRPr sz="1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 Black"/>
              <a:buNone/>
              <a:defRPr sz="1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 Black"/>
              <a:buNone/>
              <a:defRPr sz="1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 Black"/>
              <a:buNone/>
              <a:defRPr sz="1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 Black"/>
              <a:buNone/>
              <a:defRPr sz="1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 Black"/>
              <a:buNone/>
              <a:defRPr sz="1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9pPr>
          </a:lstStyle>
          <a:p>
            <a:r>
              <a:rPr lang="vi-VN" dirty="0"/>
              <a:t>LÊ TRỌNG NHÂN</a:t>
            </a:r>
            <a:endParaRPr lang="en-US" dirty="0"/>
          </a:p>
        </p:txBody>
      </p:sp>
      <p:sp>
        <p:nvSpPr>
          <p:cNvPr id="15" name="Google Shape;1458;p58">
            <a:extLst>
              <a:ext uri="{FF2B5EF4-FFF2-40B4-BE49-F238E27FC236}">
                <a16:creationId xmlns:a16="http://schemas.microsoft.com/office/drawing/2014/main" id="{965068ED-98AE-44F0-8B38-300A799D20F7}"/>
              </a:ext>
            </a:extLst>
          </p:cNvPr>
          <p:cNvSpPr txBox="1">
            <a:spLocks/>
          </p:cNvSpPr>
          <p:nvPr/>
        </p:nvSpPr>
        <p:spPr>
          <a:xfrm>
            <a:off x="3675020" y="3889519"/>
            <a:ext cx="2258400" cy="8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/>
            <a:r>
              <a:rPr lang="vi-VN" dirty="0"/>
              <a:t>PS09033</a:t>
            </a:r>
            <a:endParaRPr lang="en-US" dirty="0"/>
          </a:p>
        </p:txBody>
      </p:sp>
      <p:sp>
        <p:nvSpPr>
          <p:cNvPr id="17" name="Google Shape;1457;p58">
            <a:extLst>
              <a:ext uri="{FF2B5EF4-FFF2-40B4-BE49-F238E27FC236}">
                <a16:creationId xmlns:a16="http://schemas.microsoft.com/office/drawing/2014/main" id="{D92E45FF-C9A8-46BD-9A04-EEDF30D736D8}"/>
              </a:ext>
            </a:extLst>
          </p:cNvPr>
          <p:cNvSpPr txBox="1">
            <a:spLocks/>
          </p:cNvSpPr>
          <p:nvPr/>
        </p:nvSpPr>
        <p:spPr>
          <a:xfrm>
            <a:off x="6403472" y="3391458"/>
            <a:ext cx="2258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 Black"/>
              <a:buNone/>
              <a:defRPr sz="1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 Black"/>
              <a:buNone/>
              <a:defRPr sz="1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 Black"/>
              <a:buNone/>
              <a:defRPr sz="1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 Black"/>
              <a:buNone/>
              <a:defRPr sz="1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 Black"/>
              <a:buNone/>
              <a:defRPr sz="1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 Black"/>
              <a:buNone/>
              <a:defRPr sz="1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 Black"/>
              <a:buNone/>
              <a:defRPr sz="1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 Black"/>
              <a:buNone/>
              <a:defRPr sz="1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 Black"/>
              <a:buNone/>
              <a:defRPr sz="1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9pPr>
          </a:lstStyle>
          <a:p>
            <a:r>
              <a:rPr lang="vi-VN" dirty="0"/>
              <a:t>LÊ NHẬT HÀO</a:t>
            </a:r>
            <a:endParaRPr lang="en-US" dirty="0"/>
          </a:p>
        </p:txBody>
      </p:sp>
      <p:sp>
        <p:nvSpPr>
          <p:cNvPr id="18" name="Google Shape;1458;p58">
            <a:extLst>
              <a:ext uri="{FF2B5EF4-FFF2-40B4-BE49-F238E27FC236}">
                <a16:creationId xmlns:a16="http://schemas.microsoft.com/office/drawing/2014/main" id="{DB945909-FEFB-4E41-BB32-9D339AE85475}"/>
              </a:ext>
            </a:extLst>
          </p:cNvPr>
          <p:cNvSpPr txBox="1">
            <a:spLocks/>
          </p:cNvSpPr>
          <p:nvPr/>
        </p:nvSpPr>
        <p:spPr>
          <a:xfrm>
            <a:off x="6403472" y="3876104"/>
            <a:ext cx="2258400" cy="8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/>
            <a:r>
              <a:rPr lang="vi-VN" dirty="0"/>
              <a:t>PS</a:t>
            </a:r>
            <a:r>
              <a:rPr lang="en-US" dirty="0"/>
              <a:t>09073</a:t>
            </a:r>
          </a:p>
          <a:p>
            <a:pPr marL="0" indent="0"/>
            <a:endParaRPr lang="en-US" dirty="0"/>
          </a:p>
        </p:txBody>
      </p:sp>
      <p:pic>
        <p:nvPicPr>
          <p:cNvPr id="14338" name="Picture 2" descr="Trong hình ảnh có thể có: 1 người, đang cười, đang đứng và ngoài trời">
            <a:extLst>
              <a:ext uri="{FF2B5EF4-FFF2-40B4-BE49-F238E27FC236}">
                <a16:creationId xmlns:a16="http://schemas.microsoft.com/office/drawing/2014/main" id="{257CAA7E-E2D9-4557-A70E-B63BC71F9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8" t="33563" r="26349" b="28775"/>
          <a:stretch/>
        </p:blipFill>
        <p:spPr bwMode="auto">
          <a:xfrm>
            <a:off x="1160487" y="1646874"/>
            <a:ext cx="1697826" cy="169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Trong hình ảnh có thể có: 1 người">
            <a:extLst>
              <a:ext uri="{FF2B5EF4-FFF2-40B4-BE49-F238E27FC236}">
                <a16:creationId xmlns:a16="http://schemas.microsoft.com/office/drawing/2014/main" id="{35B42204-A0EB-4E31-8AB8-E44E56ABF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80" y="1582979"/>
            <a:ext cx="1808479" cy="180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Trong hình ảnh có thể có: Lê Hào, ảnh tự sướng và cận cảnh">
            <a:extLst>
              <a:ext uri="{FF2B5EF4-FFF2-40B4-BE49-F238E27FC236}">
                <a16:creationId xmlns:a16="http://schemas.microsoft.com/office/drawing/2014/main" id="{2905B08A-39E9-4223-8245-A05A68B35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819" y="1600944"/>
            <a:ext cx="1784988" cy="179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/>
          <p:nvPr/>
        </p:nvSpPr>
        <p:spPr>
          <a:xfrm>
            <a:off x="1322808" y="1243084"/>
            <a:ext cx="666419" cy="715234"/>
          </a:xfrm>
          <a:custGeom>
            <a:avLst/>
            <a:gdLst/>
            <a:ahLst/>
            <a:cxnLst/>
            <a:rect l="l" t="t" r="r" b="b"/>
            <a:pathLst>
              <a:path w="30867" h="33128" extrusionOk="0">
                <a:moveTo>
                  <a:pt x="3066" y="0"/>
                </a:moveTo>
                <a:cubicBezTo>
                  <a:pt x="1380" y="0"/>
                  <a:pt x="1" y="1381"/>
                  <a:pt x="1" y="3067"/>
                </a:cubicBezTo>
                <a:lnTo>
                  <a:pt x="1" y="23081"/>
                </a:lnTo>
                <a:cubicBezTo>
                  <a:pt x="1" y="24767"/>
                  <a:pt x="1380" y="26147"/>
                  <a:pt x="3066" y="26147"/>
                </a:cubicBezTo>
                <a:lnTo>
                  <a:pt x="16250" y="26147"/>
                </a:lnTo>
                <a:lnTo>
                  <a:pt x="21934" y="33127"/>
                </a:lnTo>
                <a:lnTo>
                  <a:pt x="21934" y="26147"/>
                </a:lnTo>
                <a:lnTo>
                  <a:pt x="27801" y="26147"/>
                </a:lnTo>
                <a:cubicBezTo>
                  <a:pt x="29487" y="26147"/>
                  <a:pt x="30866" y="24767"/>
                  <a:pt x="30866" y="23081"/>
                </a:cubicBezTo>
                <a:lnTo>
                  <a:pt x="30866" y="3067"/>
                </a:lnTo>
                <a:cubicBezTo>
                  <a:pt x="30866" y="1380"/>
                  <a:pt x="29487" y="0"/>
                  <a:pt x="27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-470800" y="1740463"/>
            <a:ext cx="7944275" cy="2868750"/>
          </a:xfrm>
          <a:custGeom>
            <a:avLst/>
            <a:gdLst/>
            <a:ahLst/>
            <a:cxnLst/>
            <a:rect l="l" t="t" r="r" b="b"/>
            <a:pathLst>
              <a:path w="317771" h="114750" extrusionOk="0">
                <a:moveTo>
                  <a:pt x="317771" y="11053"/>
                </a:moveTo>
                <a:cubicBezTo>
                  <a:pt x="314664" y="20374"/>
                  <a:pt x="310330" y="31264"/>
                  <a:pt x="301542" y="35658"/>
                </a:cubicBezTo>
                <a:cubicBezTo>
                  <a:pt x="283370" y="44744"/>
                  <a:pt x="260276" y="46731"/>
                  <a:pt x="240815" y="40893"/>
                </a:cubicBezTo>
                <a:cubicBezTo>
                  <a:pt x="233303" y="38640"/>
                  <a:pt x="225821" y="34453"/>
                  <a:pt x="220922" y="28329"/>
                </a:cubicBezTo>
                <a:cubicBezTo>
                  <a:pt x="215336" y="21346"/>
                  <a:pt x="211149" y="6994"/>
                  <a:pt x="218304" y="1630"/>
                </a:cubicBezTo>
                <a:cubicBezTo>
                  <a:pt x="222138" y="-1244"/>
                  <a:pt x="230296" y="-38"/>
                  <a:pt x="232439" y="4248"/>
                </a:cubicBezTo>
                <a:cubicBezTo>
                  <a:pt x="240127" y="19623"/>
                  <a:pt x="237516" y="41798"/>
                  <a:pt x="227204" y="55552"/>
                </a:cubicBezTo>
                <a:cubicBezTo>
                  <a:pt x="207161" y="82284"/>
                  <a:pt x="167896" y="91808"/>
                  <a:pt x="134542" y="93768"/>
                </a:cubicBezTo>
                <a:cubicBezTo>
                  <a:pt x="112290" y="95076"/>
                  <a:pt x="87694" y="94242"/>
                  <a:pt x="68580" y="82774"/>
                </a:cubicBezTo>
                <a:cubicBezTo>
                  <a:pt x="60637" y="78008"/>
                  <a:pt x="58408" y="58469"/>
                  <a:pt x="67009" y="55028"/>
                </a:cubicBezTo>
                <a:cubicBezTo>
                  <a:pt x="75992" y="51434"/>
                  <a:pt x="87176" y="63964"/>
                  <a:pt x="89520" y="73351"/>
                </a:cubicBezTo>
                <a:cubicBezTo>
                  <a:pt x="92539" y="85437"/>
                  <a:pt x="91919" y="102216"/>
                  <a:pt x="82191" y="109997"/>
                </a:cubicBezTo>
                <a:cubicBezTo>
                  <a:pt x="66908" y="122221"/>
                  <a:pt x="42825" y="107246"/>
                  <a:pt x="24081" y="101621"/>
                </a:cubicBezTo>
                <a:cubicBezTo>
                  <a:pt x="16364" y="99305"/>
                  <a:pt x="8057" y="99527"/>
                  <a:pt x="0" y="99527"/>
                </a:cubicBezTo>
              </a:path>
            </a:pathLst>
          </a:custGeom>
          <a:noFill/>
          <a:ln w="28575" cap="flat" cmpd="sng">
            <a:solidFill>
              <a:srgbClr val="CAC5F9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85" name="Google Shape;285;p31"/>
          <p:cNvSpPr txBox="1">
            <a:spLocks noGrp="1"/>
          </p:cNvSpPr>
          <p:nvPr>
            <p:ph type="title"/>
          </p:nvPr>
        </p:nvSpPr>
        <p:spPr>
          <a:xfrm>
            <a:off x="733550" y="393825"/>
            <a:ext cx="73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Map</a:t>
            </a:r>
            <a:r>
              <a:rPr lang="en" dirty="0"/>
              <a:t> Contents</a:t>
            </a:r>
            <a:endParaRPr dirty="0"/>
          </a:p>
        </p:txBody>
      </p:sp>
      <p:sp>
        <p:nvSpPr>
          <p:cNvPr id="286" name="Google Shape;286;p31"/>
          <p:cNvSpPr txBox="1">
            <a:spLocks noGrp="1"/>
          </p:cNvSpPr>
          <p:nvPr>
            <p:ph type="title" idx="2"/>
          </p:nvPr>
        </p:nvSpPr>
        <p:spPr>
          <a:xfrm>
            <a:off x="939650" y="1493272"/>
            <a:ext cx="1385700" cy="3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87" name="Google Shape;287;p31"/>
          <p:cNvSpPr/>
          <p:nvPr/>
        </p:nvSpPr>
        <p:spPr>
          <a:xfrm>
            <a:off x="3548572" y="1053974"/>
            <a:ext cx="666419" cy="715234"/>
          </a:xfrm>
          <a:custGeom>
            <a:avLst/>
            <a:gdLst/>
            <a:ahLst/>
            <a:cxnLst/>
            <a:rect l="l" t="t" r="r" b="b"/>
            <a:pathLst>
              <a:path w="30867" h="33128" extrusionOk="0">
                <a:moveTo>
                  <a:pt x="3066" y="0"/>
                </a:moveTo>
                <a:cubicBezTo>
                  <a:pt x="1380" y="0"/>
                  <a:pt x="1" y="1381"/>
                  <a:pt x="1" y="3067"/>
                </a:cubicBezTo>
                <a:lnTo>
                  <a:pt x="1" y="23081"/>
                </a:lnTo>
                <a:cubicBezTo>
                  <a:pt x="1" y="24767"/>
                  <a:pt x="1380" y="26147"/>
                  <a:pt x="3066" y="26147"/>
                </a:cubicBezTo>
                <a:lnTo>
                  <a:pt x="16250" y="26147"/>
                </a:lnTo>
                <a:lnTo>
                  <a:pt x="21934" y="33127"/>
                </a:lnTo>
                <a:lnTo>
                  <a:pt x="21934" y="26147"/>
                </a:lnTo>
                <a:lnTo>
                  <a:pt x="27801" y="26147"/>
                </a:lnTo>
                <a:cubicBezTo>
                  <a:pt x="29487" y="26147"/>
                  <a:pt x="30866" y="24767"/>
                  <a:pt x="30866" y="23081"/>
                </a:cubicBezTo>
                <a:lnTo>
                  <a:pt x="30866" y="3067"/>
                </a:lnTo>
                <a:cubicBezTo>
                  <a:pt x="30866" y="1380"/>
                  <a:pt x="29487" y="0"/>
                  <a:pt x="27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31"/>
          <p:cNvSpPr/>
          <p:nvPr/>
        </p:nvSpPr>
        <p:spPr>
          <a:xfrm>
            <a:off x="5875483" y="1243084"/>
            <a:ext cx="666419" cy="715234"/>
          </a:xfrm>
          <a:custGeom>
            <a:avLst/>
            <a:gdLst/>
            <a:ahLst/>
            <a:cxnLst/>
            <a:rect l="l" t="t" r="r" b="b"/>
            <a:pathLst>
              <a:path w="30867" h="33128" extrusionOk="0">
                <a:moveTo>
                  <a:pt x="3066" y="0"/>
                </a:moveTo>
                <a:cubicBezTo>
                  <a:pt x="1380" y="0"/>
                  <a:pt x="1" y="1381"/>
                  <a:pt x="1" y="3067"/>
                </a:cubicBezTo>
                <a:lnTo>
                  <a:pt x="1" y="23081"/>
                </a:lnTo>
                <a:cubicBezTo>
                  <a:pt x="1" y="24767"/>
                  <a:pt x="1380" y="26147"/>
                  <a:pt x="3066" y="26147"/>
                </a:cubicBezTo>
                <a:lnTo>
                  <a:pt x="16250" y="26147"/>
                </a:lnTo>
                <a:lnTo>
                  <a:pt x="21934" y="33127"/>
                </a:lnTo>
                <a:lnTo>
                  <a:pt x="21934" y="26147"/>
                </a:lnTo>
                <a:lnTo>
                  <a:pt x="27801" y="26147"/>
                </a:lnTo>
                <a:cubicBezTo>
                  <a:pt x="29487" y="26147"/>
                  <a:pt x="30866" y="24767"/>
                  <a:pt x="30866" y="23081"/>
                </a:cubicBezTo>
                <a:lnTo>
                  <a:pt x="30866" y="3067"/>
                </a:lnTo>
                <a:cubicBezTo>
                  <a:pt x="30866" y="1380"/>
                  <a:pt x="29487" y="0"/>
                  <a:pt x="27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31"/>
          <p:cNvSpPr txBox="1">
            <a:spLocks noGrp="1"/>
          </p:cNvSpPr>
          <p:nvPr>
            <p:ph type="title" idx="3"/>
          </p:nvPr>
        </p:nvSpPr>
        <p:spPr>
          <a:xfrm>
            <a:off x="581150" y="1904400"/>
            <a:ext cx="21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WP</a:t>
            </a:r>
            <a:endParaRPr dirty="0"/>
          </a:p>
        </p:txBody>
      </p:sp>
      <p:sp>
        <p:nvSpPr>
          <p:cNvPr id="290" name="Google Shape;290;p31"/>
          <p:cNvSpPr txBox="1">
            <a:spLocks noGrp="1"/>
          </p:cNvSpPr>
          <p:nvPr>
            <p:ph type="subTitle" idx="1"/>
          </p:nvPr>
        </p:nvSpPr>
        <p:spPr>
          <a:xfrm>
            <a:off x="581150" y="2234875"/>
            <a:ext cx="21027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" dirty="0"/>
              <a:t>Wordpress l</a:t>
            </a:r>
            <a:r>
              <a:rPr lang="en-US" dirty="0"/>
              <a:t>à </a:t>
            </a:r>
            <a:r>
              <a:rPr lang="en-US" dirty="0" err="1"/>
              <a:t>gì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91" name="Google Shape;291;p31"/>
          <p:cNvSpPr txBox="1">
            <a:spLocks noGrp="1"/>
          </p:cNvSpPr>
          <p:nvPr>
            <p:ph type="title" idx="4"/>
          </p:nvPr>
        </p:nvSpPr>
        <p:spPr>
          <a:xfrm>
            <a:off x="3188926" y="1351244"/>
            <a:ext cx="1385700" cy="3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92" name="Google Shape;292;p31"/>
          <p:cNvSpPr txBox="1">
            <a:spLocks noGrp="1"/>
          </p:cNvSpPr>
          <p:nvPr>
            <p:ph type="title" idx="5"/>
          </p:nvPr>
        </p:nvSpPr>
        <p:spPr>
          <a:xfrm>
            <a:off x="2830426" y="1715290"/>
            <a:ext cx="21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dirty="0"/>
          </a:p>
        </p:txBody>
      </p:sp>
      <p:sp>
        <p:nvSpPr>
          <p:cNvPr id="293" name="Google Shape;293;p31"/>
          <p:cNvSpPr/>
          <p:nvPr/>
        </p:nvSpPr>
        <p:spPr>
          <a:xfrm>
            <a:off x="2602146" y="3050659"/>
            <a:ext cx="666419" cy="715234"/>
          </a:xfrm>
          <a:custGeom>
            <a:avLst/>
            <a:gdLst/>
            <a:ahLst/>
            <a:cxnLst/>
            <a:rect l="l" t="t" r="r" b="b"/>
            <a:pathLst>
              <a:path w="30867" h="33128" extrusionOk="0">
                <a:moveTo>
                  <a:pt x="3066" y="0"/>
                </a:moveTo>
                <a:cubicBezTo>
                  <a:pt x="1380" y="0"/>
                  <a:pt x="1" y="1381"/>
                  <a:pt x="1" y="3067"/>
                </a:cubicBezTo>
                <a:lnTo>
                  <a:pt x="1" y="23081"/>
                </a:lnTo>
                <a:cubicBezTo>
                  <a:pt x="1" y="24767"/>
                  <a:pt x="1380" y="26147"/>
                  <a:pt x="3066" y="26147"/>
                </a:cubicBezTo>
                <a:lnTo>
                  <a:pt x="16250" y="26147"/>
                </a:lnTo>
                <a:lnTo>
                  <a:pt x="21934" y="33127"/>
                </a:lnTo>
                <a:lnTo>
                  <a:pt x="21934" y="26147"/>
                </a:lnTo>
                <a:lnTo>
                  <a:pt x="27801" y="26147"/>
                </a:lnTo>
                <a:cubicBezTo>
                  <a:pt x="29487" y="26147"/>
                  <a:pt x="30866" y="24767"/>
                  <a:pt x="30866" y="23081"/>
                </a:cubicBezTo>
                <a:lnTo>
                  <a:pt x="30866" y="3067"/>
                </a:lnTo>
                <a:cubicBezTo>
                  <a:pt x="30866" y="1380"/>
                  <a:pt x="29487" y="0"/>
                  <a:pt x="27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4956933" y="3050659"/>
            <a:ext cx="666419" cy="715234"/>
          </a:xfrm>
          <a:custGeom>
            <a:avLst/>
            <a:gdLst/>
            <a:ahLst/>
            <a:cxnLst/>
            <a:rect l="l" t="t" r="r" b="b"/>
            <a:pathLst>
              <a:path w="30867" h="33128" extrusionOk="0">
                <a:moveTo>
                  <a:pt x="3066" y="0"/>
                </a:moveTo>
                <a:cubicBezTo>
                  <a:pt x="1380" y="0"/>
                  <a:pt x="1" y="1381"/>
                  <a:pt x="1" y="3067"/>
                </a:cubicBezTo>
                <a:lnTo>
                  <a:pt x="1" y="23081"/>
                </a:lnTo>
                <a:cubicBezTo>
                  <a:pt x="1" y="24767"/>
                  <a:pt x="1380" y="26147"/>
                  <a:pt x="3066" y="26147"/>
                </a:cubicBezTo>
                <a:lnTo>
                  <a:pt x="16250" y="26147"/>
                </a:lnTo>
                <a:lnTo>
                  <a:pt x="21934" y="33127"/>
                </a:lnTo>
                <a:lnTo>
                  <a:pt x="21934" y="26147"/>
                </a:lnTo>
                <a:lnTo>
                  <a:pt x="27801" y="26147"/>
                </a:lnTo>
                <a:cubicBezTo>
                  <a:pt x="29487" y="26147"/>
                  <a:pt x="30866" y="24767"/>
                  <a:pt x="30866" y="23081"/>
                </a:cubicBezTo>
                <a:lnTo>
                  <a:pt x="30866" y="3067"/>
                </a:lnTo>
                <a:cubicBezTo>
                  <a:pt x="30866" y="1380"/>
                  <a:pt x="29487" y="0"/>
                  <a:pt x="27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6" name="Google Shape;296;p31"/>
          <p:cNvSpPr txBox="1">
            <a:spLocks noGrp="1"/>
          </p:cNvSpPr>
          <p:nvPr>
            <p:ph type="subTitle" idx="6"/>
          </p:nvPr>
        </p:nvSpPr>
        <p:spPr>
          <a:xfrm>
            <a:off x="2830426" y="2045765"/>
            <a:ext cx="21027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WordPress.com vs WordPress.org</a:t>
            </a:r>
            <a:endParaRPr dirty="0"/>
          </a:p>
        </p:txBody>
      </p:sp>
      <p:sp>
        <p:nvSpPr>
          <p:cNvPr id="297" name="Google Shape;297;p31"/>
          <p:cNvSpPr txBox="1">
            <a:spLocks noGrp="1"/>
          </p:cNvSpPr>
          <p:nvPr>
            <p:ph type="title" idx="7"/>
          </p:nvPr>
        </p:nvSpPr>
        <p:spPr>
          <a:xfrm>
            <a:off x="5515850" y="1493272"/>
            <a:ext cx="1385700" cy="3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8" name="Google Shape;298;p31"/>
          <p:cNvSpPr txBox="1">
            <a:spLocks noGrp="1"/>
          </p:cNvSpPr>
          <p:nvPr>
            <p:ph type="title" idx="8"/>
          </p:nvPr>
        </p:nvSpPr>
        <p:spPr>
          <a:xfrm>
            <a:off x="5157350" y="1904400"/>
            <a:ext cx="21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Các</a:t>
            </a:r>
            <a:r>
              <a:rPr lang="en-US" dirty="0"/>
              <a:t> KN - TN</a:t>
            </a:r>
          </a:p>
        </p:txBody>
      </p:sp>
      <p:sp>
        <p:nvSpPr>
          <p:cNvPr id="299" name="Google Shape;299;p31"/>
          <p:cNvSpPr txBox="1">
            <a:spLocks noGrp="1"/>
          </p:cNvSpPr>
          <p:nvPr>
            <p:ph type="subTitle" idx="9"/>
          </p:nvPr>
        </p:nvSpPr>
        <p:spPr>
          <a:xfrm>
            <a:off x="5157350" y="2234875"/>
            <a:ext cx="21027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wordpress</a:t>
            </a:r>
            <a:endParaRPr lang="en-US" dirty="0"/>
          </a:p>
        </p:txBody>
      </p:sp>
      <p:sp>
        <p:nvSpPr>
          <p:cNvPr id="300" name="Google Shape;300;p31"/>
          <p:cNvSpPr txBox="1">
            <a:spLocks noGrp="1"/>
          </p:cNvSpPr>
          <p:nvPr>
            <p:ph type="title" idx="13"/>
          </p:nvPr>
        </p:nvSpPr>
        <p:spPr>
          <a:xfrm>
            <a:off x="2242500" y="3293950"/>
            <a:ext cx="1385700" cy="3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1" name="Google Shape;301;p31"/>
          <p:cNvSpPr txBox="1">
            <a:spLocks noGrp="1"/>
          </p:cNvSpPr>
          <p:nvPr>
            <p:ph type="title" idx="14"/>
          </p:nvPr>
        </p:nvSpPr>
        <p:spPr>
          <a:xfrm>
            <a:off x="1884000" y="3705175"/>
            <a:ext cx="21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Các</a:t>
            </a:r>
            <a:r>
              <a:rPr lang="en-US" dirty="0"/>
              <a:t> CMS tr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dirty="0"/>
          </a:p>
        </p:txBody>
      </p:sp>
      <p:sp>
        <p:nvSpPr>
          <p:cNvPr id="302" name="Google Shape;302;p31"/>
          <p:cNvSpPr txBox="1">
            <a:spLocks noGrp="1"/>
          </p:cNvSpPr>
          <p:nvPr>
            <p:ph type="subTitle" idx="15"/>
          </p:nvPr>
        </p:nvSpPr>
        <p:spPr>
          <a:xfrm>
            <a:off x="1884000" y="4035650"/>
            <a:ext cx="21027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Các</a:t>
            </a:r>
            <a:r>
              <a:rPr lang="en-US" dirty="0"/>
              <a:t> CMS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WordPress</a:t>
            </a:r>
            <a:endParaRPr dirty="0"/>
          </a:p>
        </p:txBody>
      </p:sp>
      <p:sp>
        <p:nvSpPr>
          <p:cNvPr id="303" name="Google Shape;303;p31"/>
          <p:cNvSpPr txBox="1">
            <a:spLocks noGrp="1"/>
          </p:cNvSpPr>
          <p:nvPr>
            <p:ph type="title" idx="16"/>
          </p:nvPr>
        </p:nvSpPr>
        <p:spPr>
          <a:xfrm>
            <a:off x="4597300" y="3293950"/>
            <a:ext cx="1385700" cy="3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05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04" name="Google Shape;304;p31"/>
          <p:cNvSpPr txBox="1">
            <a:spLocks noGrp="1"/>
          </p:cNvSpPr>
          <p:nvPr>
            <p:ph type="title" idx="17"/>
          </p:nvPr>
        </p:nvSpPr>
        <p:spPr>
          <a:xfrm>
            <a:off x="4238800" y="3705175"/>
            <a:ext cx="21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dirty="0"/>
          </a:p>
        </p:txBody>
      </p:sp>
      <p:sp>
        <p:nvSpPr>
          <p:cNvPr id="306" name="Google Shape;306;p31"/>
          <p:cNvSpPr txBox="1">
            <a:spLocks noGrp="1"/>
          </p:cNvSpPr>
          <p:nvPr>
            <p:ph type="title" idx="19"/>
          </p:nvPr>
        </p:nvSpPr>
        <p:spPr>
          <a:xfrm>
            <a:off x="6818700" y="3293950"/>
            <a:ext cx="1385700" cy="3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06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309" name="Google Shape;309;p31"/>
          <p:cNvGrpSpPr/>
          <p:nvPr/>
        </p:nvGrpSpPr>
        <p:grpSpPr>
          <a:xfrm>
            <a:off x="7260053" y="501002"/>
            <a:ext cx="1752931" cy="1629120"/>
            <a:chOff x="7260053" y="501002"/>
            <a:chExt cx="1752931" cy="1629120"/>
          </a:xfrm>
        </p:grpSpPr>
        <p:sp>
          <p:nvSpPr>
            <p:cNvPr id="310" name="Google Shape;310;p31"/>
            <p:cNvSpPr/>
            <p:nvPr/>
          </p:nvSpPr>
          <p:spPr>
            <a:xfrm rot="-781915">
              <a:off x="7909985" y="505074"/>
              <a:ext cx="40574" cy="39035"/>
            </a:xfrm>
            <a:custGeom>
              <a:avLst/>
              <a:gdLst/>
              <a:ahLst/>
              <a:cxnLst/>
              <a:rect l="l" t="t" r="r" b="b"/>
              <a:pathLst>
                <a:path w="5034" h="4843" extrusionOk="0">
                  <a:moveTo>
                    <a:pt x="2612" y="0"/>
                  </a:moveTo>
                  <a:cubicBezTo>
                    <a:pt x="1633" y="0"/>
                    <a:pt x="750" y="590"/>
                    <a:pt x="375" y="1494"/>
                  </a:cubicBezTo>
                  <a:cubicBezTo>
                    <a:pt x="1" y="2400"/>
                    <a:pt x="208" y="3441"/>
                    <a:pt x="900" y="4133"/>
                  </a:cubicBezTo>
                  <a:cubicBezTo>
                    <a:pt x="1364" y="4597"/>
                    <a:pt x="1983" y="4843"/>
                    <a:pt x="2613" y="4843"/>
                  </a:cubicBezTo>
                  <a:cubicBezTo>
                    <a:pt x="2924" y="4843"/>
                    <a:pt x="3239" y="4782"/>
                    <a:pt x="3538" y="4658"/>
                  </a:cubicBezTo>
                  <a:cubicBezTo>
                    <a:pt x="4442" y="4284"/>
                    <a:pt x="5033" y="3401"/>
                    <a:pt x="5033" y="2421"/>
                  </a:cubicBezTo>
                  <a:cubicBezTo>
                    <a:pt x="5033" y="1084"/>
                    <a:pt x="3950" y="0"/>
                    <a:pt x="26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" name="Google Shape;311;p31"/>
            <p:cNvGrpSpPr/>
            <p:nvPr/>
          </p:nvGrpSpPr>
          <p:grpSpPr>
            <a:xfrm>
              <a:off x="7260053" y="548163"/>
              <a:ext cx="1752931" cy="1581959"/>
              <a:chOff x="7580428" y="219838"/>
              <a:chExt cx="1752931" cy="1581959"/>
            </a:xfrm>
          </p:grpSpPr>
          <p:sp>
            <p:nvSpPr>
              <p:cNvPr id="312" name="Google Shape;312;p31"/>
              <p:cNvSpPr/>
              <p:nvPr/>
            </p:nvSpPr>
            <p:spPr>
              <a:xfrm rot="-781915">
                <a:off x="7654286" y="637614"/>
                <a:ext cx="1605215" cy="838419"/>
              </a:xfrm>
              <a:custGeom>
                <a:avLst/>
                <a:gdLst/>
                <a:ahLst/>
                <a:cxnLst/>
                <a:rect l="l" t="t" r="r" b="b"/>
                <a:pathLst>
                  <a:path w="199156" h="104021" extrusionOk="0">
                    <a:moveTo>
                      <a:pt x="199156" y="1"/>
                    </a:moveTo>
                    <a:lnTo>
                      <a:pt x="0" y="41262"/>
                    </a:lnTo>
                    <a:lnTo>
                      <a:pt x="79582" y="104020"/>
                    </a:lnTo>
                    <a:lnTo>
                      <a:pt x="1991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1"/>
              <p:cNvSpPr/>
              <p:nvPr/>
            </p:nvSpPr>
            <p:spPr>
              <a:xfrm rot="-781915">
                <a:off x="7953113" y="786260"/>
                <a:ext cx="922115" cy="762049"/>
              </a:xfrm>
              <a:custGeom>
                <a:avLst/>
                <a:gdLst/>
                <a:ahLst/>
                <a:cxnLst/>
                <a:rect l="l" t="t" r="r" b="b"/>
                <a:pathLst>
                  <a:path w="114405" h="94546" extrusionOk="0">
                    <a:moveTo>
                      <a:pt x="114404" y="0"/>
                    </a:moveTo>
                    <a:lnTo>
                      <a:pt x="0" y="52238"/>
                    </a:lnTo>
                    <a:lnTo>
                      <a:pt x="433" y="94545"/>
                    </a:lnTo>
                    <a:lnTo>
                      <a:pt x="28063" y="73823"/>
                    </a:lnTo>
                    <a:lnTo>
                      <a:pt x="12952" y="59145"/>
                    </a:lnTo>
                    <a:lnTo>
                      <a:pt x="114404" y="0"/>
                    </a:lnTo>
                    <a:close/>
                  </a:path>
                </a:pathLst>
              </a:custGeom>
              <a:solidFill>
                <a:srgbClr val="FF6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1"/>
              <p:cNvSpPr/>
              <p:nvPr/>
            </p:nvSpPr>
            <p:spPr>
              <a:xfrm rot="-781915">
                <a:off x="7956891" y="788788"/>
                <a:ext cx="915578" cy="759438"/>
              </a:xfrm>
              <a:custGeom>
                <a:avLst/>
                <a:gdLst/>
                <a:ahLst/>
                <a:cxnLst/>
                <a:rect l="l" t="t" r="r" b="b"/>
                <a:pathLst>
                  <a:path w="113594" h="94222" extrusionOk="0">
                    <a:moveTo>
                      <a:pt x="113594" y="0"/>
                    </a:moveTo>
                    <a:lnTo>
                      <a:pt x="7339" y="55368"/>
                    </a:lnTo>
                    <a:lnTo>
                      <a:pt x="0" y="94221"/>
                    </a:lnTo>
                    <a:lnTo>
                      <a:pt x="22124" y="68319"/>
                    </a:lnTo>
                    <a:lnTo>
                      <a:pt x="12573" y="58929"/>
                    </a:lnTo>
                    <a:lnTo>
                      <a:pt x="1135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1"/>
              <p:cNvSpPr/>
              <p:nvPr/>
            </p:nvSpPr>
            <p:spPr>
              <a:xfrm rot="-781915">
                <a:off x="8573923" y="1427363"/>
                <a:ext cx="215309" cy="260196"/>
              </a:xfrm>
              <a:custGeom>
                <a:avLst/>
                <a:gdLst/>
                <a:ahLst/>
                <a:cxnLst/>
                <a:rect l="l" t="t" r="r" b="b"/>
                <a:pathLst>
                  <a:path w="26713" h="32282" extrusionOk="0">
                    <a:moveTo>
                      <a:pt x="13356" y="0"/>
                    </a:moveTo>
                    <a:cubicBezTo>
                      <a:pt x="12968" y="0"/>
                      <a:pt x="12655" y="313"/>
                      <a:pt x="12655" y="702"/>
                    </a:cubicBezTo>
                    <a:cubicBezTo>
                      <a:pt x="12655" y="15229"/>
                      <a:pt x="1210" y="15436"/>
                      <a:pt x="722" y="15439"/>
                    </a:cubicBezTo>
                    <a:cubicBezTo>
                      <a:pt x="721" y="15439"/>
                      <a:pt x="720" y="15439"/>
                      <a:pt x="719" y="15439"/>
                    </a:cubicBezTo>
                    <a:cubicBezTo>
                      <a:pt x="346" y="15439"/>
                      <a:pt x="37" y="15732"/>
                      <a:pt x="19" y="16106"/>
                    </a:cubicBezTo>
                    <a:cubicBezTo>
                      <a:pt x="1" y="16482"/>
                      <a:pt x="280" y="16804"/>
                      <a:pt x="655" y="16840"/>
                    </a:cubicBezTo>
                    <a:cubicBezTo>
                      <a:pt x="10514" y="17825"/>
                      <a:pt x="12368" y="25267"/>
                      <a:pt x="12655" y="29165"/>
                    </a:cubicBezTo>
                    <a:lnTo>
                      <a:pt x="12655" y="29308"/>
                    </a:lnTo>
                    <a:cubicBezTo>
                      <a:pt x="12564" y="30667"/>
                      <a:pt x="12650" y="31576"/>
                      <a:pt x="12658" y="31649"/>
                    </a:cubicBezTo>
                    <a:cubicBezTo>
                      <a:pt x="12661" y="31686"/>
                      <a:pt x="12679" y="31717"/>
                      <a:pt x="12687" y="31752"/>
                    </a:cubicBezTo>
                    <a:cubicBezTo>
                      <a:pt x="12696" y="31792"/>
                      <a:pt x="12707" y="31832"/>
                      <a:pt x="12722" y="31870"/>
                    </a:cubicBezTo>
                    <a:cubicBezTo>
                      <a:pt x="12744" y="31912"/>
                      <a:pt x="12768" y="31950"/>
                      <a:pt x="12797" y="31986"/>
                    </a:cubicBezTo>
                    <a:cubicBezTo>
                      <a:pt x="12819" y="32019"/>
                      <a:pt x="12842" y="32050"/>
                      <a:pt x="12870" y="32079"/>
                    </a:cubicBezTo>
                    <a:cubicBezTo>
                      <a:pt x="12903" y="32110"/>
                      <a:pt x="12942" y="32138"/>
                      <a:pt x="12980" y="32161"/>
                    </a:cubicBezTo>
                    <a:cubicBezTo>
                      <a:pt x="13012" y="32184"/>
                      <a:pt x="13046" y="32204"/>
                      <a:pt x="13080" y="32222"/>
                    </a:cubicBezTo>
                    <a:cubicBezTo>
                      <a:pt x="13126" y="32239"/>
                      <a:pt x="13175" y="32250"/>
                      <a:pt x="13223" y="32257"/>
                    </a:cubicBezTo>
                    <a:cubicBezTo>
                      <a:pt x="13257" y="32264"/>
                      <a:pt x="13286" y="32279"/>
                      <a:pt x="13321" y="32282"/>
                    </a:cubicBezTo>
                    <a:lnTo>
                      <a:pt x="13390" y="32282"/>
                    </a:lnTo>
                    <a:cubicBezTo>
                      <a:pt x="13425" y="32279"/>
                      <a:pt x="13455" y="32264"/>
                      <a:pt x="13488" y="32257"/>
                    </a:cubicBezTo>
                    <a:cubicBezTo>
                      <a:pt x="13538" y="32250"/>
                      <a:pt x="13585" y="32239"/>
                      <a:pt x="13631" y="32222"/>
                    </a:cubicBezTo>
                    <a:cubicBezTo>
                      <a:pt x="13666" y="32204"/>
                      <a:pt x="13700" y="32184"/>
                      <a:pt x="13731" y="32161"/>
                    </a:cubicBezTo>
                    <a:cubicBezTo>
                      <a:pt x="13771" y="32138"/>
                      <a:pt x="13808" y="32110"/>
                      <a:pt x="13843" y="32079"/>
                    </a:cubicBezTo>
                    <a:cubicBezTo>
                      <a:pt x="13869" y="32050"/>
                      <a:pt x="13894" y="32019"/>
                      <a:pt x="13915" y="31986"/>
                    </a:cubicBezTo>
                    <a:cubicBezTo>
                      <a:pt x="13974" y="31921"/>
                      <a:pt x="14012" y="31840"/>
                      <a:pt x="14024" y="31752"/>
                    </a:cubicBezTo>
                    <a:cubicBezTo>
                      <a:pt x="14033" y="31718"/>
                      <a:pt x="14050" y="31686"/>
                      <a:pt x="14055" y="31649"/>
                    </a:cubicBezTo>
                    <a:cubicBezTo>
                      <a:pt x="14061" y="31577"/>
                      <a:pt x="14142" y="30690"/>
                      <a:pt x="14061" y="29371"/>
                    </a:cubicBezTo>
                    <a:cubicBezTo>
                      <a:pt x="14147" y="28092"/>
                      <a:pt x="14399" y="26383"/>
                      <a:pt x="15065" y="24638"/>
                    </a:cubicBezTo>
                    <a:cubicBezTo>
                      <a:pt x="16825" y="20016"/>
                      <a:pt x="20523" y="17392"/>
                      <a:pt x="26058" y="16840"/>
                    </a:cubicBezTo>
                    <a:cubicBezTo>
                      <a:pt x="26433" y="16804"/>
                      <a:pt x="26712" y="16480"/>
                      <a:pt x="26694" y="16106"/>
                    </a:cubicBezTo>
                    <a:cubicBezTo>
                      <a:pt x="26675" y="15731"/>
                      <a:pt x="26365" y="15438"/>
                      <a:pt x="25990" y="15438"/>
                    </a:cubicBezTo>
                    <a:cubicBezTo>
                      <a:pt x="25989" y="15438"/>
                      <a:pt x="25988" y="15438"/>
                      <a:pt x="25987" y="15438"/>
                    </a:cubicBezTo>
                    <a:lnTo>
                      <a:pt x="25987" y="15439"/>
                    </a:lnTo>
                    <a:cubicBezTo>
                      <a:pt x="25501" y="15439"/>
                      <a:pt x="14058" y="15272"/>
                      <a:pt x="14058" y="702"/>
                    </a:cubicBezTo>
                    <a:cubicBezTo>
                      <a:pt x="14058" y="313"/>
                      <a:pt x="13743" y="0"/>
                      <a:pt x="133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1"/>
              <p:cNvSpPr/>
              <p:nvPr/>
            </p:nvSpPr>
            <p:spPr>
              <a:xfrm rot="-781915">
                <a:off x="8661159" y="1773048"/>
                <a:ext cx="27058" cy="26034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3230" extrusionOk="0">
                    <a:moveTo>
                      <a:pt x="1743" y="0"/>
                    </a:moveTo>
                    <a:cubicBezTo>
                      <a:pt x="1089" y="0"/>
                      <a:pt x="501" y="393"/>
                      <a:pt x="250" y="997"/>
                    </a:cubicBezTo>
                    <a:cubicBezTo>
                      <a:pt x="0" y="1600"/>
                      <a:pt x="138" y="2294"/>
                      <a:pt x="600" y="2756"/>
                    </a:cubicBezTo>
                    <a:cubicBezTo>
                      <a:pt x="909" y="3065"/>
                      <a:pt x="1322" y="3229"/>
                      <a:pt x="1742" y="3229"/>
                    </a:cubicBezTo>
                    <a:cubicBezTo>
                      <a:pt x="1950" y="3229"/>
                      <a:pt x="2160" y="3189"/>
                      <a:pt x="2360" y="3106"/>
                    </a:cubicBezTo>
                    <a:cubicBezTo>
                      <a:pt x="2963" y="2856"/>
                      <a:pt x="3356" y="2268"/>
                      <a:pt x="3356" y="1615"/>
                    </a:cubicBezTo>
                    <a:cubicBezTo>
                      <a:pt x="3356" y="723"/>
                      <a:pt x="2633" y="0"/>
                      <a:pt x="17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1"/>
              <p:cNvSpPr/>
              <p:nvPr/>
            </p:nvSpPr>
            <p:spPr>
              <a:xfrm rot="-781915">
                <a:off x="8783940" y="1611118"/>
                <a:ext cx="27058" cy="26034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3230" extrusionOk="0">
                    <a:moveTo>
                      <a:pt x="1742" y="0"/>
                    </a:moveTo>
                    <a:cubicBezTo>
                      <a:pt x="1089" y="0"/>
                      <a:pt x="501" y="393"/>
                      <a:pt x="251" y="997"/>
                    </a:cubicBezTo>
                    <a:cubicBezTo>
                      <a:pt x="1" y="1600"/>
                      <a:pt x="139" y="2294"/>
                      <a:pt x="601" y="2756"/>
                    </a:cubicBezTo>
                    <a:cubicBezTo>
                      <a:pt x="909" y="3065"/>
                      <a:pt x="1322" y="3229"/>
                      <a:pt x="1742" y="3229"/>
                    </a:cubicBezTo>
                    <a:cubicBezTo>
                      <a:pt x="1950" y="3229"/>
                      <a:pt x="2160" y="3189"/>
                      <a:pt x="2359" y="3106"/>
                    </a:cubicBezTo>
                    <a:cubicBezTo>
                      <a:pt x="2962" y="2856"/>
                      <a:pt x="3357" y="2268"/>
                      <a:pt x="3357" y="1616"/>
                    </a:cubicBezTo>
                    <a:cubicBezTo>
                      <a:pt x="3357" y="723"/>
                      <a:pt x="2634" y="0"/>
                      <a:pt x="17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1"/>
              <p:cNvSpPr/>
              <p:nvPr/>
            </p:nvSpPr>
            <p:spPr>
              <a:xfrm rot="-781915">
                <a:off x="8553655" y="1649637"/>
                <a:ext cx="40574" cy="39043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4844" extrusionOk="0">
                    <a:moveTo>
                      <a:pt x="2612" y="1"/>
                    </a:moveTo>
                    <a:cubicBezTo>
                      <a:pt x="1632" y="1"/>
                      <a:pt x="750" y="590"/>
                      <a:pt x="375" y="1495"/>
                    </a:cubicBezTo>
                    <a:cubicBezTo>
                      <a:pt x="0" y="2400"/>
                      <a:pt x="208" y="3441"/>
                      <a:pt x="900" y="4134"/>
                    </a:cubicBezTo>
                    <a:cubicBezTo>
                      <a:pt x="1363" y="4597"/>
                      <a:pt x="1983" y="4843"/>
                      <a:pt x="2613" y="4843"/>
                    </a:cubicBezTo>
                    <a:cubicBezTo>
                      <a:pt x="2925" y="4843"/>
                      <a:pt x="3239" y="4783"/>
                      <a:pt x="3539" y="4659"/>
                    </a:cubicBezTo>
                    <a:cubicBezTo>
                      <a:pt x="4444" y="4284"/>
                      <a:pt x="5033" y="3401"/>
                      <a:pt x="5033" y="2422"/>
                    </a:cubicBezTo>
                    <a:cubicBezTo>
                      <a:pt x="5033" y="1085"/>
                      <a:pt x="3949" y="1"/>
                      <a:pt x="26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1"/>
              <p:cNvSpPr/>
              <p:nvPr/>
            </p:nvSpPr>
            <p:spPr>
              <a:xfrm rot="-781915">
                <a:off x="7930242" y="282785"/>
                <a:ext cx="215317" cy="260196"/>
              </a:xfrm>
              <a:custGeom>
                <a:avLst/>
                <a:gdLst/>
                <a:ahLst/>
                <a:cxnLst/>
                <a:rect l="l" t="t" r="r" b="b"/>
                <a:pathLst>
                  <a:path w="26714" h="32282" extrusionOk="0">
                    <a:moveTo>
                      <a:pt x="13356" y="0"/>
                    </a:moveTo>
                    <a:cubicBezTo>
                      <a:pt x="12969" y="0"/>
                      <a:pt x="12654" y="315"/>
                      <a:pt x="12654" y="703"/>
                    </a:cubicBezTo>
                    <a:cubicBezTo>
                      <a:pt x="12654" y="15231"/>
                      <a:pt x="1210" y="15438"/>
                      <a:pt x="724" y="15439"/>
                    </a:cubicBezTo>
                    <a:cubicBezTo>
                      <a:pt x="723" y="15439"/>
                      <a:pt x="722" y="15439"/>
                      <a:pt x="721" y="15439"/>
                    </a:cubicBezTo>
                    <a:cubicBezTo>
                      <a:pt x="346" y="15439"/>
                      <a:pt x="37" y="15734"/>
                      <a:pt x="19" y="16107"/>
                    </a:cubicBezTo>
                    <a:cubicBezTo>
                      <a:pt x="0" y="16482"/>
                      <a:pt x="281" y="16806"/>
                      <a:pt x="654" y="16841"/>
                    </a:cubicBezTo>
                    <a:cubicBezTo>
                      <a:pt x="10516" y="17827"/>
                      <a:pt x="12367" y="25268"/>
                      <a:pt x="12654" y="29165"/>
                    </a:cubicBezTo>
                    <a:lnTo>
                      <a:pt x="12654" y="29309"/>
                    </a:lnTo>
                    <a:cubicBezTo>
                      <a:pt x="12565" y="30668"/>
                      <a:pt x="12651" y="31577"/>
                      <a:pt x="12658" y="31651"/>
                    </a:cubicBezTo>
                    <a:cubicBezTo>
                      <a:pt x="12662" y="31688"/>
                      <a:pt x="12679" y="31718"/>
                      <a:pt x="12688" y="31754"/>
                    </a:cubicBezTo>
                    <a:cubicBezTo>
                      <a:pt x="12702" y="31840"/>
                      <a:pt x="12739" y="31921"/>
                      <a:pt x="12797" y="31987"/>
                    </a:cubicBezTo>
                    <a:cubicBezTo>
                      <a:pt x="12819" y="32021"/>
                      <a:pt x="12843" y="32052"/>
                      <a:pt x="12869" y="32081"/>
                    </a:cubicBezTo>
                    <a:cubicBezTo>
                      <a:pt x="12905" y="32111"/>
                      <a:pt x="12942" y="32138"/>
                      <a:pt x="12982" y="32161"/>
                    </a:cubicBezTo>
                    <a:cubicBezTo>
                      <a:pt x="13012" y="32185"/>
                      <a:pt x="13046" y="32205"/>
                      <a:pt x="13081" y="32222"/>
                    </a:cubicBezTo>
                    <a:cubicBezTo>
                      <a:pt x="13127" y="32239"/>
                      <a:pt x="13175" y="32251"/>
                      <a:pt x="13224" y="32257"/>
                    </a:cubicBezTo>
                    <a:cubicBezTo>
                      <a:pt x="13258" y="32265"/>
                      <a:pt x="13287" y="32280"/>
                      <a:pt x="13322" y="32282"/>
                    </a:cubicBezTo>
                    <a:lnTo>
                      <a:pt x="13391" y="32282"/>
                    </a:lnTo>
                    <a:cubicBezTo>
                      <a:pt x="13427" y="32280"/>
                      <a:pt x="13456" y="32265"/>
                      <a:pt x="13490" y="32257"/>
                    </a:cubicBezTo>
                    <a:cubicBezTo>
                      <a:pt x="13537" y="32251"/>
                      <a:pt x="13586" y="32239"/>
                      <a:pt x="13632" y="32222"/>
                    </a:cubicBezTo>
                    <a:cubicBezTo>
                      <a:pt x="13666" y="32205"/>
                      <a:pt x="13700" y="32185"/>
                      <a:pt x="13732" y="32161"/>
                    </a:cubicBezTo>
                    <a:cubicBezTo>
                      <a:pt x="13809" y="32122"/>
                      <a:pt x="13872" y="32062"/>
                      <a:pt x="13915" y="31987"/>
                    </a:cubicBezTo>
                    <a:cubicBezTo>
                      <a:pt x="13944" y="31952"/>
                      <a:pt x="13969" y="31913"/>
                      <a:pt x="13990" y="31872"/>
                    </a:cubicBezTo>
                    <a:cubicBezTo>
                      <a:pt x="14006" y="31834"/>
                      <a:pt x="14016" y="31794"/>
                      <a:pt x="14026" y="31754"/>
                    </a:cubicBezTo>
                    <a:cubicBezTo>
                      <a:pt x="14035" y="31718"/>
                      <a:pt x="14052" y="31688"/>
                      <a:pt x="14055" y="31651"/>
                    </a:cubicBezTo>
                    <a:cubicBezTo>
                      <a:pt x="14062" y="31579"/>
                      <a:pt x="14144" y="30691"/>
                      <a:pt x="14061" y="29372"/>
                    </a:cubicBezTo>
                    <a:cubicBezTo>
                      <a:pt x="14148" y="28092"/>
                      <a:pt x="14400" y="26383"/>
                      <a:pt x="15065" y="24637"/>
                    </a:cubicBezTo>
                    <a:cubicBezTo>
                      <a:pt x="16824" y="20016"/>
                      <a:pt x="20525" y="17392"/>
                      <a:pt x="26058" y="16840"/>
                    </a:cubicBezTo>
                    <a:cubicBezTo>
                      <a:pt x="26432" y="16806"/>
                      <a:pt x="26713" y="16482"/>
                      <a:pt x="26695" y="16106"/>
                    </a:cubicBezTo>
                    <a:cubicBezTo>
                      <a:pt x="26675" y="15733"/>
                      <a:pt x="26368" y="15439"/>
                      <a:pt x="25995" y="15439"/>
                    </a:cubicBezTo>
                    <a:cubicBezTo>
                      <a:pt x="25993" y="15439"/>
                      <a:pt x="25991" y="15439"/>
                      <a:pt x="25989" y="15439"/>
                    </a:cubicBezTo>
                    <a:cubicBezTo>
                      <a:pt x="25502" y="15439"/>
                      <a:pt x="14058" y="15272"/>
                      <a:pt x="14058" y="703"/>
                    </a:cubicBezTo>
                    <a:cubicBezTo>
                      <a:pt x="14058" y="315"/>
                      <a:pt x="13745" y="0"/>
                      <a:pt x="133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 rot="-781915">
                <a:off x="8017487" y="628476"/>
                <a:ext cx="27058" cy="26034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3230" extrusionOk="0">
                    <a:moveTo>
                      <a:pt x="1741" y="1"/>
                    </a:moveTo>
                    <a:cubicBezTo>
                      <a:pt x="1089" y="1"/>
                      <a:pt x="501" y="395"/>
                      <a:pt x="251" y="997"/>
                    </a:cubicBezTo>
                    <a:cubicBezTo>
                      <a:pt x="0" y="1600"/>
                      <a:pt x="139" y="2294"/>
                      <a:pt x="601" y="2757"/>
                    </a:cubicBezTo>
                    <a:cubicBezTo>
                      <a:pt x="909" y="3066"/>
                      <a:pt x="1322" y="3230"/>
                      <a:pt x="1742" y="3230"/>
                    </a:cubicBezTo>
                    <a:cubicBezTo>
                      <a:pt x="1950" y="3230"/>
                      <a:pt x="2159" y="3190"/>
                      <a:pt x="2359" y="3107"/>
                    </a:cubicBezTo>
                    <a:cubicBezTo>
                      <a:pt x="2962" y="2856"/>
                      <a:pt x="3355" y="2268"/>
                      <a:pt x="3357" y="1616"/>
                    </a:cubicBezTo>
                    <a:cubicBezTo>
                      <a:pt x="3357" y="724"/>
                      <a:pt x="2633" y="1"/>
                      <a:pt x="17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 rot="-781915">
                <a:off x="8140277" y="466546"/>
                <a:ext cx="27042" cy="26034"/>
              </a:xfrm>
              <a:custGeom>
                <a:avLst/>
                <a:gdLst/>
                <a:ahLst/>
                <a:cxnLst/>
                <a:rect l="l" t="t" r="r" b="b"/>
                <a:pathLst>
                  <a:path w="3355" h="3230" extrusionOk="0">
                    <a:moveTo>
                      <a:pt x="1741" y="1"/>
                    </a:moveTo>
                    <a:cubicBezTo>
                      <a:pt x="1087" y="1"/>
                      <a:pt x="499" y="394"/>
                      <a:pt x="249" y="997"/>
                    </a:cubicBezTo>
                    <a:cubicBezTo>
                      <a:pt x="0" y="1601"/>
                      <a:pt x="138" y="2295"/>
                      <a:pt x="599" y="2757"/>
                    </a:cubicBezTo>
                    <a:cubicBezTo>
                      <a:pt x="908" y="3066"/>
                      <a:pt x="1321" y="3230"/>
                      <a:pt x="1741" y="3230"/>
                    </a:cubicBezTo>
                    <a:cubicBezTo>
                      <a:pt x="1949" y="3230"/>
                      <a:pt x="2158" y="3190"/>
                      <a:pt x="2358" y="3107"/>
                    </a:cubicBezTo>
                    <a:cubicBezTo>
                      <a:pt x="2962" y="2857"/>
                      <a:pt x="3355" y="2268"/>
                      <a:pt x="3355" y="1616"/>
                    </a:cubicBezTo>
                    <a:cubicBezTo>
                      <a:pt x="3355" y="724"/>
                      <a:pt x="2632" y="1"/>
                      <a:pt x="17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 rot="-781915">
                <a:off x="8231825" y="637736"/>
                <a:ext cx="27066" cy="26026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3229" extrusionOk="0">
                    <a:moveTo>
                      <a:pt x="1742" y="0"/>
                    </a:moveTo>
                    <a:cubicBezTo>
                      <a:pt x="1090" y="0"/>
                      <a:pt x="502" y="393"/>
                      <a:pt x="251" y="997"/>
                    </a:cubicBezTo>
                    <a:cubicBezTo>
                      <a:pt x="1" y="1600"/>
                      <a:pt x="139" y="2294"/>
                      <a:pt x="601" y="2756"/>
                    </a:cubicBezTo>
                    <a:cubicBezTo>
                      <a:pt x="911" y="3065"/>
                      <a:pt x="1324" y="3228"/>
                      <a:pt x="1744" y="3228"/>
                    </a:cubicBezTo>
                    <a:cubicBezTo>
                      <a:pt x="1952" y="3228"/>
                      <a:pt x="2161" y="3188"/>
                      <a:pt x="2361" y="3106"/>
                    </a:cubicBezTo>
                    <a:cubicBezTo>
                      <a:pt x="2964" y="2856"/>
                      <a:pt x="3357" y="2266"/>
                      <a:pt x="3357" y="1614"/>
                    </a:cubicBezTo>
                    <a:cubicBezTo>
                      <a:pt x="3357" y="722"/>
                      <a:pt x="2634" y="0"/>
                      <a:pt x="17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 rot="-781915">
                <a:off x="8093250" y="223910"/>
                <a:ext cx="40574" cy="39035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4843" extrusionOk="0">
                    <a:moveTo>
                      <a:pt x="2612" y="0"/>
                    </a:moveTo>
                    <a:cubicBezTo>
                      <a:pt x="1633" y="0"/>
                      <a:pt x="750" y="590"/>
                      <a:pt x="376" y="1495"/>
                    </a:cubicBezTo>
                    <a:cubicBezTo>
                      <a:pt x="1" y="2400"/>
                      <a:pt x="208" y="3441"/>
                      <a:pt x="901" y="4133"/>
                    </a:cubicBezTo>
                    <a:cubicBezTo>
                      <a:pt x="1364" y="4596"/>
                      <a:pt x="1983" y="4842"/>
                      <a:pt x="2613" y="4842"/>
                    </a:cubicBezTo>
                    <a:cubicBezTo>
                      <a:pt x="2925" y="4842"/>
                      <a:pt x="3239" y="4782"/>
                      <a:pt x="3538" y="4658"/>
                    </a:cubicBezTo>
                    <a:cubicBezTo>
                      <a:pt x="4444" y="4284"/>
                      <a:pt x="5034" y="3401"/>
                      <a:pt x="5034" y="2421"/>
                    </a:cubicBezTo>
                    <a:cubicBezTo>
                      <a:pt x="5034" y="1084"/>
                      <a:pt x="3950" y="0"/>
                      <a:pt x="26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1"/>
              <p:cNvSpPr/>
              <p:nvPr/>
            </p:nvSpPr>
            <p:spPr>
              <a:xfrm rot="-781915">
                <a:off x="8238714" y="289552"/>
                <a:ext cx="40574" cy="39035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4843" extrusionOk="0">
                    <a:moveTo>
                      <a:pt x="2612" y="0"/>
                    </a:moveTo>
                    <a:cubicBezTo>
                      <a:pt x="1632" y="0"/>
                      <a:pt x="750" y="590"/>
                      <a:pt x="375" y="1496"/>
                    </a:cubicBezTo>
                    <a:cubicBezTo>
                      <a:pt x="0" y="2400"/>
                      <a:pt x="208" y="3441"/>
                      <a:pt x="900" y="4133"/>
                    </a:cubicBezTo>
                    <a:cubicBezTo>
                      <a:pt x="1363" y="4597"/>
                      <a:pt x="1983" y="4843"/>
                      <a:pt x="2612" y="4843"/>
                    </a:cubicBezTo>
                    <a:cubicBezTo>
                      <a:pt x="2924" y="4843"/>
                      <a:pt x="3238" y="4782"/>
                      <a:pt x="3538" y="4658"/>
                    </a:cubicBezTo>
                    <a:cubicBezTo>
                      <a:pt x="4444" y="4284"/>
                      <a:pt x="5033" y="3401"/>
                      <a:pt x="5033" y="2421"/>
                    </a:cubicBezTo>
                    <a:cubicBezTo>
                      <a:pt x="5033" y="1084"/>
                      <a:pt x="3949" y="0"/>
                      <a:pt x="26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>
            <a:spLocks noGrp="1"/>
          </p:cNvSpPr>
          <p:nvPr>
            <p:ph type="title"/>
          </p:nvPr>
        </p:nvSpPr>
        <p:spPr>
          <a:xfrm>
            <a:off x="651125" y="566925"/>
            <a:ext cx="755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b="1" dirty="0"/>
              <a:t>1 . </a:t>
            </a:r>
            <a:r>
              <a:rPr lang="en-US" b="1" dirty="0"/>
              <a:t>WordPress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vi-VN" b="1" dirty="0"/>
              <a:t> ?</a:t>
            </a:r>
            <a:endParaRPr dirty="0"/>
          </a:p>
        </p:txBody>
      </p:sp>
      <p:pic>
        <p:nvPicPr>
          <p:cNvPr id="2054" name="Picture 6" descr="Kết quả hình ảnh cho wordpress là gì">
            <a:extLst>
              <a:ext uri="{FF2B5EF4-FFF2-40B4-BE49-F238E27FC236}">
                <a16:creationId xmlns:a16="http://schemas.microsoft.com/office/drawing/2014/main" id="{D72498BE-D6E9-4127-9B6E-0515F9AC5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60" y="1264604"/>
            <a:ext cx="5974080" cy="358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6"/>
          <p:cNvSpPr/>
          <p:nvPr/>
        </p:nvSpPr>
        <p:spPr>
          <a:xfrm>
            <a:off x="3801825" y="-136100"/>
            <a:ext cx="5805175" cy="1041375"/>
          </a:xfrm>
          <a:custGeom>
            <a:avLst/>
            <a:gdLst/>
            <a:ahLst/>
            <a:cxnLst/>
            <a:rect l="l" t="t" r="r" b="b"/>
            <a:pathLst>
              <a:path w="232207" h="41655" extrusionOk="0">
                <a:moveTo>
                  <a:pt x="232207" y="0"/>
                </a:moveTo>
                <a:cubicBezTo>
                  <a:pt x="229851" y="16499"/>
                  <a:pt x="210196" y="29222"/>
                  <a:pt x="193756" y="31959"/>
                </a:cubicBezTo>
                <a:cubicBezTo>
                  <a:pt x="187439" y="33011"/>
                  <a:pt x="181060" y="30218"/>
                  <a:pt x="174780" y="28963"/>
                </a:cubicBezTo>
                <a:cubicBezTo>
                  <a:pt x="163399" y="26689"/>
                  <a:pt x="151812" y="25609"/>
                  <a:pt x="140323" y="23969"/>
                </a:cubicBezTo>
                <a:cubicBezTo>
                  <a:pt x="133723" y="23027"/>
                  <a:pt x="126311" y="21987"/>
                  <a:pt x="120348" y="24968"/>
                </a:cubicBezTo>
                <a:cubicBezTo>
                  <a:pt x="117423" y="26431"/>
                  <a:pt x="116389" y="31531"/>
                  <a:pt x="117852" y="34456"/>
                </a:cubicBezTo>
                <a:cubicBezTo>
                  <a:pt x="120116" y="38984"/>
                  <a:pt x="126341" y="42279"/>
                  <a:pt x="131334" y="41447"/>
                </a:cubicBezTo>
                <a:cubicBezTo>
                  <a:pt x="133982" y="41006"/>
                  <a:pt x="137126" y="39853"/>
                  <a:pt x="138326" y="37452"/>
                </a:cubicBezTo>
                <a:cubicBezTo>
                  <a:pt x="140370" y="33364"/>
                  <a:pt x="139341" y="26895"/>
                  <a:pt x="135829" y="23969"/>
                </a:cubicBezTo>
                <a:cubicBezTo>
                  <a:pt x="120464" y="11167"/>
                  <a:pt x="93794" y="12031"/>
                  <a:pt x="75905" y="20973"/>
                </a:cubicBezTo>
                <a:cubicBezTo>
                  <a:pt x="66116" y="25866"/>
                  <a:pt x="57237" y="33657"/>
                  <a:pt x="46442" y="35455"/>
                </a:cubicBezTo>
                <a:cubicBezTo>
                  <a:pt x="31100" y="38010"/>
                  <a:pt x="15553" y="30961"/>
                  <a:pt x="0" y="30961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36" name="Google Shape;536;p36"/>
          <p:cNvSpPr txBox="1">
            <a:spLocks noGrp="1"/>
          </p:cNvSpPr>
          <p:nvPr>
            <p:ph type="title"/>
          </p:nvPr>
        </p:nvSpPr>
        <p:spPr>
          <a:xfrm>
            <a:off x="429435" y="486914"/>
            <a:ext cx="755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biệt</a:t>
            </a:r>
            <a:r>
              <a:rPr lang="en-US" b="1" dirty="0"/>
              <a:t> </a:t>
            </a:r>
            <a:r>
              <a:rPr lang="vi-VN" dirty="0"/>
              <a:t>WordPress.com &amp; WordPress.org</a:t>
            </a:r>
            <a:endParaRPr dirty="0"/>
          </a:p>
        </p:txBody>
      </p:sp>
      <p:pic>
        <p:nvPicPr>
          <p:cNvPr id="15362" name="Picture 2" descr="Kết quả hình ảnh cho wordpress.com vs wordpress.org">
            <a:extLst>
              <a:ext uri="{FF2B5EF4-FFF2-40B4-BE49-F238E27FC236}">
                <a16:creationId xmlns:a16="http://schemas.microsoft.com/office/drawing/2014/main" id="{6A97D03E-EF76-4488-BE1A-C66D6DFDA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40" y="1682628"/>
            <a:ext cx="3550920" cy="226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Google Shape;536;p36">
            <a:extLst>
              <a:ext uri="{FF2B5EF4-FFF2-40B4-BE49-F238E27FC236}">
                <a16:creationId xmlns:a16="http://schemas.microsoft.com/office/drawing/2014/main" id="{3F010A64-E67A-4CC8-932F-CA3E060F36C0}"/>
              </a:ext>
            </a:extLst>
          </p:cNvPr>
          <p:cNvSpPr txBox="1">
            <a:spLocks/>
          </p:cNvSpPr>
          <p:nvPr/>
        </p:nvSpPr>
        <p:spPr>
          <a:xfrm>
            <a:off x="551355" y="2437634"/>
            <a:ext cx="279128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9pPr>
          </a:lstStyle>
          <a:p>
            <a:r>
              <a:rPr lang="vi-VN" sz="2400" dirty="0"/>
              <a:t>WordPress.com</a:t>
            </a:r>
          </a:p>
        </p:txBody>
      </p:sp>
      <p:sp>
        <p:nvSpPr>
          <p:cNvPr id="51" name="Google Shape;536;p36">
            <a:extLst>
              <a:ext uri="{FF2B5EF4-FFF2-40B4-BE49-F238E27FC236}">
                <a16:creationId xmlns:a16="http://schemas.microsoft.com/office/drawing/2014/main" id="{F4CD85D0-E3FF-476E-B81F-F99FE3032040}"/>
              </a:ext>
            </a:extLst>
          </p:cNvPr>
          <p:cNvSpPr txBox="1">
            <a:spLocks/>
          </p:cNvSpPr>
          <p:nvPr/>
        </p:nvSpPr>
        <p:spPr>
          <a:xfrm>
            <a:off x="6383195" y="2437634"/>
            <a:ext cx="279128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9pPr>
          </a:lstStyle>
          <a:p>
            <a:r>
              <a:rPr lang="vi-VN" sz="2400" dirty="0"/>
              <a:t>WordPress.</a:t>
            </a:r>
            <a:r>
              <a:rPr lang="en-US" sz="2400" dirty="0"/>
              <a:t>org</a:t>
            </a:r>
            <a:endParaRPr lang="vi-VN" sz="2400" dirty="0"/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/>
          <p:nvPr/>
        </p:nvSpPr>
        <p:spPr>
          <a:xfrm>
            <a:off x="4184656" y="189425"/>
            <a:ext cx="6941225" cy="426650"/>
          </a:xfrm>
          <a:custGeom>
            <a:avLst/>
            <a:gdLst/>
            <a:ahLst/>
            <a:cxnLst/>
            <a:rect l="l" t="t" r="r" b="b"/>
            <a:pathLst>
              <a:path w="277649" h="17066" extrusionOk="0">
                <a:moveTo>
                  <a:pt x="277649" y="2182"/>
                </a:moveTo>
                <a:cubicBezTo>
                  <a:pt x="253641" y="10185"/>
                  <a:pt x="226797" y="4261"/>
                  <a:pt x="201745" y="684"/>
                </a:cubicBezTo>
                <a:cubicBezTo>
                  <a:pt x="183544" y="-1915"/>
                  <a:pt x="165058" y="7959"/>
                  <a:pt x="146814" y="5678"/>
                </a:cubicBezTo>
                <a:cubicBezTo>
                  <a:pt x="134644" y="4156"/>
                  <a:pt x="122387" y="-1719"/>
                  <a:pt x="110360" y="684"/>
                </a:cubicBezTo>
                <a:cubicBezTo>
                  <a:pt x="105063" y="1743"/>
                  <a:pt x="101842" y="7545"/>
                  <a:pt x="96877" y="9673"/>
                </a:cubicBezTo>
                <a:cubicBezTo>
                  <a:pt x="91197" y="12107"/>
                  <a:pt x="84579" y="11171"/>
                  <a:pt x="78400" y="11171"/>
                </a:cubicBezTo>
                <a:cubicBezTo>
                  <a:pt x="73434" y="11171"/>
                  <a:pt x="66140" y="12116"/>
                  <a:pt x="63919" y="7675"/>
                </a:cubicBezTo>
                <a:cubicBezTo>
                  <a:pt x="62054" y="3944"/>
                  <a:pt x="71568" y="-819"/>
                  <a:pt x="74905" y="1683"/>
                </a:cubicBezTo>
                <a:cubicBezTo>
                  <a:pt x="78245" y="4187"/>
                  <a:pt x="77246" y="11663"/>
                  <a:pt x="73906" y="14167"/>
                </a:cubicBezTo>
                <a:cubicBezTo>
                  <a:pt x="63283" y="22131"/>
                  <a:pt x="47475" y="11276"/>
                  <a:pt x="34456" y="8674"/>
                </a:cubicBezTo>
                <a:cubicBezTo>
                  <a:pt x="23118" y="6408"/>
                  <a:pt x="11562" y="12669"/>
                  <a:pt x="0" y="1266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31" name="Google Shape;331;p32"/>
          <p:cNvSpPr txBox="1">
            <a:spLocks noGrp="1"/>
          </p:cNvSpPr>
          <p:nvPr>
            <p:ph type="title"/>
          </p:nvPr>
        </p:nvSpPr>
        <p:spPr>
          <a:xfrm>
            <a:off x="497806" y="534114"/>
            <a:ext cx="73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/>
              <a:t>CÁC KHÁI NIỆM </a:t>
            </a:r>
            <a:r>
              <a:rPr lang="en-US" sz="2800" dirty="0"/>
              <a:t> &amp; THUẬT NGỮ </a:t>
            </a:r>
            <a:br>
              <a:rPr lang="en-US" sz="2800" dirty="0"/>
            </a:br>
            <a:r>
              <a:rPr lang="vi-VN" sz="2800" dirty="0"/>
              <a:t>QUAN TRỌNG</a:t>
            </a:r>
            <a:br>
              <a:rPr lang="vi-VN" sz="2800" dirty="0"/>
            </a:br>
            <a:r>
              <a:rPr lang="vi-VN" sz="2800" dirty="0"/>
              <a:t>TRONG WORDPRESS</a:t>
            </a:r>
            <a:endParaRPr sz="2800" dirty="0"/>
          </a:p>
        </p:txBody>
      </p:sp>
      <p:pic>
        <p:nvPicPr>
          <p:cNvPr id="3074" name="Picture 2" descr="Kết quả hình ảnh cho các khái niệm quan trọng trong wordpress">
            <a:extLst>
              <a:ext uri="{FF2B5EF4-FFF2-40B4-BE49-F238E27FC236}">
                <a16:creationId xmlns:a16="http://schemas.microsoft.com/office/drawing/2014/main" id="{5F96761E-B242-48A5-81E1-146228CD9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594" y="1451503"/>
            <a:ext cx="4774406" cy="363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44"/>
          <p:cNvSpPr txBox="1">
            <a:spLocks noGrp="1"/>
          </p:cNvSpPr>
          <p:nvPr>
            <p:ph type="title"/>
          </p:nvPr>
        </p:nvSpPr>
        <p:spPr>
          <a:xfrm>
            <a:off x="651125" y="387000"/>
            <a:ext cx="33112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dirty="0"/>
              <a:t>BackEnd &amp; </a:t>
            </a:r>
            <a:r>
              <a:rPr lang="en-US" dirty="0"/>
              <a:t>Frontend </a:t>
            </a:r>
            <a:endParaRPr dirty="0"/>
          </a:p>
        </p:txBody>
      </p:sp>
      <p:sp>
        <p:nvSpPr>
          <p:cNvPr id="948" name="Google Shape;948;p44"/>
          <p:cNvSpPr/>
          <p:nvPr/>
        </p:nvSpPr>
        <p:spPr>
          <a:xfrm>
            <a:off x="3478635" y="253270"/>
            <a:ext cx="7078550" cy="627075"/>
          </a:xfrm>
          <a:custGeom>
            <a:avLst/>
            <a:gdLst/>
            <a:ahLst/>
            <a:cxnLst/>
            <a:rect l="l" t="t" r="r" b="b"/>
            <a:pathLst>
              <a:path w="283142" h="25083" extrusionOk="0">
                <a:moveTo>
                  <a:pt x="0" y="10601"/>
                </a:moveTo>
                <a:cubicBezTo>
                  <a:pt x="14318" y="1052"/>
                  <a:pt x="35456" y="-286"/>
                  <a:pt x="51435" y="6107"/>
                </a:cubicBezTo>
                <a:cubicBezTo>
                  <a:pt x="57054" y="8355"/>
                  <a:pt x="63630" y="16174"/>
                  <a:pt x="60923" y="21587"/>
                </a:cubicBezTo>
                <a:cubicBezTo>
                  <a:pt x="59797" y="23840"/>
                  <a:pt x="54944" y="24601"/>
                  <a:pt x="53433" y="22586"/>
                </a:cubicBezTo>
                <a:cubicBezTo>
                  <a:pt x="50335" y="18456"/>
                  <a:pt x="54028" y="9737"/>
                  <a:pt x="58926" y="8104"/>
                </a:cubicBezTo>
                <a:cubicBezTo>
                  <a:pt x="70300" y="4312"/>
                  <a:pt x="83249" y="4194"/>
                  <a:pt x="94880" y="7105"/>
                </a:cubicBezTo>
                <a:cubicBezTo>
                  <a:pt x="124363" y="14483"/>
                  <a:pt x="153875" y="25083"/>
                  <a:pt x="184267" y="25083"/>
                </a:cubicBezTo>
                <a:cubicBezTo>
                  <a:pt x="193028" y="25083"/>
                  <a:pt x="207817" y="16807"/>
                  <a:pt x="204741" y="8604"/>
                </a:cubicBezTo>
                <a:cubicBezTo>
                  <a:pt x="203162" y="4393"/>
                  <a:pt x="198691" y="854"/>
                  <a:pt x="194255" y="114"/>
                </a:cubicBezTo>
                <a:cubicBezTo>
                  <a:pt x="191522" y="-342"/>
                  <a:pt x="186590" y="1921"/>
                  <a:pt x="187263" y="4609"/>
                </a:cubicBezTo>
                <a:cubicBezTo>
                  <a:pt x="189922" y="15228"/>
                  <a:pt x="209103" y="12261"/>
                  <a:pt x="219722" y="9602"/>
                </a:cubicBezTo>
                <a:cubicBezTo>
                  <a:pt x="240270" y="4457"/>
                  <a:pt x="264196" y="-3866"/>
                  <a:pt x="283142" y="5607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B21D866-228C-49EA-97AE-DA997CFBD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7" t="11634" r="4393"/>
          <a:stretch/>
        </p:blipFill>
        <p:spPr>
          <a:xfrm>
            <a:off x="1978819" y="1264442"/>
            <a:ext cx="5402114" cy="2907507"/>
          </a:xfrm>
          <a:prstGeom prst="rect">
            <a:avLst/>
          </a:prstGeom>
        </p:spPr>
      </p:pic>
      <p:sp>
        <p:nvSpPr>
          <p:cNvPr id="22" name="Google Shape;947;p44">
            <a:extLst>
              <a:ext uri="{FF2B5EF4-FFF2-40B4-BE49-F238E27FC236}">
                <a16:creationId xmlns:a16="http://schemas.microsoft.com/office/drawing/2014/main" id="{7BE9AD94-8DBE-4111-AA7E-655C909760E6}"/>
              </a:ext>
            </a:extLst>
          </p:cNvPr>
          <p:cNvSpPr txBox="1">
            <a:spLocks/>
          </p:cNvSpPr>
          <p:nvPr/>
        </p:nvSpPr>
        <p:spPr>
          <a:xfrm>
            <a:off x="4065416" y="4434326"/>
            <a:ext cx="154200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9pPr>
          </a:lstStyle>
          <a:p>
            <a:r>
              <a:rPr lang="vi-VN" dirty="0"/>
              <a:t>BackEnd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FE0D066-B55B-48E0-A1CD-D3C0F915D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8E8E8"/>
              </a:clrFrom>
              <a:clrTo>
                <a:srgbClr val="E8E8E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2376" y="1193721"/>
            <a:ext cx="5715000" cy="3362325"/>
          </a:xfrm>
          <a:prstGeom prst="rect">
            <a:avLst/>
          </a:prstGeom>
        </p:spPr>
      </p:pic>
      <p:sp>
        <p:nvSpPr>
          <p:cNvPr id="26" name="Google Shape;947;p44">
            <a:extLst>
              <a:ext uri="{FF2B5EF4-FFF2-40B4-BE49-F238E27FC236}">
                <a16:creationId xmlns:a16="http://schemas.microsoft.com/office/drawing/2014/main" id="{6D3E7EF4-734A-4039-BD69-3736FAECEEC2}"/>
              </a:ext>
            </a:extLst>
          </p:cNvPr>
          <p:cNvSpPr txBox="1">
            <a:spLocks/>
          </p:cNvSpPr>
          <p:nvPr/>
        </p:nvSpPr>
        <p:spPr>
          <a:xfrm>
            <a:off x="4065416" y="4434326"/>
            <a:ext cx="154200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9pPr>
          </a:lstStyle>
          <a:p>
            <a:r>
              <a:rPr lang="en-US" dirty="0"/>
              <a:t>Frontend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125632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Kết quả hình ảnh cho wordpress theme">
            <a:extLst>
              <a:ext uri="{FF2B5EF4-FFF2-40B4-BE49-F238E27FC236}">
                <a16:creationId xmlns:a16="http://schemas.microsoft.com/office/drawing/2014/main" id="{0524A06A-AA37-49D8-AB6B-89CA4F46F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4" y="1346500"/>
            <a:ext cx="7917281" cy="276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7" name="Google Shape;947;p44"/>
          <p:cNvSpPr txBox="1">
            <a:spLocks noGrp="1"/>
          </p:cNvSpPr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 err="1"/>
              <a:t>WordPres</a:t>
            </a:r>
            <a:r>
              <a:rPr lang="en-US" dirty="0"/>
              <a:t> </a:t>
            </a:r>
            <a:r>
              <a:rPr lang="vi-VN" dirty="0"/>
              <a:t>T</a:t>
            </a:r>
            <a:r>
              <a:rPr lang="en-US" dirty="0"/>
              <a:t>hemes</a:t>
            </a:r>
          </a:p>
        </p:txBody>
      </p:sp>
      <p:sp>
        <p:nvSpPr>
          <p:cNvPr id="948" name="Google Shape;948;p44"/>
          <p:cNvSpPr/>
          <p:nvPr/>
        </p:nvSpPr>
        <p:spPr>
          <a:xfrm>
            <a:off x="3346555" y="212488"/>
            <a:ext cx="7078550" cy="627075"/>
          </a:xfrm>
          <a:custGeom>
            <a:avLst/>
            <a:gdLst/>
            <a:ahLst/>
            <a:cxnLst/>
            <a:rect l="l" t="t" r="r" b="b"/>
            <a:pathLst>
              <a:path w="283142" h="25083" extrusionOk="0">
                <a:moveTo>
                  <a:pt x="0" y="10601"/>
                </a:moveTo>
                <a:cubicBezTo>
                  <a:pt x="14318" y="1052"/>
                  <a:pt x="35456" y="-286"/>
                  <a:pt x="51435" y="6107"/>
                </a:cubicBezTo>
                <a:cubicBezTo>
                  <a:pt x="57054" y="8355"/>
                  <a:pt x="63630" y="16174"/>
                  <a:pt x="60923" y="21587"/>
                </a:cubicBezTo>
                <a:cubicBezTo>
                  <a:pt x="59797" y="23840"/>
                  <a:pt x="54944" y="24601"/>
                  <a:pt x="53433" y="22586"/>
                </a:cubicBezTo>
                <a:cubicBezTo>
                  <a:pt x="50335" y="18456"/>
                  <a:pt x="54028" y="9737"/>
                  <a:pt x="58926" y="8104"/>
                </a:cubicBezTo>
                <a:cubicBezTo>
                  <a:pt x="70300" y="4312"/>
                  <a:pt x="83249" y="4194"/>
                  <a:pt x="94880" y="7105"/>
                </a:cubicBezTo>
                <a:cubicBezTo>
                  <a:pt x="124363" y="14483"/>
                  <a:pt x="153875" y="25083"/>
                  <a:pt x="184267" y="25083"/>
                </a:cubicBezTo>
                <a:cubicBezTo>
                  <a:pt x="193028" y="25083"/>
                  <a:pt x="207817" y="16807"/>
                  <a:pt x="204741" y="8604"/>
                </a:cubicBezTo>
                <a:cubicBezTo>
                  <a:pt x="203162" y="4393"/>
                  <a:pt x="198691" y="854"/>
                  <a:pt x="194255" y="114"/>
                </a:cubicBezTo>
                <a:cubicBezTo>
                  <a:pt x="191522" y="-342"/>
                  <a:pt x="186590" y="1921"/>
                  <a:pt x="187263" y="4609"/>
                </a:cubicBezTo>
                <a:cubicBezTo>
                  <a:pt x="189922" y="15228"/>
                  <a:pt x="209103" y="12261"/>
                  <a:pt x="219722" y="9602"/>
                </a:cubicBezTo>
                <a:cubicBezTo>
                  <a:pt x="240270" y="4457"/>
                  <a:pt x="264196" y="-3866"/>
                  <a:pt x="283142" y="5607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423276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44"/>
          <p:cNvSpPr txBox="1">
            <a:spLocks noGrp="1"/>
          </p:cNvSpPr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/>
              <a:t>WordPress plugins</a:t>
            </a:r>
          </a:p>
        </p:txBody>
      </p:sp>
      <p:sp>
        <p:nvSpPr>
          <p:cNvPr id="948" name="Google Shape;948;p44"/>
          <p:cNvSpPr/>
          <p:nvPr/>
        </p:nvSpPr>
        <p:spPr>
          <a:xfrm>
            <a:off x="3478635" y="323385"/>
            <a:ext cx="7078550" cy="627075"/>
          </a:xfrm>
          <a:custGeom>
            <a:avLst/>
            <a:gdLst/>
            <a:ahLst/>
            <a:cxnLst/>
            <a:rect l="l" t="t" r="r" b="b"/>
            <a:pathLst>
              <a:path w="283142" h="25083" extrusionOk="0">
                <a:moveTo>
                  <a:pt x="0" y="10601"/>
                </a:moveTo>
                <a:cubicBezTo>
                  <a:pt x="14318" y="1052"/>
                  <a:pt x="35456" y="-286"/>
                  <a:pt x="51435" y="6107"/>
                </a:cubicBezTo>
                <a:cubicBezTo>
                  <a:pt x="57054" y="8355"/>
                  <a:pt x="63630" y="16174"/>
                  <a:pt x="60923" y="21587"/>
                </a:cubicBezTo>
                <a:cubicBezTo>
                  <a:pt x="59797" y="23840"/>
                  <a:pt x="54944" y="24601"/>
                  <a:pt x="53433" y="22586"/>
                </a:cubicBezTo>
                <a:cubicBezTo>
                  <a:pt x="50335" y="18456"/>
                  <a:pt x="54028" y="9737"/>
                  <a:pt x="58926" y="8104"/>
                </a:cubicBezTo>
                <a:cubicBezTo>
                  <a:pt x="70300" y="4312"/>
                  <a:pt x="83249" y="4194"/>
                  <a:pt x="94880" y="7105"/>
                </a:cubicBezTo>
                <a:cubicBezTo>
                  <a:pt x="124363" y="14483"/>
                  <a:pt x="153875" y="25083"/>
                  <a:pt x="184267" y="25083"/>
                </a:cubicBezTo>
                <a:cubicBezTo>
                  <a:pt x="193028" y="25083"/>
                  <a:pt x="207817" y="16807"/>
                  <a:pt x="204741" y="8604"/>
                </a:cubicBezTo>
                <a:cubicBezTo>
                  <a:pt x="203162" y="4393"/>
                  <a:pt x="198691" y="854"/>
                  <a:pt x="194255" y="114"/>
                </a:cubicBezTo>
                <a:cubicBezTo>
                  <a:pt x="191522" y="-342"/>
                  <a:pt x="186590" y="1921"/>
                  <a:pt x="187263" y="4609"/>
                </a:cubicBezTo>
                <a:cubicBezTo>
                  <a:pt x="189922" y="15228"/>
                  <a:pt x="209103" y="12261"/>
                  <a:pt x="219722" y="9602"/>
                </a:cubicBezTo>
                <a:cubicBezTo>
                  <a:pt x="240270" y="4457"/>
                  <a:pt x="264196" y="-3866"/>
                  <a:pt x="283142" y="5607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 descr="Kết quả hình ảnh cho WordPress plugins">
            <a:extLst>
              <a:ext uri="{FF2B5EF4-FFF2-40B4-BE49-F238E27FC236}">
                <a16:creationId xmlns:a16="http://schemas.microsoft.com/office/drawing/2014/main" id="{C6EFC907-6428-4034-888D-C42E6D786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283" y="1248456"/>
            <a:ext cx="6471434" cy="328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794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iling Campaign by Slidesgo">
  <a:themeElements>
    <a:clrScheme name="Simple Light">
      <a:dk1>
        <a:srgbClr val="000000"/>
      </a:dk1>
      <a:lt1>
        <a:srgbClr val="FFFFFF"/>
      </a:lt1>
      <a:dk2>
        <a:srgbClr val="211436"/>
      </a:dk2>
      <a:lt2>
        <a:srgbClr val="EEEEEE"/>
      </a:lt2>
      <a:accent1>
        <a:srgbClr val="A797FC"/>
      </a:accent1>
      <a:accent2>
        <a:srgbClr val="FF6700"/>
      </a:accent2>
      <a:accent3>
        <a:srgbClr val="B539DA"/>
      </a:accent3>
      <a:accent4>
        <a:srgbClr val="FCDC59"/>
      </a:accent4>
      <a:accent5>
        <a:srgbClr val="211436"/>
      </a:accent5>
      <a:accent6>
        <a:srgbClr val="5C14C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177</Words>
  <Application>Microsoft Office PowerPoint</Application>
  <PresentationFormat>On-screen Show (16:9)</PresentationFormat>
  <Paragraphs>49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Fira Sans Condensed</vt:lpstr>
      <vt:lpstr>Fira Sans Condensed Black</vt:lpstr>
      <vt:lpstr>Mailing Campaign by Slidesgo</vt:lpstr>
      <vt:lpstr>CÁC KHÁI NIỆM VÀ THUẬT NGỮ QUAN TRỌNG TRONG WORDPRESS &amp; CÁC CMS TƯƠNG WORDPRESS</vt:lpstr>
      <vt:lpstr>Our Team</vt:lpstr>
      <vt:lpstr>Map Contents</vt:lpstr>
      <vt:lpstr>1 . WordPress là gì ?</vt:lpstr>
      <vt:lpstr> Phân biệt WordPress.com &amp; WordPress.org</vt:lpstr>
      <vt:lpstr>CÁC KHÁI NIỆM  &amp; THUẬT NGỮ  QUAN TRỌNG TRONG WORDPRESS</vt:lpstr>
      <vt:lpstr>BackEnd &amp; Frontend </vt:lpstr>
      <vt:lpstr>WordPres Themes</vt:lpstr>
      <vt:lpstr>WordPress plugins</vt:lpstr>
      <vt:lpstr>WordPress Widgets</vt:lpstr>
      <vt:lpstr>Permalinks</vt:lpstr>
      <vt:lpstr>SEO WORDPRESS</vt:lpstr>
      <vt:lpstr>CÁC CMS TƯƠNG TỰ WORDPRESS</vt:lpstr>
      <vt:lpstr>CMS - Content Management System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KHÁI NIỆM VÀ THUẬT NGỮ QUAN TRONG TRONG WORDPRESS, CÁC CMS TƯƠNG TỰ TRONG WORDPRESS</dc:title>
  <dc:creator>Royal Dũng</dc:creator>
  <cp:lastModifiedBy>Royal Dũng</cp:lastModifiedBy>
  <cp:revision>53</cp:revision>
  <dcterms:modified xsi:type="dcterms:W3CDTF">2020-02-24T17:58:19Z</dcterms:modified>
</cp:coreProperties>
</file>