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619" autoAdjust="0"/>
  </p:normalViewPr>
  <p:slideViewPr>
    <p:cSldViewPr snapToGrid="0">
      <p:cViewPr>
        <p:scale>
          <a:sx n="73" d="100"/>
          <a:sy n="73" d="100"/>
        </p:scale>
        <p:origin x="-62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C297E-28F0-408D-B6E4-57AFB62EEE3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D1A98-D8FD-481F-878D-C9D9FA9CB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Lý</a:t>
            </a:r>
            <a:r>
              <a:rPr lang="en-US" b="1" dirty="0"/>
              <a:t> do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: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40%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search 1 </a:t>
            </a:r>
            <a:r>
              <a:rPr lang="en-US" dirty="0" err="1"/>
              <a:t>nguôn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(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30 </a:t>
            </a:r>
            <a:r>
              <a:rPr lang="en-US" dirty="0" err="1"/>
              <a:t>mẫu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D1A98-D8FD-481F-878D-C9D9FA9CB0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D1A98-D8FD-481F-878D-C9D9FA9CB0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5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7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D568-E205-4FFD-8B42-2C5E1CBA934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B7EB-BE5F-4245-8FFB-EEB69095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599" y="469221"/>
            <a:ext cx="10116457" cy="238760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ASM MÔN KỸ NĂNG LÀM VIỆC</a:t>
            </a:r>
            <a:r>
              <a:rPr lang="en-US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29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[P]: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0977 010 443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nganntk45@fe.edu.vn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4141" y="6030119"/>
            <a:ext cx="543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ý file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projec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05" y="1828909"/>
            <a:ext cx="6529052" cy="54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373742" y="1249523"/>
            <a:ext cx="11454063" cy="252178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64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11" y="1249523"/>
            <a:ext cx="10515600" cy="533717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clip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97544" y="4599505"/>
            <a:ext cx="8926668" cy="226652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3164" y="3526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 CHÍ CỦA DỰ ÁN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9837" y="4608613"/>
            <a:ext cx="10696074" cy="225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4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7215"/>
              </p:ext>
            </p:extLst>
          </p:nvPr>
        </p:nvGraphicFramePr>
        <p:xfrm>
          <a:off x="1" y="866567"/>
          <a:ext cx="12192001" cy="61708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4196">
                  <a:extLst>
                    <a:ext uri="{9D8B030D-6E8A-4147-A177-3AD203B41FA5}">
                      <a16:colId xmlns="" xmlns:a16="http://schemas.microsoft.com/office/drawing/2014/main" val="1358073394"/>
                    </a:ext>
                  </a:extLst>
                </a:gridCol>
                <a:gridCol w="874264">
                  <a:extLst>
                    <a:ext uri="{9D8B030D-6E8A-4147-A177-3AD203B41FA5}">
                      <a16:colId xmlns="" xmlns:a16="http://schemas.microsoft.com/office/drawing/2014/main" val="540023618"/>
                    </a:ext>
                  </a:extLst>
                </a:gridCol>
                <a:gridCol w="1398821">
                  <a:extLst>
                    <a:ext uri="{9D8B030D-6E8A-4147-A177-3AD203B41FA5}">
                      <a16:colId xmlns="" xmlns:a16="http://schemas.microsoft.com/office/drawing/2014/main" val="2601369292"/>
                    </a:ext>
                  </a:extLst>
                </a:gridCol>
                <a:gridCol w="3051974">
                  <a:extLst>
                    <a:ext uri="{9D8B030D-6E8A-4147-A177-3AD203B41FA5}">
                      <a16:colId xmlns="" xmlns:a16="http://schemas.microsoft.com/office/drawing/2014/main" val="3511618407"/>
                    </a:ext>
                  </a:extLst>
                </a:gridCol>
                <a:gridCol w="1351134">
                  <a:extLst>
                    <a:ext uri="{9D8B030D-6E8A-4147-A177-3AD203B41FA5}">
                      <a16:colId xmlns="" xmlns:a16="http://schemas.microsoft.com/office/drawing/2014/main" val="234903598"/>
                    </a:ext>
                  </a:extLst>
                </a:gridCol>
                <a:gridCol w="4021612">
                  <a:extLst>
                    <a:ext uri="{9D8B030D-6E8A-4147-A177-3AD203B41FA5}">
                      <a16:colId xmlns="" xmlns:a16="http://schemas.microsoft.com/office/drawing/2014/main" val="2876444656"/>
                    </a:ext>
                  </a:extLst>
                </a:gridCol>
              </a:tblGrid>
              <a:tr h="673986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vệ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vệ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vi-VN" sz="2000" b="1" i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 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3954981"/>
                  </a:ext>
                </a:extLst>
              </a:tr>
              <a:tr h="1016819"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15ph/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2000" b="0" i="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(10ph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+ 5ph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biện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endParaRPr lang="en-US" sz="2000" b="0" i="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Nộp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ppt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GV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4764381"/>
                  </a:ext>
                </a:extLst>
              </a:tr>
              <a:tr h="1635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lang="en-US" sz="2000" b="1" i="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15ph/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2000" b="0" i="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(10ph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+ 5ph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biện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chi tiết:</a:t>
                      </a:r>
                      <a:b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thực hiện?</a:t>
                      </a:r>
                      <a:b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bổ nguồn lực?</a:t>
                      </a:r>
                      <a:b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Kinh phí thực hiện?</a:t>
                      </a:r>
                      <a:b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 triển khai?</a:t>
                      </a:r>
                      <a:endParaRPr lang="vi-VN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Nộp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ppt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GV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15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extLst>
                  <a:ext uri="{0D108BD9-81ED-4DB2-BD59-A6C34878D82A}">
                    <a16:rowId xmlns="" xmlns:a16="http://schemas.microsoft.com/office/drawing/2014/main" val="2558500356"/>
                  </a:ext>
                </a:extLst>
              </a:tr>
              <a:tr h="2817899">
                <a:tc>
                  <a:txBody>
                    <a:bodyPr/>
                    <a:lstStyle/>
                    <a:p>
                      <a:pPr marL="115888" indent="0" algn="l" fontAlgn="ctr"/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vệ</a:t>
                      </a:r>
                      <a:r>
                        <a:rPr lang="en-US" sz="2000" b="1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30ph/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2000" b="0" i="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(15ph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+ 15ph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biện</a:t>
                      </a:r>
                      <a:r>
                        <a:rPr lang="en-US" sz="1400" b="0" i="1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 bày trước hội đồng GV</a:t>
                      </a:r>
                      <a:endParaRPr lang="vi-VN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b="0" i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18, 19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</a:t>
                      </a:r>
                      <a:r>
                        <a:rPr lang="en-US" sz="20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vi-VN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vệ</a:t>
                      </a:r>
                      <a:r>
                        <a:rPr lang="en-US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03 </a:t>
                      </a:r>
                      <a:r>
                        <a:rPr lang="en-US" sz="20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ppt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word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n-US" sz="200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(*)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hữu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vệ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</a:t>
                      </a:r>
                      <a:r>
                        <a:rPr lang="en-US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2" marR="972" marT="972" marB="0" anchor="ctr"/>
                </a:tc>
                <a:extLst>
                  <a:ext uri="{0D108BD9-81ED-4DB2-BD59-A6C34878D82A}">
                    <a16:rowId xmlns="" xmlns:a16="http://schemas.microsoft.com/office/drawing/2014/main" val="223036794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3259" y="-131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 ĐỘ THỰC HIỆN</a:t>
            </a:r>
          </a:p>
        </p:txBody>
      </p:sp>
    </p:spTree>
    <p:extLst>
      <p:ext uri="{BB962C8B-B14F-4D97-AF65-F5344CB8AC3E}">
        <p14:creationId xmlns:p14="http://schemas.microsoft.com/office/powerpoint/2010/main" val="46759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58" y="-2383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TRÌNH BÀY DỰ ÁN GIAI ĐOẠN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58" y="834046"/>
            <a:ext cx="11979442" cy="5922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(Ai)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slide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8538"/>
              </p:ext>
            </p:extLst>
          </p:nvPr>
        </p:nvGraphicFramePr>
        <p:xfrm>
          <a:off x="705840" y="1709440"/>
          <a:ext cx="11307090" cy="151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685">
                  <a:extLst>
                    <a:ext uri="{9D8B030D-6E8A-4147-A177-3AD203B41FA5}">
                      <a16:colId xmlns="" xmlns:a16="http://schemas.microsoft.com/office/drawing/2014/main" val="735013687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3577933009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1125062130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3224432531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2783149729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1167293837"/>
                    </a:ext>
                  </a:extLst>
                </a:gridCol>
              </a:tblGrid>
              <a:tr h="506441">
                <a:tc>
                  <a:txBody>
                    <a:bodyPr/>
                    <a:lstStyle/>
                    <a:p>
                      <a:endParaRPr lang="en-US" sz="2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8030170"/>
                  </a:ext>
                </a:extLst>
              </a:tr>
              <a:tr h="506441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t</a:t>
                      </a:r>
                      <a:r>
                        <a:rPr lang="vi-VN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ởng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637447"/>
                  </a:ext>
                </a:extLst>
              </a:tr>
              <a:tr h="506441">
                <a:tc>
                  <a:txBody>
                    <a:bodyPr/>
                    <a:lstStyle/>
                    <a:p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đ</a:t>
                      </a:r>
                      <a:r>
                        <a:rPr lang="vi-VN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YT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77962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44003"/>
              </p:ext>
            </p:extLst>
          </p:nvPr>
        </p:nvGraphicFramePr>
        <p:xfrm>
          <a:off x="705840" y="5338677"/>
          <a:ext cx="11486160" cy="151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55">
                  <a:extLst>
                    <a:ext uri="{9D8B030D-6E8A-4147-A177-3AD203B41FA5}">
                      <a16:colId xmlns="" xmlns:a16="http://schemas.microsoft.com/office/drawing/2014/main" val="735013687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3577933009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1125062130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3224432531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2783149729"/>
                    </a:ext>
                  </a:extLst>
                </a:gridCol>
                <a:gridCol w="1698681">
                  <a:extLst>
                    <a:ext uri="{9D8B030D-6E8A-4147-A177-3AD203B41FA5}">
                      <a16:colId xmlns="" xmlns:a16="http://schemas.microsoft.com/office/drawing/2014/main" val="1167293837"/>
                    </a:ext>
                  </a:extLst>
                </a:gridCol>
              </a:tblGrid>
              <a:tr h="506441">
                <a:tc>
                  <a:txBody>
                    <a:bodyPr/>
                    <a:lstStyle/>
                    <a:p>
                      <a:endParaRPr lang="en-US" sz="2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8030170"/>
                  </a:ext>
                </a:extLst>
              </a:tr>
              <a:tr h="506441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t</a:t>
                      </a:r>
                      <a:r>
                        <a:rPr lang="vi-VN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ởng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 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 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 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 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 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637447"/>
                  </a:ext>
                </a:extLst>
              </a:tr>
              <a:tr h="506441">
                <a:tc>
                  <a:txBody>
                    <a:bodyPr/>
                    <a:lstStyle/>
                    <a:p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thích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103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20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864" y="429962"/>
            <a:ext cx="1129371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…..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con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46615"/>
              </p:ext>
            </p:extLst>
          </p:nvPr>
        </p:nvGraphicFramePr>
        <p:xfrm>
          <a:off x="207299" y="4485891"/>
          <a:ext cx="11796281" cy="224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061">
                  <a:extLst>
                    <a:ext uri="{9D8B030D-6E8A-4147-A177-3AD203B41FA5}">
                      <a16:colId xmlns="" xmlns:a16="http://schemas.microsoft.com/office/drawing/2014/main" val="735013687"/>
                    </a:ext>
                  </a:extLst>
                </a:gridCol>
                <a:gridCol w="1818644">
                  <a:extLst>
                    <a:ext uri="{9D8B030D-6E8A-4147-A177-3AD203B41FA5}">
                      <a16:colId xmlns="" xmlns:a16="http://schemas.microsoft.com/office/drawing/2014/main" val="3577933009"/>
                    </a:ext>
                  </a:extLst>
                </a:gridCol>
                <a:gridCol w="1818644">
                  <a:extLst>
                    <a:ext uri="{9D8B030D-6E8A-4147-A177-3AD203B41FA5}">
                      <a16:colId xmlns="" xmlns:a16="http://schemas.microsoft.com/office/drawing/2014/main" val="1125062130"/>
                    </a:ext>
                  </a:extLst>
                </a:gridCol>
                <a:gridCol w="1818644">
                  <a:extLst>
                    <a:ext uri="{9D8B030D-6E8A-4147-A177-3AD203B41FA5}">
                      <a16:colId xmlns="" xmlns:a16="http://schemas.microsoft.com/office/drawing/2014/main" val="3224432531"/>
                    </a:ext>
                  </a:extLst>
                </a:gridCol>
                <a:gridCol w="1818644">
                  <a:extLst>
                    <a:ext uri="{9D8B030D-6E8A-4147-A177-3AD203B41FA5}">
                      <a16:colId xmlns="" xmlns:a16="http://schemas.microsoft.com/office/drawing/2014/main" val="2783149729"/>
                    </a:ext>
                  </a:extLst>
                </a:gridCol>
                <a:gridCol w="1818644">
                  <a:extLst>
                    <a:ext uri="{9D8B030D-6E8A-4147-A177-3AD203B41FA5}">
                      <a16:colId xmlns="" xmlns:a16="http://schemas.microsoft.com/office/drawing/2014/main" val="1167293837"/>
                    </a:ext>
                  </a:extLst>
                </a:gridCol>
              </a:tblGrid>
              <a:tr h="561855">
                <a:tc>
                  <a:txBody>
                    <a:bodyPr/>
                    <a:lstStyle/>
                    <a:p>
                      <a:endParaRPr lang="en-US" sz="20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8030170"/>
                  </a:ext>
                </a:extLst>
              </a:tr>
              <a:tr h="56185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637447"/>
                  </a:ext>
                </a:extLst>
              </a:tr>
              <a:tr h="561855">
                <a:tc>
                  <a:txBody>
                    <a:bodyPr/>
                    <a:lstStyle/>
                    <a:p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lực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7796210"/>
                  </a:ext>
                </a:extLst>
              </a:tr>
              <a:tr h="561855">
                <a:tc>
                  <a:txBody>
                    <a:bodyPr/>
                    <a:lstStyle/>
                    <a:p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đỡ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34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7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2558" y="724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TRÌNH BÀY DỰ ÁN GIAI ĐOẠN 02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2558" y="1398029"/>
            <a:ext cx="11979442" cy="491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AutoNum type="romanUcPeriod" startAt="2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(*)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ng</a:t>
            </a:r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(testimonial), chia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58" y="1286522"/>
            <a:ext cx="57404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Ý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(*)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2968" y="1286522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…………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5.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6.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2558" y="-138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TRÌNH BÀY DỰ ÁN – BẢO VỆ ASM</a:t>
            </a:r>
          </a:p>
        </p:txBody>
      </p:sp>
    </p:spTree>
    <p:extLst>
      <p:ext uri="{BB962C8B-B14F-4D97-AF65-F5344CB8AC3E}">
        <p14:creationId xmlns:p14="http://schemas.microsoft.com/office/powerpoint/2010/main" val="95349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1187</Words>
  <Application>Microsoft Office PowerPoint</Application>
  <PresentationFormat>Custom</PresentationFormat>
  <Paragraphs>156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HƯỚNG DẪN ASM MÔN KỸ NĂNG LÀM VIỆC(*) (*) Cách thức thực hiện &amp; trình bày dự án</vt:lpstr>
      <vt:lpstr>GIỚI THIỆU TỔNG QUAN DỰ ÁN</vt:lpstr>
      <vt:lpstr>PowerPoint Presentation</vt:lpstr>
      <vt:lpstr>CẤU TRÚC TRÌNH BÀY DỰ ÁN GIAI ĐOẠN 01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ASM MÔN KỸ NĂNG LÀM VIỆC(*) (*) Cách thức thực hiện &amp; trình bày dự án</dc:title>
  <dc:creator>LUTUNGTHANH</dc:creator>
  <cp:lastModifiedBy>Ngan Nguyen</cp:lastModifiedBy>
  <cp:revision>23</cp:revision>
  <dcterms:created xsi:type="dcterms:W3CDTF">2017-03-16T13:12:07Z</dcterms:created>
  <dcterms:modified xsi:type="dcterms:W3CDTF">2020-05-21T09:35:28Z</dcterms:modified>
</cp:coreProperties>
</file>