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6"/>
  </p:notesMasterIdLst>
  <p:sldIdLst>
    <p:sldId id="260" r:id="rId2"/>
    <p:sldId id="291" r:id="rId3"/>
    <p:sldId id="292" r:id="rId4"/>
    <p:sldId id="296" r:id="rId5"/>
    <p:sldId id="297" r:id="rId6"/>
    <p:sldId id="298" r:id="rId7"/>
    <p:sldId id="295" r:id="rId8"/>
    <p:sldId id="300" r:id="rId9"/>
    <p:sldId id="304" r:id="rId10"/>
    <p:sldId id="305" r:id="rId11"/>
    <p:sldId id="303" r:id="rId12"/>
    <p:sldId id="301" r:id="rId13"/>
    <p:sldId id="299" r:id="rId14"/>
    <p:sldId id="286" r:id="rId15"/>
  </p:sldIdLst>
  <p:sldSz cx="9144000" cy="6858000" type="screen4x3"/>
  <p:notesSz cx="6858000" cy="9144000"/>
  <p:embeddedFontLst>
    <p:embeddedFont>
      <p:font typeface="Tahoma" pitchFamily="34" charset="0"/>
      <p:regular r:id="rId17"/>
      <p:bold r:id="rId18"/>
    </p:embeddedFont>
    <p:embeddedFont>
      <p:font typeface="Calibri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7" autoAdjust="0"/>
  </p:normalViewPr>
  <p:slideViewPr>
    <p:cSldViewPr>
      <p:cViewPr>
        <p:scale>
          <a:sx n="71" d="100"/>
          <a:sy n="71" d="100"/>
        </p:scale>
        <p:origin x="-134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5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7BFC36-3C2A-4109-AA25-99333D17F459}" type="doc">
      <dgm:prSet loTypeId="urn:microsoft.com/office/officeart/2008/layout/VerticalCurvedLis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42ECF31-C4FE-4935-8D39-53E7A9230564}">
      <dgm:prSet phldrT="[Text]" custT="1"/>
      <dgm:spPr/>
      <dgm:t>
        <a:bodyPr/>
        <a:lstStyle/>
        <a:p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2B8ED3-670D-4C9E-BF90-B99EDCCD24A9}" type="parTrans" cxnId="{5B28F440-E3B7-40EA-907A-7773B4277658}">
      <dgm:prSet/>
      <dgm:spPr/>
      <dgm:t>
        <a:bodyPr/>
        <a:lstStyle/>
        <a:p>
          <a:endParaRPr lang="en-US" sz="2800"/>
        </a:p>
      </dgm:t>
    </dgm:pt>
    <dgm:pt modelId="{23FE3D32-22E4-4C9E-B61D-D735F7F5B5B8}" type="sibTrans" cxnId="{5B28F440-E3B7-40EA-907A-7773B4277658}">
      <dgm:prSet/>
      <dgm:spPr/>
      <dgm:t>
        <a:bodyPr/>
        <a:lstStyle/>
        <a:p>
          <a:endParaRPr lang="en-US" sz="2800"/>
        </a:p>
      </dgm:t>
    </dgm:pt>
    <dgm:pt modelId="{5F6F9E5C-2501-4D68-952B-D430861B4B3F}">
      <dgm:prSet phldrT="[Text]" custT="1"/>
      <dgm:spPr/>
      <dgm:t>
        <a:bodyPr/>
        <a:lstStyle/>
        <a:p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8E1CB6-6E21-44B7-9382-566A2FD21D66}" type="parTrans" cxnId="{7B588CB3-ADF0-449F-919E-3E2684102E62}">
      <dgm:prSet/>
      <dgm:spPr/>
      <dgm:t>
        <a:bodyPr/>
        <a:lstStyle/>
        <a:p>
          <a:endParaRPr lang="en-US" sz="2800"/>
        </a:p>
      </dgm:t>
    </dgm:pt>
    <dgm:pt modelId="{10D8CCF1-8FCD-415A-9BC1-8F492FD409FE}" type="sibTrans" cxnId="{7B588CB3-ADF0-449F-919E-3E2684102E62}">
      <dgm:prSet/>
      <dgm:spPr/>
      <dgm:t>
        <a:bodyPr/>
        <a:lstStyle/>
        <a:p>
          <a:endParaRPr lang="en-US" sz="2800"/>
        </a:p>
      </dgm:t>
    </dgm:pt>
    <dgm:pt modelId="{F331E643-8736-4540-8D95-889F74603BCA}">
      <dgm:prSet phldrT="[Text]" custT="1"/>
      <dgm:spPr/>
      <dgm:t>
        <a:bodyPr/>
        <a:lstStyle/>
        <a:p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Demo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0A55C0-827C-4919-A939-2343DBB3561E}" type="parTrans" cxnId="{7B41E195-D83B-40BF-BB51-76C4D3F1BE8B}">
      <dgm:prSet/>
      <dgm:spPr/>
      <dgm:t>
        <a:bodyPr/>
        <a:lstStyle/>
        <a:p>
          <a:endParaRPr lang="en-US" sz="2800"/>
        </a:p>
      </dgm:t>
    </dgm:pt>
    <dgm:pt modelId="{2814AE52-0719-4E08-9720-0CA687B9A900}" type="sibTrans" cxnId="{7B41E195-D83B-40BF-BB51-76C4D3F1BE8B}">
      <dgm:prSet/>
      <dgm:spPr/>
      <dgm:t>
        <a:bodyPr/>
        <a:lstStyle/>
        <a:p>
          <a:endParaRPr lang="en-US" sz="2800"/>
        </a:p>
      </dgm:t>
    </dgm:pt>
    <dgm:pt modelId="{30E84CA5-F024-428F-9AFA-3A3473BA38E9}">
      <dgm:prSet phldrT="[Text]" custT="1"/>
      <dgm:spPr/>
      <dgm:t>
        <a:bodyPr/>
        <a:lstStyle/>
        <a:p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Khó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khăn-Thuận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B5D489-108D-421E-9ABE-D06DEB4A9C63}" type="parTrans" cxnId="{2DBCA301-4FA5-4449-933F-745C63C030E7}">
      <dgm:prSet/>
      <dgm:spPr/>
      <dgm:t>
        <a:bodyPr/>
        <a:lstStyle/>
        <a:p>
          <a:endParaRPr lang="en-US"/>
        </a:p>
      </dgm:t>
    </dgm:pt>
    <dgm:pt modelId="{77CBBFBC-579A-4B51-86BF-E790CDB48ABE}" type="sibTrans" cxnId="{2DBCA301-4FA5-4449-933F-745C63C030E7}">
      <dgm:prSet/>
      <dgm:spPr/>
      <dgm:t>
        <a:bodyPr/>
        <a:lstStyle/>
        <a:p>
          <a:endParaRPr lang="en-US"/>
        </a:p>
      </dgm:t>
    </dgm:pt>
    <dgm:pt modelId="{9A793930-B29B-40BB-B59F-0D180FE78E80}" type="pres">
      <dgm:prSet presAssocID="{4A7BFC36-3C2A-4109-AA25-99333D17F45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B0C1364-2420-4CF3-8F2D-E754892E03F6}" type="pres">
      <dgm:prSet presAssocID="{4A7BFC36-3C2A-4109-AA25-99333D17F459}" presName="Name1" presStyleCnt="0"/>
      <dgm:spPr/>
    </dgm:pt>
    <dgm:pt modelId="{6E8C2A74-21E5-4FC6-AA81-6BA30351377D}" type="pres">
      <dgm:prSet presAssocID="{4A7BFC36-3C2A-4109-AA25-99333D17F459}" presName="cycle" presStyleCnt="0"/>
      <dgm:spPr/>
    </dgm:pt>
    <dgm:pt modelId="{0B91EAAF-43EC-415F-87A6-C6F8B2D190B3}" type="pres">
      <dgm:prSet presAssocID="{4A7BFC36-3C2A-4109-AA25-99333D17F459}" presName="srcNode" presStyleLbl="node1" presStyleIdx="0" presStyleCnt="4"/>
      <dgm:spPr/>
    </dgm:pt>
    <dgm:pt modelId="{5D4280FA-DD39-4239-B17D-AC4CB7099E0C}" type="pres">
      <dgm:prSet presAssocID="{4A7BFC36-3C2A-4109-AA25-99333D17F459}" presName="conn" presStyleLbl="parChTrans1D2" presStyleIdx="0" presStyleCnt="1"/>
      <dgm:spPr/>
      <dgm:t>
        <a:bodyPr/>
        <a:lstStyle/>
        <a:p>
          <a:endParaRPr lang="en-US"/>
        </a:p>
      </dgm:t>
    </dgm:pt>
    <dgm:pt modelId="{1C94C3E5-6DB6-42E7-9FD7-150C12B2465B}" type="pres">
      <dgm:prSet presAssocID="{4A7BFC36-3C2A-4109-AA25-99333D17F459}" presName="extraNode" presStyleLbl="node1" presStyleIdx="0" presStyleCnt="4"/>
      <dgm:spPr/>
    </dgm:pt>
    <dgm:pt modelId="{0E989E2B-915F-4292-A472-C0AB6CB9201C}" type="pres">
      <dgm:prSet presAssocID="{4A7BFC36-3C2A-4109-AA25-99333D17F459}" presName="dstNode" presStyleLbl="node1" presStyleIdx="0" presStyleCnt="4"/>
      <dgm:spPr/>
    </dgm:pt>
    <dgm:pt modelId="{7B651D3C-697D-486C-B392-21F1B3A3D811}" type="pres">
      <dgm:prSet presAssocID="{542ECF31-C4FE-4935-8D39-53E7A9230564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5955A-EE21-482B-987F-2B4055D50D90}" type="pres">
      <dgm:prSet presAssocID="{542ECF31-C4FE-4935-8D39-53E7A9230564}" presName="accent_1" presStyleCnt="0"/>
      <dgm:spPr/>
    </dgm:pt>
    <dgm:pt modelId="{640220AF-07E9-4754-B74C-C2F59046F368}" type="pres">
      <dgm:prSet presAssocID="{542ECF31-C4FE-4935-8D39-53E7A9230564}" presName="accentRepeatNode" presStyleLbl="solidFgAcc1" presStyleIdx="0" presStyleCnt="4"/>
      <dgm:spPr/>
    </dgm:pt>
    <dgm:pt modelId="{4F2F0B7E-724B-410D-9781-83F5C5A787B7}" type="pres">
      <dgm:prSet presAssocID="{5F6F9E5C-2501-4D68-952B-D430861B4B3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01787E-DE85-4B35-A313-B5E183AC6087}" type="pres">
      <dgm:prSet presAssocID="{5F6F9E5C-2501-4D68-952B-D430861B4B3F}" presName="accent_2" presStyleCnt="0"/>
      <dgm:spPr/>
    </dgm:pt>
    <dgm:pt modelId="{5FD5F703-6E47-4491-A496-7FA406F1D4C2}" type="pres">
      <dgm:prSet presAssocID="{5F6F9E5C-2501-4D68-952B-D430861B4B3F}" presName="accentRepeatNode" presStyleLbl="solidFgAcc1" presStyleIdx="1" presStyleCnt="4"/>
      <dgm:spPr/>
    </dgm:pt>
    <dgm:pt modelId="{E0D4DA31-59C9-469C-AD8F-E6FAD0DDDCC0}" type="pres">
      <dgm:prSet presAssocID="{30E84CA5-F024-428F-9AFA-3A3473BA38E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01CDF-A0E3-40D2-AF49-CD90216D04CD}" type="pres">
      <dgm:prSet presAssocID="{30E84CA5-F024-428F-9AFA-3A3473BA38E9}" presName="accent_3" presStyleCnt="0"/>
      <dgm:spPr/>
    </dgm:pt>
    <dgm:pt modelId="{2BC2C28E-0A80-4669-AB84-D8E9A3CBC2D1}" type="pres">
      <dgm:prSet presAssocID="{30E84CA5-F024-428F-9AFA-3A3473BA38E9}" presName="accentRepeatNode" presStyleLbl="solidFgAcc1" presStyleIdx="2" presStyleCnt="4"/>
      <dgm:spPr/>
    </dgm:pt>
    <dgm:pt modelId="{ED9E2485-7E32-4E89-B8E6-CD1651559F68}" type="pres">
      <dgm:prSet presAssocID="{F331E643-8736-4540-8D95-889F74603BCA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D634CD-720D-4D11-8347-5CFCCF3DF431}" type="pres">
      <dgm:prSet presAssocID="{F331E643-8736-4540-8D95-889F74603BCA}" presName="accent_4" presStyleCnt="0"/>
      <dgm:spPr/>
    </dgm:pt>
    <dgm:pt modelId="{39476432-9751-4335-B243-DAD3CE6B2E86}" type="pres">
      <dgm:prSet presAssocID="{F331E643-8736-4540-8D95-889F74603BCA}" presName="accentRepeatNode" presStyleLbl="solidFgAcc1" presStyleIdx="3" presStyleCnt="4"/>
      <dgm:spPr/>
    </dgm:pt>
  </dgm:ptLst>
  <dgm:cxnLst>
    <dgm:cxn modelId="{7B41E195-D83B-40BF-BB51-76C4D3F1BE8B}" srcId="{4A7BFC36-3C2A-4109-AA25-99333D17F459}" destId="{F331E643-8736-4540-8D95-889F74603BCA}" srcOrd="3" destOrd="0" parTransId="{560A55C0-827C-4919-A939-2343DBB3561E}" sibTransId="{2814AE52-0719-4E08-9720-0CA687B9A900}"/>
    <dgm:cxn modelId="{112942BD-6ECB-4F2F-B7B7-75529B9A5887}" type="presOf" srcId="{23FE3D32-22E4-4C9E-B61D-D735F7F5B5B8}" destId="{5D4280FA-DD39-4239-B17D-AC4CB7099E0C}" srcOrd="0" destOrd="0" presId="urn:microsoft.com/office/officeart/2008/layout/VerticalCurvedList"/>
    <dgm:cxn modelId="{5B28F440-E3B7-40EA-907A-7773B4277658}" srcId="{4A7BFC36-3C2A-4109-AA25-99333D17F459}" destId="{542ECF31-C4FE-4935-8D39-53E7A9230564}" srcOrd="0" destOrd="0" parTransId="{1B2B8ED3-670D-4C9E-BF90-B99EDCCD24A9}" sibTransId="{23FE3D32-22E4-4C9E-B61D-D735F7F5B5B8}"/>
    <dgm:cxn modelId="{17CC32E6-4264-4480-B252-5E6A053135F0}" type="presOf" srcId="{5F6F9E5C-2501-4D68-952B-D430861B4B3F}" destId="{4F2F0B7E-724B-410D-9781-83F5C5A787B7}" srcOrd="0" destOrd="0" presId="urn:microsoft.com/office/officeart/2008/layout/VerticalCurvedList"/>
    <dgm:cxn modelId="{7B588CB3-ADF0-449F-919E-3E2684102E62}" srcId="{4A7BFC36-3C2A-4109-AA25-99333D17F459}" destId="{5F6F9E5C-2501-4D68-952B-D430861B4B3F}" srcOrd="1" destOrd="0" parTransId="{A08E1CB6-6E21-44B7-9382-566A2FD21D66}" sibTransId="{10D8CCF1-8FCD-415A-9BC1-8F492FD409FE}"/>
    <dgm:cxn modelId="{097F519A-314E-418F-A6BE-F4A03ECDA090}" type="presOf" srcId="{4A7BFC36-3C2A-4109-AA25-99333D17F459}" destId="{9A793930-B29B-40BB-B59F-0D180FE78E80}" srcOrd="0" destOrd="0" presId="urn:microsoft.com/office/officeart/2008/layout/VerticalCurvedList"/>
    <dgm:cxn modelId="{8C78B86E-4C58-443A-9827-4223DD8DD046}" type="presOf" srcId="{542ECF31-C4FE-4935-8D39-53E7A9230564}" destId="{7B651D3C-697D-486C-B392-21F1B3A3D811}" srcOrd="0" destOrd="0" presId="urn:microsoft.com/office/officeart/2008/layout/VerticalCurvedList"/>
    <dgm:cxn modelId="{2DBCA301-4FA5-4449-933F-745C63C030E7}" srcId="{4A7BFC36-3C2A-4109-AA25-99333D17F459}" destId="{30E84CA5-F024-428F-9AFA-3A3473BA38E9}" srcOrd="2" destOrd="0" parTransId="{DDB5D489-108D-421E-9ABE-D06DEB4A9C63}" sibTransId="{77CBBFBC-579A-4B51-86BF-E790CDB48ABE}"/>
    <dgm:cxn modelId="{BBC3A956-FA2A-467B-870F-C5A696682D27}" type="presOf" srcId="{F331E643-8736-4540-8D95-889F74603BCA}" destId="{ED9E2485-7E32-4E89-B8E6-CD1651559F68}" srcOrd="0" destOrd="0" presId="urn:microsoft.com/office/officeart/2008/layout/VerticalCurvedList"/>
    <dgm:cxn modelId="{9DE5AB19-43A7-4BA5-B43E-F816B1EEF3ED}" type="presOf" srcId="{30E84CA5-F024-428F-9AFA-3A3473BA38E9}" destId="{E0D4DA31-59C9-469C-AD8F-E6FAD0DDDCC0}" srcOrd="0" destOrd="0" presId="urn:microsoft.com/office/officeart/2008/layout/VerticalCurvedList"/>
    <dgm:cxn modelId="{054E7C92-AA6A-4F26-BB38-5305D53B8DAB}" type="presParOf" srcId="{9A793930-B29B-40BB-B59F-0D180FE78E80}" destId="{7B0C1364-2420-4CF3-8F2D-E754892E03F6}" srcOrd="0" destOrd="0" presId="urn:microsoft.com/office/officeart/2008/layout/VerticalCurvedList"/>
    <dgm:cxn modelId="{BCEE3D69-3EE7-4544-86EE-9041B2BEDF8A}" type="presParOf" srcId="{7B0C1364-2420-4CF3-8F2D-E754892E03F6}" destId="{6E8C2A74-21E5-4FC6-AA81-6BA30351377D}" srcOrd="0" destOrd="0" presId="urn:microsoft.com/office/officeart/2008/layout/VerticalCurvedList"/>
    <dgm:cxn modelId="{A2CED7C3-9A39-423C-85EB-468B6F658A4A}" type="presParOf" srcId="{6E8C2A74-21E5-4FC6-AA81-6BA30351377D}" destId="{0B91EAAF-43EC-415F-87A6-C6F8B2D190B3}" srcOrd="0" destOrd="0" presId="urn:microsoft.com/office/officeart/2008/layout/VerticalCurvedList"/>
    <dgm:cxn modelId="{BE33AD2C-E91E-4FAA-B1B2-04A87695F860}" type="presParOf" srcId="{6E8C2A74-21E5-4FC6-AA81-6BA30351377D}" destId="{5D4280FA-DD39-4239-B17D-AC4CB7099E0C}" srcOrd="1" destOrd="0" presId="urn:microsoft.com/office/officeart/2008/layout/VerticalCurvedList"/>
    <dgm:cxn modelId="{1E4759B2-79AD-4AA9-9BD9-A54D0D003B4F}" type="presParOf" srcId="{6E8C2A74-21E5-4FC6-AA81-6BA30351377D}" destId="{1C94C3E5-6DB6-42E7-9FD7-150C12B2465B}" srcOrd="2" destOrd="0" presId="urn:microsoft.com/office/officeart/2008/layout/VerticalCurvedList"/>
    <dgm:cxn modelId="{053F7D0D-1709-4DE2-931D-C1044FC2637F}" type="presParOf" srcId="{6E8C2A74-21E5-4FC6-AA81-6BA30351377D}" destId="{0E989E2B-915F-4292-A472-C0AB6CB9201C}" srcOrd="3" destOrd="0" presId="urn:microsoft.com/office/officeart/2008/layout/VerticalCurvedList"/>
    <dgm:cxn modelId="{697D3502-B8E4-41CD-80C4-E4E6DEEE350A}" type="presParOf" srcId="{7B0C1364-2420-4CF3-8F2D-E754892E03F6}" destId="{7B651D3C-697D-486C-B392-21F1B3A3D811}" srcOrd="1" destOrd="0" presId="urn:microsoft.com/office/officeart/2008/layout/VerticalCurvedList"/>
    <dgm:cxn modelId="{CB146B2C-D3A0-4174-AD38-D2DA15DE3F46}" type="presParOf" srcId="{7B0C1364-2420-4CF3-8F2D-E754892E03F6}" destId="{FDB5955A-EE21-482B-987F-2B4055D50D90}" srcOrd="2" destOrd="0" presId="urn:microsoft.com/office/officeart/2008/layout/VerticalCurvedList"/>
    <dgm:cxn modelId="{57ACD9F3-8D3F-4211-A7AF-D78F76B92EEC}" type="presParOf" srcId="{FDB5955A-EE21-482B-987F-2B4055D50D90}" destId="{640220AF-07E9-4754-B74C-C2F59046F368}" srcOrd="0" destOrd="0" presId="urn:microsoft.com/office/officeart/2008/layout/VerticalCurvedList"/>
    <dgm:cxn modelId="{720DF959-2A18-4194-84EB-D7B3858FDDB4}" type="presParOf" srcId="{7B0C1364-2420-4CF3-8F2D-E754892E03F6}" destId="{4F2F0B7E-724B-410D-9781-83F5C5A787B7}" srcOrd="3" destOrd="0" presId="urn:microsoft.com/office/officeart/2008/layout/VerticalCurvedList"/>
    <dgm:cxn modelId="{B6A7830E-4CE6-45DC-A57F-E5E9742DF9D9}" type="presParOf" srcId="{7B0C1364-2420-4CF3-8F2D-E754892E03F6}" destId="{A201787E-DE85-4B35-A313-B5E183AC6087}" srcOrd="4" destOrd="0" presId="urn:microsoft.com/office/officeart/2008/layout/VerticalCurvedList"/>
    <dgm:cxn modelId="{9F7E41F9-418B-4F11-A2C7-1465B1246475}" type="presParOf" srcId="{A201787E-DE85-4B35-A313-B5E183AC6087}" destId="{5FD5F703-6E47-4491-A496-7FA406F1D4C2}" srcOrd="0" destOrd="0" presId="urn:microsoft.com/office/officeart/2008/layout/VerticalCurvedList"/>
    <dgm:cxn modelId="{DEF033DE-6AE2-48E8-AA7D-3092E957B462}" type="presParOf" srcId="{7B0C1364-2420-4CF3-8F2D-E754892E03F6}" destId="{E0D4DA31-59C9-469C-AD8F-E6FAD0DDDCC0}" srcOrd="5" destOrd="0" presId="urn:microsoft.com/office/officeart/2008/layout/VerticalCurvedList"/>
    <dgm:cxn modelId="{CF1F4ABE-F24A-438C-B3D0-3D51C37F8147}" type="presParOf" srcId="{7B0C1364-2420-4CF3-8F2D-E754892E03F6}" destId="{BC301CDF-A0E3-40D2-AF49-CD90216D04CD}" srcOrd="6" destOrd="0" presId="urn:microsoft.com/office/officeart/2008/layout/VerticalCurvedList"/>
    <dgm:cxn modelId="{3D0D75F1-9C86-49D3-B835-4D1E3935AD12}" type="presParOf" srcId="{BC301CDF-A0E3-40D2-AF49-CD90216D04CD}" destId="{2BC2C28E-0A80-4669-AB84-D8E9A3CBC2D1}" srcOrd="0" destOrd="0" presId="urn:microsoft.com/office/officeart/2008/layout/VerticalCurvedList"/>
    <dgm:cxn modelId="{B2E15A72-2F0C-47AB-8F2D-A0DCB7DFA906}" type="presParOf" srcId="{7B0C1364-2420-4CF3-8F2D-E754892E03F6}" destId="{ED9E2485-7E32-4E89-B8E6-CD1651559F68}" srcOrd="7" destOrd="0" presId="urn:microsoft.com/office/officeart/2008/layout/VerticalCurvedList"/>
    <dgm:cxn modelId="{21C29A67-1281-40A8-BE3D-3AEDD202907D}" type="presParOf" srcId="{7B0C1364-2420-4CF3-8F2D-E754892E03F6}" destId="{BCD634CD-720D-4D11-8347-5CFCCF3DF431}" srcOrd="8" destOrd="0" presId="urn:microsoft.com/office/officeart/2008/layout/VerticalCurvedList"/>
    <dgm:cxn modelId="{FC6B34F9-77F4-4FE1-86A4-675494121A41}" type="presParOf" srcId="{BCD634CD-720D-4D11-8347-5CFCCF3DF431}" destId="{39476432-9751-4335-B243-DAD3CE6B2E8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280FA-DD39-4239-B17D-AC4CB7099E0C}">
      <dsp:nvSpPr>
        <dsp:cNvPr id="0" name=""/>
        <dsp:cNvSpPr/>
      </dsp:nvSpPr>
      <dsp:spPr>
        <a:xfrm>
          <a:off x="-5082866" y="-778677"/>
          <a:ext cx="6053155" cy="6053155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51D3C-697D-486C-B392-21F1B3A3D811}">
      <dsp:nvSpPr>
        <dsp:cNvPr id="0" name=""/>
        <dsp:cNvSpPr/>
      </dsp:nvSpPr>
      <dsp:spPr>
        <a:xfrm>
          <a:off x="508061" y="345637"/>
          <a:ext cx="7583332" cy="69163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8061" y="345637"/>
        <a:ext cx="7583332" cy="691633"/>
      </dsp:txXfrm>
    </dsp:sp>
    <dsp:sp modelId="{640220AF-07E9-4754-B74C-C2F59046F368}">
      <dsp:nvSpPr>
        <dsp:cNvPr id="0" name=""/>
        <dsp:cNvSpPr/>
      </dsp:nvSpPr>
      <dsp:spPr>
        <a:xfrm>
          <a:off x="75789" y="259182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2F0B7E-724B-410D-9781-83F5C5A787B7}">
      <dsp:nvSpPr>
        <dsp:cNvPr id="0" name=""/>
        <dsp:cNvSpPr/>
      </dsp:nvSpPr>
      <dsp:spPr>
        <a:xfrm>
          <a:off x="904590" y="1383267"/>
          <a:ext cx="7186803" cy="691633"/>
        </a:xfrm>
        <a:prstGeom prst="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4590" y="1383267"/>
        <a:ext cx="7186803" cy="691633"/>
      </dsp:txXfrm>
    </dsp:sp>
    <dsp:sp modelId="{5FD5F703-6E47-4491-A496-7FA406F1D4C2}">
      <dsp:nvSpPr>
        <dsp:cNvPr id="0" name=""/>
        <dsp:cNvSpPr/>
      </dsp:nvSpPr>
      <dsp:spPr>
        <a:xfrm>
          <a:off x="472319" y="1296813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D4DA31-59C9-469C-AD8F-E6FAD0DDDCC0}">
      <dsp:nvSpPr>
        <dsp:cNvPr id="0" name=""/>
        <dsp:cNvSpPr/>
      </dsp:nvSpPr>
      <dsp:spPr>
        <a:xfrm>
          <a:off x="904590" y="2420898"/>
          <a:ext cx="7186803" cy="691633"/>
        </a:xfrm>
        <a:prstGeom prst="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Khó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khăn-Thuận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4590" y="2420898"/>
        <a:ext cx="7186803" cy="691633"/>
      </dsp:txXfrm>
    </dsp:sp>
    <dsp:sp modelId="{2BC2C28E-0A80-4669-AB84-D8E9A3CBC2D1}">
      <dsp:nvSpPr>
        <dsp:cNvPr id="0" name=""/>
        <dsp:cNvSpPr/>
      </dsp:nvSpPr>
      <dsp:spPr>
        <a:xfrm>
          <a:off x="472319" y="2334444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9E2485-7E32-4E89-B8E6-CD1651559F68}">
      <dsp:nvSpPr>
        <dsp:cNvPr id="0" name=""/>
        <dsp:cNvSpPr/>
      </dsp:nvSpPr>
      <dsp:spPr>
        <a:xfrm>
          <a:off x="508061" y="3458529"/>
          <a:ext cx="7583332" cy="691633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Demo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8061" y="3458529"/>
        <a:ext cx="7583332" cy="691633"/>
      </dsp:txXfrm>
    </dsp:sp>
    <dsp:sp modelId="{39476432-9751-4335-B243-DAD3CE6B2E86}">
      <dsp:nvSpPr>
        <dsp:cNvPr id="0" name=""/>
        <dsp:cNvSpPr/>
      </dsp:nvSpPr>
      <dsp:spPr>
        <a:xfrm>
          <a:off x="75789" y="3372074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706F5A5-6061-4764-AC5B-BFB754D8818B}" type="datetimeFigureOut">
              <a:rPr lang="en-US"/>
              <a:pPr>
                <a:defRPr/>
              </a:pPr>
              <a:t>8/5/2017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DF513E7-0569-4A5F-A2FA-69DB3887B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53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3" y="228600"/>
            <a:ext cx="84867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6557"/>
            <a:ext cx="3733800" cy="121403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93" y="5791199"/>
            <a:ext cx="7953375" cy="797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 dirty="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38F81FAE-D748-4BFC-A8B0-D2E750E889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LOGO FPT POLYTECHNIC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 i="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0269FD7F-F1B9-4EBE-8876-2DA927AD43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ACBE273D-A5B0-43E9-B55F-D261AD9B2B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E4E63BF6-D75B-49C2-9B0F-571DC542C4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0F31B4AE-D66A-4FED-AD35-BAB7214338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26EE0-A18C-4D9F-96A6-A0314DB8E2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3" descr="nền slide thank you trắng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7350"/>
            <a:ext cx="9144000" cy="647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724400" y="6400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Fpt-DaxlinePro-Bold" pitchFamily="2" charset="0"/>
              </a:rPr>
              <a:t>www.poly.edu.vn</a:t>
            </a:r>
            <a:endParaRPr lang="en-US" dirty="0">
              <a:solidFill>
                <a:schemeClr val="bg1"/>
              </a:solidFill>
              <a:latin typeface="Fpt-DaxlinePro-Bold" pitchFamily="2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486400" y="2438400"/>
            <a:ext cx="457200" cy="8463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900" dirty="0" smtClean="0">
                <a:solidFill>
                  <a:srgbClr val="00B0F0"/>
                </a:solidFill>
                <a:latin typeface="Fpt-DaxlinePro-Medium" pitchFamily="2" charset="0"/>
              </a:rPr>
              <a:t>T</a:t>
            </a:r>
            <a:endParaRPr lang="en-US" sz="4900" dirty="0">
              <a:solidFill>
                <a:srgbClr val="00B0F0"/>
              </a:solidFill>
              <a:latin typeface="Fpt-DaxlinePro-Medium" pitchFamily="2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  Click to edit Master text styles</a:t>
            </a:r>
          </a:p>
          <a:p>
            <a:pPr lvl="1"/>
            <a:r>
              <a:rPr lang="en-US" dirty="0" smtClean="0"/>
              <a:t>  Second level</a:t>
            </a:r>
          </a:p>
          <a:p>
            <a:pPr lvl="2"/>
            <a:r>
              <a:rPr lang="en-US" dirty="0" smtClean="0"/>
              <a:t> 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F7AF65-4B18-4BB1-B100-2EF3CDE782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789" r:id="rId7"/>
  </p:sldLayoutIdLst>
  <p:transition>
    <p:split orient="vert"/>
  </p:transition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70C0"/>
          </a:solidFill>
          <a:latin typeface="+mj-lt"/>
          <a:ea typeface="+mj-ea"/>
          <a:cs typeface="Tahoma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9"/>
        </a:buBlip>
        <a:defRPr sz="3200" kern="1200">
          <a:solidFill>
            <a:schemeClr val="accent2">
              <a:lumMod val="75000"/>
            </a:schemeClr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0"/>
        </a:buBlip>
        <a:defRPr sz="2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1"/>
        </a:buBlip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7772400" cy="12192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&lt;&lt;TÊN ĐỀ TÀI&gt;&gt;</a:t>
            </a:r>
            <a:endParaRPr 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533585"/>
              </p:ext>
            </p:extLst>
          </p:nvPr>
        </p:nvGraphicFramePr>
        <p:xfrm>
          <a:off x="3886200" y="3515360"/>
          <a:ext cx="4724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Minh Tùng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Trưởng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Công Tuấn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Nguyễn Đình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Khôi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Lê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Hồng Phát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909231"/>
              </p:ext>
            </p:extLst>
          </p:nvPr>
        </p:nvGraphicFramePr>
        <p:xfrm>
          <a:off x="3886200" y="5420360"/>
          <a:ext cx="472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44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GVHD</a:t>
                      </a:r>
                      <a:r>
                        <a:rPr lang="en-US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b="1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VĂN TÈO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&lt;Title&gt;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43000"/>
            <a:ext cx="7162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3090045"/>
      </p:ext>
    </p:extLst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Sơ đồ triển khai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&lt;Title&gt;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002" y="2167128"/>
            <a:ext cx="1724040" cy="17190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798" y="2655212"/>
            <a:ext cx="812404" cy="7429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98" y="2655212"/>
            <a:ext cx="812404" cy="742905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2006402" y="2493264"/>
            <a:ext cx="1219200" cy="1066800"/>
            <a:chOff x="1600200" y="1654974"/>
            <a:chExt cx="1219200" cy="10668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0" y="1654974"/>
              <a:ext cx="1219200" cy="10668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676400" y="1767033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Web</a:t>
              </a:r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968802" y="2493264"/>
            <a:ext cx="1219200" cy="1066800"/>
            <a:chOff x="6629400" y="1752600"/>
            <a:chExt cx="1219200" cy="10668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400" y="1752600"/>
              <a:ext cx="1219200" cy="10668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6781800" y="183436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U.D</a:t>
              </a:r>
              <a:endParaRPr lang="en-US"/>
            </a:p>
          </p:txBody>
        </p:sp>
      </p:grpSp>
      <p:cxnSp>
        <p:nvCxnSpPr>
          <p:cNvPr id="25" name="Straight Arrow Connector 24"/>
          <p:cNvCxnSpPr>
            <a:stCxn id="16" idx="3"/>
          </p:cNvCxnSpPr>
          <p:nvPr/>
        </p:nvCxnSpPr>
        <p:spPr>
          <a:xfrm flipV="1">
            <a:off x="1549202" y="3026664"/>
            <a:ext cx="457200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1"/>
          </p:cNvCxnSpPr>
          <p:nvPr/>
        </p:nvCxnSpPr>
        <p:spPr>
          <a:xfrm flipH="1">
            <a:off x="3225602" y="3026664"/>
            <a:ext cx="533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3"/>
          </p:cNvCxnSpPr>
          <p:nvPr/>
        </p:nvCxnSpPr>
        <p:spPr>
          <a:xfrm>
            <a:off x="5483042" y="3026664"/>
            <a:ext cx="4857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5" idx="1"/>
          </p:cNvCxnSpPr>
          <p:nvPr/>
        </p:nvCxnSpPr>
        <p:spPr>
          <a:xfrm flipH="1" flipV="1">
            <a:off x="7188002" y="3026664"/>
            <a:ext cx="406796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09600" y="3398117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34250" y="3486090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72995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800" dirty="0" err="1" smtClean="0"/>
              <a:t>Khó</a:t>
            </a:r>
            <a:r>
              <a:rPr lang="en-US" sz="2800" dirty="0" smtClean="0"/>
              <a:t> </a:t>
            </a:r>
            <a:r>
              <a:rPr lang="en-US" sz="2800" dirty="0" err="1" smtClean="0"/>
              <a:t>khăn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Thuận</a:t>
            </a:r>
            <a:r>
              <a:rPr lang="en-US" sz="2800" dirty="0" smtClean="0"/>
              <a:t> </a:t>
            </a:r>
            <a:r>
              <a:rPr lang="en-US" sz="2800" dirty="0" err="1" smtClean="0"/>
              <a:t>lợi</a:t>
            </a:r>
            <a:endParaRPr lang="en-US" sz="28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THƯ VIỆN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9BD6F-EF3F-49E2-AD85-05B86A6DFAF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0523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QUẢN LÝ THƯ VIỆN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88720"/>
            <a:ext cx="8102600" cy="48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88748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76278" y="2209800"/>
            <a:ext cx="3434322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15122" y="838200"/>
            <a:ext cx="4947678" cy="3217727"/>
            <a:chOff x="3815322" y="1030941"/>
            <a:chExt cx="4947678" cy="321772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1030941"/>
              <a:ext cx="3200400" cy="320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322" y="1035423"/>
              <a:ext cx="1738313" cy="3213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THƯ VIỆN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286137-F1E9-45B7-B220-03E722BED94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11737842"/>
              </p:ext>
            </p:extLst>
          </p:nvPr>
        </p:nvGraphicFramePr>
        <p:xfrm>
          <a:off x="609600" y="10668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858000" cy="5059363"/>
          </a:xfrm>
        </p:spPr>
        <p:txBody>
          <a:bodyPr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Nguyễn Minh Tùng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Form, thiết kế database, viết báo cáo, kiểm lỗi.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Mượn Sách.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Trả Sách.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Phạt Sách.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Gửi SMS-Mail cho đọc giả trễ hạn.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Phiếu Mượn.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QUẢN LÝ THƯ VIỆN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1066800"/>
            <a:ext cx="18383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705600" cy="5059363"/>
          </a:xfrm>
        </p:spPr>
        <p:txBody>
          <a:bodyPr/>
          <a:lstStyle/>
          <a:p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tên: Nguyễn Công Tuấn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Form, thiết kế database, viết báo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, kiểm lỗi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form, report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Thống kê sách hỏng, sách mất, sách mượn.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quản lý phiếu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quản lý thể thức mượn, nhà xuất bản,Main, Đăng nhập, quản lý nhân viên.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báo cáo thống kê.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QUẢN LÝ THƯ VIỆN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066800"/>
            <a:ext cx="19145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31356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705600" cy="5059363"/>
          </a:xfrm>
        </p:spPr>
        <p:txBody>
          <a:bodyPr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Lê Hồng Phát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kế giao diện Form, thiết kế database,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báo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, kiểm lỗi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quản lý đọc giả, quản lý ngôn ngữ, quản lý tác giả.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Import đọc giả từ file Excel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in thẻ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Đổi mật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QUẢN LÝ THƯ VIỆN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066800"/>
            <a:ext cx="19145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93824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705600" cy="5059363"/>
          </a:xfrm>
        </p:spPr>
        <p:txBody>
          <a:bodyPr/>
          <a:lstStyle/>
          <a:p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tên:Nguyễn Đình Khôi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Form, thiết kế database, viết báo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, kiểm lỗi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ASP.NET cho đọc giả tìm sách.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sách, quản lý chủ đề, quản lý chuyên mục.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Thống kê sách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backup, restore  CSDL</a:t>
            </a:r>
          </a:p>
          <a:p>
            <a:pPr lvl="1"/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QUẢN LÝ THƯ VIỆN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0668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868278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&lt;&lt;TÊN ĐỀ TÀI&gt;&gt;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>
          <a:xfrm>
            <a:off x="493059" y="152400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QUẢN LÝ THƯ VIỆN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204913"/>
            <a:ext cx="7258050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47975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&lt;Title&gt;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43100"/>
            <a:ext cx="78867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8690620"/>
      </p:ext>
    </p:extLst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</TotalTime>
  <Words>498</Words>
  <Application>Microsoft Office PowerPoint</Application>
  <PresentationFormat>On-screen Show (4:3)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Times New Roman</vt:lpstr>
      <vt:lpstr>Tahoma</vt:lpstr>
      <vt:lpstr>Fpt-DaxlinePro-Medium</vt:lpstr>
      <vt:lpstr>Fpt-DaxlinePro-Bold</vt:lpstr>
      <vt:lpstr>Calibri</vt:lpstr>
      <vt:lpstr>template</vt:lpstr>
      <vt:lpstr>&lt;&lt;TÊN ĐỀ TÀI&gt;&gt;</vt:lpstr>
      <vt:lpstr>Nội dung</vt:lpstr>
      <vt:lpstr>Trưởng nhóm</vt:lpstr>
      <vt:lpstr>Thành viên thứ 1</vt:lpstr>
      <vt:lpstr>Thành viên thứ 2</vt:lpstr>
      <vt:lpstr>Thành viên thứ 3</vt:lpstr>
      <vt:lpstr>Giới thiệu đề tài</vt:lpstr>
      <vt:lpstr>Sơ đồ use case</vt:lpstr>
      <vt:lpstr>Tổ chức ứng dụng</vt:lpstr>
      <vt:lpstr>Sơ đồ quan hệ</vt:lpstr>
      <vt:lpstr>Sơ đồ triển khai</vt:lpstr>
      <vt:lpstr>Khó khăn – thuận lợi</vt:lpstr>
      <vt:lpstr>Demo ứng dụng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 TỔNG QUAN VỀ CÔNG NGHỆ THÔNG TIN</dc:title>
  <dc:creator>Admin</dc:creator>
  <cp:lastModifiedBy>NghiemN</cp:lastModifiedBy>
  <cp:revision>103</cp:revision>
  <dcterms:created xsi:type="dcterms:W3CDTF">2010-10-26T06:48:07Z</dcterms:created>
  <dcterms:modified xsi:type="dcterms:W3CDTF">2017-08-05T02:10:56Z</dcterms:modified>
</cp:coreProperties>
</file>