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60" r:id="rId2"/>
    <p:sldId id="291" r:id="rId3"/>
    <p:sldId id="292" r:id="rId4"/>
    <p:sldId id="296" r:id="rId5"/>
    <p:sldId id="297" r:id="rId6"/>
    <p:sldId id="298" r:id="rId7"/>
    <p:sldId id="295" r:id="rId8"/>
    <p:sldId id="300" r:id="rId9"/>
    <p:sldId id="304" r:id="rId10"/>
    <p:sldId id="305" r:id="rId11"/>
    <p:sldId id="303" r:id="rId12"/>
    <p:sldId id="301" r:id="rId13"/>
    <p:sldId id="299" r:id="rId14"/>
    <p:sldId id="286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&lt;&lt;TÊN ĐỀ TÀI&gt;&gt;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33585"/>
              </p:ext>
            </p:extLst>
          </p:nvPr>
        </p:nvGraphicFramePr>
        <p:xfrm>
          <a:off x="3886200" y="3515360"/>
          <a:ext cx="4724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Tùng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Tuấn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Nguyễn Đình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Lê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Hồng Phát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09231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VĂN TÈO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triển khai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Web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U.D</a:t>
              </a:r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339811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Minh Tùng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cáo, kiểm lỗi.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Mượn Sách.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Trả Sách.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Phạt Sách.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Gửi SMS-Mail cho đọc giả trễ hạn.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Report Phiếu Mượn.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tên: Nguyễn Công Tuấn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 , kiểm lỗi.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 hỏng, sách mất, sách mượn.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phiếu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thể thức mượn, nhà xuất bản,Main, Đăng nhập, quản lý nhân viên.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Report báo cáo thống kê.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Lê Hồng Phát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 , kiểm lỗi.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đọc giả, quản lý ngôn ngữ, quản lý tác giả.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Import đọc giả từ file Excel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Report in thẻ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tên:Nguyễn Đình Khôi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 , kiểm lỗi.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Web ASP.NET cho đọc giả tìm sách.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sách, quản lý chủ đề, quản lý chuyên mục.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backup, restore  CSDL</a:t>
            </a:r>
          </a:p>
          <a:p>
            <a:pPr lvl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&lt;&lt;TÊN ĐỀ TÀI&gt;&gt;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QUẢN LÝ THƯ VIỆN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04913"/>
            <a:ext cx="72580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3100"/>
            <a:ext cx="7886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506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Tahoma</vt:lpstr>
      <vt:lpstr>Fpt-DaxlinePro-Medium</vt:lpstr>
      <vt:lpstr>Arial</vt:lpstr>
      <vt:lpstr>Calibri</vt:lpstr>
      <vt:lpstr>Fpt-DaxlinePro-Bold</vt:lpstr>
      <vt:lpstr>template</vt:lpstr>
      <vt:lpstr>&lt;&lt;TÊN ĐỀ TÀI&gt;&gt;</vt:lpstr>
      <vt:lpstr>Nội dung</vt:lpstr>
      <vt:lpstr>Trưởng nhóm</vt:lpstr>
      <vt:lpstr>Thành viên thứ 1</vt:lpstr>
      <vt:lpstr>Thành viên thứ 2</vt:lpstr>
      <vt:lpstr>Thành viên thứ 3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Royal</cp:lastModifiedBy>
  <cp:revision>103</cp:revision>
  <dcterms:created xsi:type="dcterms:W3CDTF">2010-10-26T06:48:07Z</dcterms:created>
  <dcterms:modified xsi:type="dcterms:W3CDTF">2020-12-07T17:59:27Z</dcterms:modified>
</cp:coreProperties>
</file>