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298" r:id="rId6"/>
    <p:sldId id="30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300"/>
            <p14:sldId id="298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3407" y="1192951"/>
            <a:ext cx="755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Ajax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Thao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Ajax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288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JavaScript and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một công nghệ giúp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ta tạo ra những Web động mà hoàn toàn không reload lại trang nên rất mượt và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 server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load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iki.matbao.net/wp-content/uploads/2019/08/so-do-hoat-dong-diagram-ajax-la-g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04610"/>
            <a:ext cx="6127565" cy="53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774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Ajax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32" y="1570746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Ajax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7" y="2133600"/>
            <a:ext cx="8613109" cy="45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57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7828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173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329</cp:revision>
  <dcterms:created xsi:type="dcterms:W3CDTF">2017-04-12T14:41:05Z</dcterms:created>
  <dcterms:modified xsi:type="dcterms:W3CDTF">2020-08-05T14:43:45Z</dcterms:modified>
</cp:coreProperties>
</file>