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1" r:id="rId19"/>
    <p:sldId id="272" r:id="rId20"/>
  </p:sldIdLst>
  <p:sldSz cx="12192000" cy="6858000"/>
  <p:notesSz cx="6858000" cy="9144000"/>
  <p:embeddedFontLst>
    <p:embeddedFont>
      <p:font typeface="Montserrat ExtraBold" panose="020B0604020202020204" charset="0"/>
      <p:bold r:id="rId22"/>
      <p:boldItalic r:id="rId23"/>
    </p:embeddedFont>
    <p:embeddedFont>
      <p:font typeface="Montserrat Black" panose="020B0604020202020204" charset="0"/>
      <p:bold r:id="rId24"/>
      <p:boldItalic r:id="rId25"/>
    </p:embeddedFont>
    <p:embeddedFont>
      <p:font typeface="Trebuchet MS" panose="020B0603020202020204" pitchFamily="34" charset="0"/>
      <p:regular r:id="rId26"/>
      <p:bold r:id="rId27"/>
      <p:italic r:id="rId28"/>
      <p:boldItalic r:id="rId29"/>
    </p:embeddedFont>
    <p:embeddedFont>
      <p:font typeface="Montserrat" panose="020B0604020202020204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Montserrat Medium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ggUNhSaKtrhzhIp9ncxN/VrxVQ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bb26f517d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11bb26f517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19b38e11fd_1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g319b38e11fd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19b38e11fd_1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g319b38e11fd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19b38e11fd_1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g319b38e11fd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19b38e11fd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g319b38e11fd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19b38e11fd_1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3" name="Google Shape;263;g319b38e11fd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19b38e11fd_1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0" name="Google Shape;270;g319b38e11fd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19b38e11fd_1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0" name="Google Shape;270;g319b38e11fd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3907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19b38e11fd_1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0" name="Google Shape;270;g319b38e11fd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8635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bac9ab7f9_1_10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7" name="Google Shape;277;g11bac9ab7f9_1_10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bb26f517d_0_1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g11bb26f517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bac9ab7f9_1_6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g11bac9ab7f9_1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96f553a0a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2f96f553a0a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9b38e11fd_1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g319b38e11f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9b38e11fd_1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g319b38e11fd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9b38e11fd_1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g319b38e11f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19b38e11fd_1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g319b38e11fd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19b38e11fd_1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319b38e11fd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9b38e11fd_1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g319b38e11fd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9185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4"/>
          <p:cNvSpPr txBox="1">
            <a:spLocks noGrp="1"/>
          </p:cNvSpPr>
          <p:nvPr>
            <p:ph type="ctrTitle"/>
          </p:nvPr>
        </p:nvSpPr>
        <p:spPr>
          <a:xfrm>
            <a:off x="1697669" y="3351966"/>
            <a:ext cx="720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ontserrat ExtraBold"/>
              <a:buNone/>
              <a:defRPr sz="40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4"/>
          <p:cNvSpPr txBox="1">
            <a:spLocks noGrp="1"/>
          </p:cNvSpPr>
          <p:nvPr>
            <p:ph type="subTitle" idx="1"/>
          </p:nvPr>
        </p:nvSpPr>
        <p:spPr>
          <a:xfrm>
            <a:off x="1697669" y="4071966"/>
            <a:ext cx="5041797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  <a:defRPr>
                <a:solidFill>
                  <a:srgbClr val="AEABAB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lvl="3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20" name="Google Shape;2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49810" y="1223962"/>
            <a:ext cx="4438650" cy="44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4"/>
          <p:cNvSpPr/>
          <p:nvPr/>
        </p:nvSpPr>
        <p:spPr>
          <a:xfrm rot="5400000">
            <a:off x="-307571" y="2821864"/>
            <a:ext cx="1446414" cy="831272"/>
          </a:xfrm>
          <a:prstGeom prst="triangle">
            <a:avLst>
              <a:gd name="adj" fmla="val 50000"/>
            </a:avLst>
          </a:prstGeom>
          <a:solidFill>
            <a:srgbClr val="BE272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2;p34"/>
          <p:cNvSpPr txBox="1">
            <a:spLocks noGrp="1"/>
          </p:cNvSpPr>
          <p:nvPr>
            <p:ph type="body" idx="2"/>
          </p:nvPr>
        </p:nvSpPr>
        <p:spPr>
          <a:xfrm>
            <a:off x="1562203" y="1974293"/>
            <a:ext cx="2978527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9600"/>
              <a:buNone/>
              <a:defRPr sz="9600" b="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23" name="Google Shape;23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55325" y="5268225"/>
            <a:ext cx="2040576" cy="99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41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" name="Google Shape;9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59085"/>
            <a:ext cx="12534822" cy="695910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1"/>
          <p:cNvSpPr txBox="1">
            <a:spLocks noGrp="1"/>
          </p:cNvSpPr>
          <p:nvPr>
            <p:ph type="ctrTitle"/>
          </p:nvPr>
        </p:nvSpPr>
        <p:spPr>
          <a:xfrm>
            <a:off x="2594340" y="3145331"/>
            <a:ext cx="7558961" cy="151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1"/>
          <p:cNvSpPr txBox="1">
            <a:spLocks noGrp="1"/>
          </p:cNvSpPr>
          <p:nvPr>
            <p:ph type="subTitle" idx="1"/>
          </p:nvPr>
        </p:nvSpPr>
        <p:spPr>
          <a:xfrm>
            <a:off x="2594340" y="4372481"/>
            <a:ext cx="7558961" cy="130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97" name="Google Shape;9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4571" y="1362499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41803" y="1422897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10423" y="2015275"/>
            <a:ext cx="2012426" cy="9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60713" y="0"/>
            <a:ext cx="12352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3"/>
          <p:cNvSpPr txBox="1">
            <a:spLocks noGrp="1"/>
          </p:cNvSpPr>
          <p:nvPr>
            <p:ph type="title"/>
          </p:nvPr>
        </p:nvSpPr>
        <p:spPr>
          <a:xfrm rot="5400000">
            <a:off x="-1225840" y="973773"/>
            <a:ext cx="4164099" cy="184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Black"/>
              <a:buNone/>
              <a:defRPr sz="6000" b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33"/>
          <p:cNvSpPr txBox="1">
            <a:spLocks noGrp="1"/>
          </p:cNvSpPr>
          <p:nvPr>
            <p:ph type="body" idx="1"/>
          </p:nvPr>
        </p:nvSpPr>
        <p:spPr>
          <a:xfrm>
            <a:off x="2394064" y="2759840"/>
            <a:ext cx="1122220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>
                <a:solidFill>
                  <a:schemeClr val="lt1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3"/>
          <p:cNvSpPr txBox="1">
            <a:spLocks noGrp="1"/>
          </p:cNvSpPr>
          <p:nvPr>
            <p:ph type="body" idx="2"/>
          </p:nvPr>
        </p:nvSpPr>
        <p:spPr>
          <a:xfrm>
            <a:off x="3516284" y="28884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3"/>
          <p:cNvSpPr txBox="1">
            <a:spLocks noGrp="1"/>
          </p:cNvSpPr>
          <p:nvPr>
            <p:ph type="body" idx="3"/>
          </p:nvPr>
        </p:nvSpPr>
        <p:spPr>
          <a:xfrm>
            <a:off x="2310942" y="4349625"/>
            <a:ext cx="1205342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>
                <a:solidFill>
                  <a:schemeClr val="lt1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3"/>
          <p:cNvSpPr txBox="1">
            <a:spLocks noGrp="1"/>
          </p:cNvSpPr>
          <p:nvPr>
            <p:ph type="body" idx="4"/>
          </p:nvPr>
        </p:nvSpPr>
        <p:spPr>
          <a:xfrm>
            <a:off x="3516284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3"/>
          <p:cNvSpPr txBox="1">
            <a:spLocks noGrp="1"/>
          </p:cNvSpPr>
          <p:nvPr>
            <p:ph type="body" idx="5"/>
          </p:nvPr>
        </p:nvSpPr>
        <p:spPr>
          <a:xfrm>
            <a:off x="7245926" y="2759840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>
                <a:solidFill>
                  <a:schemeClr val="lt1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33"/>
          <p:cNvSpPr txBox="1">
            <a:spLocks noGrp="1"/>
          </p:cNvSpPr>
          <p:nvPr>
            <p:ph type="body" idx="6"/>
          </p:nvPr>
        </p:nvSpPr>
        <p:spPr>
          <a:xfrm>
            <a:off x="8448502" y="2888427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33"/>
          <p:cNvSpPr txBox="1">
            <a:spLocks noGrp="1"/>
          </p:cNvSpPr>
          <p:nvPr>
            <p:ph type="body" idx="7"/>
          </p:nvPr>
        </p:nvSpPr>
        <p:spPr>
          <a:xfrm>
            <a:off x="7245926" y="4349625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>
                <a:solidFill>
                  <a:schemeClr val="lt1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33"/>
          <p:cNvSpPr txBox="1">
            <a:spLocks noGrp="1"/>
          </p:cNvSpPr>
          <p:nvPr>
            <p:ph type="body" idx="8"/>
          </p:nvPr>
        </p:nvSpPr>
        <p:spPr>
          <a:xfrm>
            <a:off x="8448502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33"/>
          <p:cNvSpPr txBox="1">
            <a:spLocks noGrp="1"/>
          </p:cNvSpPr>
          <p:nvPr>
            <p:ph type="body" idx="9"/>
          </p:nvPr>
        </p:nvSpPr>
        <p:spPr>
          <a:xfrm>
            <a:off x="3516283" y="3284445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33"/>
          <p:cNvSpPr txBox="1">
            <a:spLocks noGrp="1"/>
          </p:cNvSpPr>
          <p:nvPr>
            <p:ph type="body" idx="13"/>
          </p:nvPr>
        </p:nvSpPr>
        <p:spPr>
          <a:xfrm>
            <a:off x="3516283" y="4874231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33"/>
          <p:cNvSpPr txBox="1">
            <a:spLocks noGrp="1"/>
          </p:cNvSpPr>
          <p:nvPr>
            <p:ph type="body" idx="14"/>
          </p:nvPr>
        </p:nvSpPr>
        <p:spPr>
          <a:xfrm>
            <a:off x="8448501" y="3284444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33"/>
          <p:cNvSpPr txBox="1">
            <a:spLocks noGrp="1"/>
          </p:cNvSpPr>
          <p:nvPr>
            <p:ph type="body" idx="15"/>
          </p:nvPr>
        </p:nvSpPr>
        <p:spPr>
          <a:xfrm>
            <a:off x="8448500" y="48937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16" name="Google Shape;11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55475" y="328227"/>
            <a:ext cx="1809802" cy="88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5"/>
          <p:cNvSpPr txBox="1">
            <a:spLocks noGrp="1"/>
          </p:cNvSpPr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sz="2800" b="1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9" name="Google Shape;119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5"/>
          <p:cNvSpPr txBox="1">
            <a:spLocks noGrp="1"/>
          </p:cNvSpPr>
          <p:nvPr>
            <p:ph type="sldNum" idx="12"/>
          </p:nvPr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45"/>
          <p:cNvSpPr txBox="1">
            <a:spLocks noGrp="1"/>
          </p:cNvSpPr>
          <p:nvPr>
            <p:ph type="body" idx="1"/>
          </p:nvPr>
        </p:nvSpPr>
        <p:spPr>
          <a:xfrm>
            <a:off x="838200" y="1680599"/>
            <a:ext cx="10641676" cy="5040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marL="914400" lvl="1" indent="-31089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Courier New"/>
              <a:buChar char="o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23" name="Google Shape;123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6"/>
          <p:cNvSpPr txBox="1">
            <a:spLocks noGrp="1"/>
          </p:cNvSpPr>
          <p:nvPr>
            <p:ph type="body" idx="1"/>
          </p:nvPr>
        </p:nvSpPr>
        <p:spPr>
          <a:xfrm>
            <a:off x="1695999" y="1566639"/>
            <a:ext cx="317525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6" name="Google Shape;126;p46"/>
          <p:cNvSpPr txBox="1">
            <a:spLocks noGrp="1"/>
          </p:cNvSpPr>
          <p:nvPr>
            <p:ph type="body" idx="2"/>
          </p:nvPr>
        </p:nvSpPr>
        <p:spPr>
          <a:xfrm>
            <a:off x="7176164" y="1566639"/>
            <a:ext cx="31752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127" name="Google Shape;127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6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46"/>
          <p:cNvSpPr/>
          <p:nvPr/>
        </p:nvSpPr>
        <p:spPr>
          <a:xfrm>
            <a:off x="2199884" y="2284225"/>
            <a:ext cx="2307266" cy="53163"/>
          </a:xfrm>
          <a:prstGeom prst="rect">
            <a:avLst/>
          </a:prstGeom>
          <a:solidFill>
            <a:srgbClr val="BE272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46"/>
          <p:cNvSpPr/>
          <p:nvPr/>
        </p:nvSpPr>
        <p:spPr>
          <a:xfrm>
            <a:off x="7610161" y="2337388"/>
            <a:ext cx="2307266" cy="53163"/>
          </a:xfrm>
          <a:prstGeom prst="rect">
            <a:avLst/>
          </a:prstGeom>
          <a:solidFill>
            <a:srgbClr val="BE272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46"/>
          <p:cNvSpPr txBox="1">
            <a:spLocks noGrp="1"/>
          </p:cNvSpPr>
          <p:nvPr>
            <p:ph type="body" idx="3"/>
          </p:nvPr>
        </p:nvSpPr>
        <p:spPr>
          <a:xfrm>
            <a:off x="838200" y="2524124"/>
            <a:ext cx="5063836" cy="3832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marL="914400" lvl="1" indent="-31089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Arial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46"/>
          <p:cNvSpPr txBox="1">
            <a:spLocks noGrp="1"/>
          </p:cNvSpPr>
          <p:nvPr>
            <p:ph type="body" idx="4"/>
          </p:nvPr>
        </p:nvSpPr>
        <p:spPr>
          <a:xfrm>
            <a:off x="6137734" y="2524123"/>
            <a:ext cx="5063836" cy="3832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marL="914400" lvl="1" indent="-31089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Arial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46"/>
          <p:cNvSpPr txBox="1">
            <a:spLocks noGrp="1"/>
          </p:cNvSpPr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sz="2800" b="1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5" name="Google Shape;135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7"/>
          <p:cNvSpPr txBox="1">
            <a:spLocks noGrp="1"/>
          </p:cNvSpPr>
          <p:nvPr>
            <p:ph type="body" idx="1"/>
          </p:nvPr>
        </p:nvSpPr>
        <p:spPr>
          <a:xfrm>
            <a:off x="838199" y="3672580"/>
            <a:ext cx="3932237" cy="140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138" name="Google Shape;138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7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47"/>
          <p:cNvSpPr txBox="1">
            <a:spLocks noGrp="1"/>
          </p:cNvSpPr>
          <p:nvPr>
            <p:ph type="body" idx="2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  <a:defRPr sz="2800" b="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2" name="Google Shape;142;p47"/>
          <p:cNvSpPr txBox="1">
            <a:spLocks noGrp="1"/>
          </p:cNvSpPr>
          <p:nvPr>
            <p:ph type="body" idx="3"/>
          </p:nvPr>
        </p:nvSpPr>
        <p:spPr>
          <a:xfrm>
            <a:off x="5170488" y="1346200"/>
            <a:ext cx="6375400" cy="488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43" name="Google Shape;143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4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8" name="Google Shape;148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4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5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2"/>
          <p:cNvSpPr txBox="1">
            <a:spLocks noGrp="1"/>
          </p:cNvSpPr>
          <p:nvPr>
            <p:ph type="title"/>
          </p:nvPr>
        </p:nvSpPr>
        <p:spPr>
          <a:xfrm rot="5400000">
            <a:off x="-1225840" y="1040275"/>
            <a:ext cx="4164099" cy="184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  <a:defRPr sz="6000" b="1">
                <a:solidFill>
                  <a:srgbClr val="C0000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2"/>
          <p:cNvSpPr txBox="1">
            <a:spLocks noGrp="1"/>
          </p:cNvSpPr>
          <p:nvPr>
            <p:ph type="body" idx="1"/>
          </p:nvPr>
        </p:nvSpPr>
        <p:spPr>
          <a:xfrm>
            <a:off x="2394064" y="2759840"/>
            <a:ext cx="1122220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sz="6000" b="1">
                <a:solidFill>
                  <a:srgbClr val="BE2727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2"/>
          <p:cNvSpPr txBox="1">
            <a:spLocks noGrp="1"/>
          </p:cNvSpPr>
          <p:nvPr>
            <p:ph type="body" idx="2"/>
          </p:nvPr>
        </p:nvSpPr>
        <p:spPr>
          <a:xfrm>
            <a:off x="3516284" y="28884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sz="2000" b="1">
                <a:solidFill>
                  <a:srgbClr val="BE2727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body" idx="3"/>
          </p:nvPr>
        </p:nvSpPr>
        <p:spPr>
          <a:xfrm>
            <a:off x="2310942" y="4349625"/>
            <a:ext cx="1205342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sz="6000" b="1">
                <a:solidFill>
                  <a:srgbClr val="BE2727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body" idx="4"/>
          </p:nvPr>
        </p:nvSpPr>
        <p:spPr>
          <a:xfrm>
            <a:off x="3516284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sz="2000" b="1">
                <a:solidFill>
                  <a:srgbClr val="BE2727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body" idx="5"/>
          </p:nvPr>
        </p:nvSpPr>
        <p:spPr>
          <a:xfrm>
            <a:off x="7245926" y="2759840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sz="6000" b="1">
                <a:solidFill>
                  <a:srgbClr val="BE2727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body" idx="6"/>
          </p:nvPr>
        </p:nvSpPr>
        <p:spPr>
          <a:xfrm>
            <a:off x="8448502" y="2888427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sz="2000" b="1">
                <a:solidFill>
                  <a:srgbClr val="BE2727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body" idx="7"/>
          </p:nvPr>
        </p:nvSpPr>
        <p:spPr>
          <a:xfrm>
            <a:off x="7245926" y="4349625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sz="6000" b="1">
                <a:solidFill>
                  <a:srgbClr val="BE2727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body" idx="8"/>
          </p:nvPr>
        </p:nvSpPr>
        <p:spPr>
          <a:xfrm>
            <a:off x="8448502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sz="2000" b="1">
                <a:solidFill>
                  <a:srgbClr val="BE2727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9"/>
          </p:nvPr>
        </p:nvSpPr>
        <p:spPr>
          <a:xfrm>
            <a:off x="3516283" y="3284445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body" idx="13"/>
          </p:nvPr>
        </p:nvSpPr>
        <p:spPr>
          <a:xfrm>
            <a:off x="3516283" y="4874231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body" idx="14"/>
          </p:nvPr>
        </p:nvSpPr>
        <p:spPr>
          <a:xfrm>
            <a:off x="8448501" y="3284444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body" idx="15"/>
          </p:nvPr>
        </p:nvSpPr>
        <p:spPr>
          <a:xfrm>
            <a:off x="8448500" y="48937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9" name="Google Shape;39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g128e061f2de_0_109"/>
          <p:cNvCxnSpPr/>
          <p:nvPr/>
        </p:nvCxnSpPr>
        <p:spPr>
          <a:xfrm>
            <a:off x="575800" y="6322471"/>
            <a:ext cx="1104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65" name="Google Shape;165;g128e061f2de_0_109"/>
          <p:cNvSpPr txBox="1">
            <a:spLocks noGrp="1"/>
          </p:cNvSpPr>
          <p:nvPr>
            <p:ph type="title"/>
          </p:nvPr>
        </p:nvSpPr>
        <p:spPr>
          <a:xfrm>
            <a:off x="415600" y="284933"/>
            <a:ext cx="113607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37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cxnSp>
        <p:nvCxnSpPr>
          <p:cNvPr id="166" name="Google Shape;166;g128e061f2de_0_109"/>
          <p:cNvCxnSpPr/>
          <p:nvPr/>
        </p:nvCxnSpPr>
        <p:spPr>
          <a:xfrm>
            <a:off x="575800" y="1002333"/>
            <a:ext cx="1104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67" name="Google Shape;167;g128e061f2de_0_109">
            <a:hlinkClick r:id="" action="ppaction://hlinkshowjump?jump=previousslide"/>
          </p:cNvPr>
          <p:cNvSpPr/>
          <p:nvPr/>
        </p:nvSpPr>
        <p:spPr>
          <a:xfrm rot="2700000">
            <a:off x="11348840" y="6420393"/>
            <a:ext cx="113279" cy="113279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28e061f2de_0_109"/>
          <p:cNvSpPr/>
          <p:nvPr/>
        </p:nvSpPr>
        <p:spPr>
          <a:xfrm>
            <a:off x="579075" y="6315167"/>
            <a:ext cx="506400" cy="2328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28e061f2de_0_109">
            <a:hlinkClick r:id="" action="ppaction://hlinkshowjump?jump=nextslide"/>
          </p:cNvPr>
          <p:cNvSpPr/>
          <p:nvPr/>
        </p:nvSpPr>
        <p:spPr>
          <a:xfrm rot="-8100000">
            <a:off x="11508840" y="6420194"/>
            <a:ext cx="113279" cy="113279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28e061f2de_0_109"/>
          <p:cNvSpPr txBox="1">
            <a:spLocks noGrp="1"/>
          </p:cNvSpPr>
          <p:nvPr>
            <p:ph type="sldNum" idx="12"/>
          </p:nvPr>
        </p:nvSpPr>
        <p:spPr>
          <a:xfrm>
            <a:off x="579067" y="6315167"/>
            <a:ext cx="5064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g128e061f2de_0_109"/>
          <p:cNvSpPr txBox="1"/>
          <p:nvPr/>
        </p:nvSpPr>
        <p:spPr>
          <a:xfrm>
            <a:off x="9204248" y="6246912"/>
            <a:ext cx="20436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C6C5C5"/>
                </a:solidFill>
                <a:latin typeface="Arial"/>
                <a:ea typeface="Arial"/>
                <a:cs typeface="Arial"/>
                <a:sym typeface="Arial"/>
              </a:rPr>
              <a:t>www.companyname.com</a:t>
            </a:r>
            <a:endParaRPr sz="1200" b="0" i="0" u="none" strike="noStrike" cap="none">
              <a:solidFill>
                <a:srgbClr val="C6C5C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>
            <a:spLocks noGrp="1"/>
          </p:cNvSpPr>
          <p:nvPr>
            <p:ph type="body" idx="1"/>
          </p:nvPr>
        </p:nvSpPr>
        <p:spPr>
          <a:xfrm>
            <a:off x="742507" y="1978428"/>
            <a:ext cx="5181600" cy="401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marL="914400" lvl="1" indent="-31089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Arial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2" name="Google Shape;4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8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" name="Google Shape;45;p38"/>
          <p:cNvSpPr txBox="1">
            <a:spLocks noGrp="1"/>
          </p:cNvSpPr>
          <p:nvPr>
            <p:ph type="body" idx="2"/>
          </p:nvPr>
        </p:nvSpPr>
        <p:spPr>
          <a:xfrm>
            <a:off x="6267893" y="1978428"/>
            <a:ext cx="5181600" cy="401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marL="914400" lvl="1" indent="-31089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Arial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8"/>
          <p:cNvSpPr txBox="1">
            <a:spLocks noGrp="1"/>
          </p:cNvSpPr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sz="2800" b="1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7" name="Google Shape;47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1667" y="-83672"/>
            <a:ext cx="12640676" cy="701787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0"/>
          <p:cNvSpPr txBox="1">
            <a:spLocks noGrp="1"/>
          </p:cNvSpPr>
          <p:nvPr>
            <p:ph type="ctrTitle"/>
          </p:nvPr>
        </p:nvSpPr>
        <p:spPr>
          <a:xfrm>
            <a:off x="279991" y="3969209"/>
            <a:ext cx="9144000" cy="1464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subTitle" idx="1"/>
          </p:nvPr>
        </p:nvSpPr>
        <p:spPr>
          <a:xfrm>
            <a:off x="279991" y="543362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52" name="Google Shape;5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42381" y="-123349"/>
            <a:ext cx="7133810" cy="709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0000" y="322051"/>
            <a:ext cx="3225201" cy="15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>
            <a:spLocks noGrp="1"/>
          </p:cNvSpPr>
          <p:nvPr>
            <p:ph type="title"/>
          </p:nvPr>
        </p:nvSpPr>
        <p:spPr>
          <a:xfrm>
            <a:off x="1974966" y="2521987"/>
            <a:ext cx="80763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  <a:defRPr sz="6000" b="1">
                <a:solidFill>
                  <a:srgbClr val="C0000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6" name="Google Shape;56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9185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1989667" y="3847550"/>
            <a:ext cx="807635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5"/>
          <p:cNvSpPr/>
          <p:nvPr/>
        </p:nvSpPr>
        <p:spPr>
          <a:xfrm rot="10800000">
            <a:off x="5289935" y="1559948"/>
            <a:ext cx="1446414" cy="831272"/>
          </a:xfrm>
          <a:prstGeom prst="triangle">
            <a:avLst>
              <a:gd name="adj" fmla="val 50000"/>
            </a:avLst>
          </a:prstGeom>
          <a:solidFill>
            <a:srgbClr val="BE272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" name="Google Shape;5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2013" y="5255650"/>
            <a:ext cx="2040576" cy="99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6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36"/>
          <p:cNvSpPr txBox="1">
            <a:spLocks noGrp="1"/>
          </p:cNvSpPr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sz="2800" b="1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5" name="Google Shape;65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 with Caption">
  <p:cSld name="2_Content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7"/>
          <p:cNvSpPr txBox="1">
            <a:spLocks noGrp="1"/>
          </p:cNvSpPr>
          <p:nvPr>
            <p:ph type="body" idx="1"/>
          </p:nvPr>
        </p:nvSpPr>
        <p:spPr>
          <a:xfrm>
            <a:off x="3818313" y="3901864"/>
            <a:ext cx="4555374" cy="216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68" name="Google Shape;68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7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37"/>
          <p:cNvSpPr txBox="1">
            <a:spLocks noGrp="1"/>
          </p:cNvSpPr>
          <p:nvPr>
            <p:ph type="body" idx="2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 sz="3200" b="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72" name="Google Shape;72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838200" y="3858704"/>
            <a:ext cx="2860964" cy="4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>
            <a:spLocks noGrp="1"/>
          </p:cNvSpPr>
          <p:nvPr>
            <p:ph type="body" idx="1"/>
          </p:nvPr>
        </p:nvSpPr>
        <p:spPr>
          <a:xfrm>
            <a:off x="746918" y="3882043"/>
            <a:ext cx="3816769" cy="216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76" name="Google Shape;76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9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39"/>
          <p:cNvSpPr txBox="1">
            <a:spLocks noGrp="1"/>
          </p:cNvSpPr>
          <p:nvPr>
            <p:ph type="body" idx="2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  <a:defRPr sz="2800" b="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80" name="Google Shape;80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59085"/>
            <a:ext cx="12534822" cy="695910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0"/>
          <p:cNvSpPr txBox="1">
            <a:spLocks noGrp="1"/>
          </p:cNvSpPr>
          <p:nvPr>
            <p:ph type="ctrTitle"/>
          </p:nvPr>
        </p:nvSpPr>
        <p:spPr>
          <a:xfrm>
            <a:off x="2594340" y="3145331"/>
            <a:ext cx="7558961" cy="151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0"/>
          <p:cNvSpPr txBox="1">
            <a:spLocks noGrp="1"/>
          </p:cNvSpPr>
          <p:nvPr>
            <p:ph type="subTitle" idx="1"/>
          </p:nvPr>
        </p:nvSpPr>
        <p:spPr>
          <a:xfrm>
            <a:off x="2594340" y="4372481"/>
            <a:ext cx="7558961" cy="130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85" name="Google Shape;8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4571" y="1362499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41803" y="1422897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1198" y="4951700"/>
            <a:ext cx="2012426" cy="9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sz="4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9"/>
          <p:cNvSpPr txBox="1"/>
          <p:nvPr/>
        </p:nvSpPr>
        <p:spPr>
          <a:xfrm>
            <a:off x="1981200" y="6338813"/>
            <a:ext cx="712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2022 By Rikkei Academy - Rikkei Education -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bb26f517d_0_1"/>
          <p:cNvSpPr txBox="1">
            <a:spLocks noGrp="1"/>
          </p:cNvSpPr>
          <p:nvPr>
            <p:ph type="ctrTitle"/>
          </p:nvPr>
        </p:nvSpPr>
        <p:spPr>
          <a:xfrm>
            <a:off x="1697675" y="2660575"/>
            <a:ext cx="100014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ontserrat ExtraBold"/>
              <a:buNone/>
            </a:pPr>
            <a:r>
              <a:rPr lang="en-US" sz="3000"/>
              <a:t>Trigger</a:t>
            </a:r>
            <a:endParaRPr sz="3000"/>
          </a:p>
        </p:txBody>
      </p:sp>
      <p:sp>
        <p:nvSpPr>
          <p:cNvPr id="177" name="Google Shape;177;g11bb26f517d_0_1"/>
          <p:cNvSpPr txBox="1">
            <a:spLocks noGrp="1"/>
          </p:cNvSpPr>
          <p:nvPr>
            <p:ph type="subTitle" idx="1"/>
          </p:nvPr>
        </p:nvSpPr>
        <p:spPr>
          <a:xfrm>
            <a:off x="1697669" y="4071966"/>
            <a:ext cx="5041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rPr lang="en-U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Phiên bản: 1.0</a:t>
            </a:r>
            <a:endParaRPr/>
          </a:p>
        </p:txBody>
      </p:sp>
      <p:sp>
        <p:nvSpPr>
          <p:cNvPr id="178" name="Google Shape;178;g11bb26f517d_0_1"/>
          <p:cNvSpPr txBox="1">
            <a:spLocks noGrp="1"/>
          </p:cNvSpPr>
          <p:nvPr>
            <p:ph type="body" idx="2"/>
          </p:nvPr>
        </p:nvSpPr>
        <p:spPr>
          <a:xfrm>
            <a:off x="1623275" y="2000475"/>
            <a:ext cx="81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600"/>
              <a:buNone/>
            </a:pPr>
            <a:r>
              <a:rPr lang="en-US" sz="3000"/>
              <a:t>BÀI 7:</a:t>
            </a:r>
            <a:endParaRPr sz="3000"/>
          </a:p>
        </p:txBody>
      </p:sp>
      <p:sp>
        <p:nvSpPr>
          <p:cNvPr id="179" name="Google Shape;179;g11bb26f517d_0_1"/>
          <p:cNvSpPr txBox="1"/>
          <p:nvPr/>
        </p:nvSpPr>
        <p:spPr>
          <a:xfrm>
            <a:off x="1697677" y="3664250"/>
            <a:ext cx="63645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Module: Fundamental Database</a:t>
            </a:r>
            <a:endParaRPr sz="1800" b="0" i="0" u="none" strike="noStrike" cap="non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19b38e11fd_1_47"/>
          <p:cNvSpPr txBox="1">
            <a:spLocks noGrp="1"/>
          </p:cNvSpPr>
          <p:nvPr>
            <p:ph type="title"/>
          </p:nvPr>
        </p:nvSpPr>
        <p:spPr>
          <a:xfrm>
            <a:off x="838200" y="509150"/>
            <a:ext cx="88395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4. Trigger BEFORE INSERT và AFTER INSERT</a:t>
            </a:r>
            <a:endParaRPr/>
          </a:p>
        </p:txBody>
      </p:sp>
      <p:pic>
        <p:nvPicPr>
          <p:cNvPr id="238" name="Google Shape;238;g319b38e11fd_1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875" y="1416525"/>
            <a:ext cx="9808250" cy="402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319b38e11fd_1_47"/>
          <p:cNvSpPr/>
          <p:nvPr/>
        </p:nvSpPr>
        <p:spPr>
          <a:xfrm>
            <a:off x="1561175" y="1938700"/>
            <a:ext cx="9353700" cy="34344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9b38e11fd_1_54"/>
          <p:cNvSpPr txBox="1">
            <a:spLocks noGrp="1"/>
          </p:cNvSpPr>
          <p:nvPr>
            <p:ph type="title"/>
          </p:nvPr>
        </p:nvSpPr>
        <p:spPr>
          <a:xfrm>
            <a:off x="838200" y="509150"/>
            <a:ext cx="88395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4. Trigger BEFORE INSERT và AFTER INSERT</a:t>
            </a:r>
            <a:endParaRPr/>
          </a:p>
        </p:txBody>
      </p:sp>
      <p:pic>
        <p:nvPicPr>
          <p:cNvPr id="245" name="Google Shape;245;g319b38e11fd_1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200" y="1454750"/>
            <a:ext cx="10069599" cy="377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319b38e11fd_1_54"/>
          <p:cNvSpPr/>
          <p:nvPr/>
        </p:nvSpPr>
        <p:spPr>
          <a:xfrm>
            <a:off x="1422525" y="1938700"/>
            <a:ext cx="9609600" cy="31890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19b38e11fd_1_60"/>
          <p:cNvSpPr txBox="1">
            <a:spLocks noGrp="1"/>
          </p:cNvSpPr>
          <p:nvPr>
            <p:ph type="title"/>
          </p:nvPr>
        </p:nvSpPr>
        <p:spPr>
          <a:xfrm>
            <a:off x="838200" y="509150"/>
            <a:ext cx="88395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5. Trigger BEFORE UPDATE và AFTER UPDATE</a:t>
            </a:r>
            <a:endParaRPr/>
          </a:p>
        </p:txBody>
      </p:sp>
      <p:pic>
        <p:nvPicPr>
          <p:cNvPr id="252" name="Google Shape;252;g319b38e11fd_1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013" y="1343362"/>
            <a:ext cx="10205975" cy="417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319b38e11fd_1_60"/>
          <p:cNvSpPr/>
          <p:nvPr/>
        </p:nvSpPr>
        <p:spPr>
          <a:xfrm>
            <a:off x="1347875" y="1885375"/>
            <a:ext cx="9780300" cy="35622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19b38e11fd_1_67"/>
          <p:cNvSpPr txBox="1">
            <a:spLocks noGrp="1"/>
          </p:cNvSpPr>
          <p:nvPr>
            <p:ph type="title"/>
          </p:nvPr>
        </p:nvSpPr>
        <p:spPr>
          <a:xfrm>
            <a:off x="838200" y="509150"/>
            <a:ext cx="88395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5. Trigger BEFORE UPDATE và AFTER UPDATE</a:t>
            </a:r>
            <a:endParaRPr/>
          </a:p>
        </p:txBody>
      </p:sp>
      <p:pic>
        <p:nvPicPr>
          <p:cNvPr id="259" name="Google Shape;259;g319b38e11fd_1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575" y="1454750"/>
            <a:ext cx="10060848" cy="377279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319b38e11fd_1_67"/>
          <p:cNvSpPr/>
          <p:nvPr/>
        </p:nvSpPr>
        <p:spPr>
          <a:xfrm>
            <a:off x="1443850" y="1960050"/>
            <a:ext cx="9620400" cy="31998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19b38e11fd_1_74"/>
          <p:cNvSpPr txBox="1">
            <a:spLocks noGrp="1"/>
          </p:cNvSpPr>
          <p:nvPr>
            <p:ph type="title"/>
          </p:nvPr>
        </p:nvSpPr>
        <p:spPr>
          <a:xfrm>
            <a:off x="838200" y="509150"/>
            <a:ext cx="88395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6. Trigger BEFORE DELETE và AFTER DELETE</a:t>
            </a:r>
            <a:endParaRPr/>
          </a:p>
        </p:txBody>
      </p:sp>
      <p:pic>
        <p:nvPicPr>
          <p:cNvPr id="266" name="Google Shape;266;g319b38e11fd_1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950" y="1454750"/>
            <a:ext cx="10116100" cy="34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319b38e11fd_1_74"/>
          <p:cNvSpPr/>
          <p:nvPr/>
        </p:nvSpPr>
        <p:spPr>
          <a:xfrm>
            <a:off x="1422525" y="1938700"/>
            <a:ext cx="9663000" cy="29010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19b38e11fd_1_79"/>
          <p:cNvSpPr txBox="1">
            <a:spLocks noGrp="1"/>
          </p:cNvSpPr>
          <p:nvPr>
            <p:ph type="title"/>
          </p:nvPr>
        </p:nvSpPr>
        <p:spPr>
          <a:xfrm>
            <a:off x="838200" y="509150"/>
            <a:ext cx="88395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6. Trigger BEFORE DELETE và AFTER DELETE</a:t>
            </a:r>
            <a:endParaRPr/>
          </a:p>
        </p:txBody>
      </p:sp>
      <p:pic>
        <p:nvPicPr>
          <p:cNvPr id="273" name="Google Shape;273;g319b38e11fd_1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850" y="1454750"/>
            <a:ext cx="10146301" cy="382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319b38e11fd_1_79"/>
          <p:cNvSpPr/>
          <p:nvPr/>
        </p:nvSpPr>
        <p:spPr>
          <a:xfrm>
            <a:off x="1390525" y="1938700"/>
            <a:ext cx="9705600" cy="32745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19b38e11fd_1_79"/>
          <p:cNvSpPr txBox="1">
            <a:spLocks noGrp="1"/>
          </p:cNvSpPr>
          <p:nvPr>
            <p:ph type="title"/>
          </p:nvPr>
        </p:nvSpPr>
        <p:spPr>
          <a:xfrm>
            <a:off x="838200" y="509150"/>
            <a:ext cx="88395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6. Trigger BEFORE DELETE và AFTER DELETE</a:t>
            </a:r>
            <a:endParaRPr/>
          </a:p>
        </p:txBody>
      </p:sp>
      <p:sp>
        <p:nvSpPr>
          <p:cNvPr id="274" name="Google Shape;274;g319b38e11fd_1_79"/>
          <p:cNvSpPr/>
          <p:nvPr/>
        </p:nvSpPr>
        <p:spPr>
          <a:xfrm>
            <a:off x="838200" y="1533525"/>
            <a:ext cx="10658475" cy="466725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CREATE TABLE products (</a:t>
            </a:r>
          </a:p>
          <a:p>
            <a:pPr lvl="0"/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product_id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INT PRIMARY KEY AUTO_INCREMENT,</a:t>
            </a:r>
          </a:p>
          <a:p>
            <a:pPr lvl="0"/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   product_name VARCHAR(100),</a:t>
            </a:r>
          </a:p>
          <a:p>
            <a:pPr lvl="0"/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   quantity INT DEFAULT 0</a:t>
            </a:r>
          </a:p>
          <a:p>
            <a:pPr lvl="0"/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);</a:t>
            </a:r>
          </a:p>
          <a:p>
            <a:pPr lvl="0"/>
            <a:endParaRPr lang="en-US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CREATE TABLE orders (</a:t>
            </a:r>
          </a:p>
          <a:p>
            <a:pPr lvl="0"/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   order_id INT PRIMARY KEY AUTO_INCREMENT,</a:t>
            </a:r>
          </a:p>
          <a:p>
            <a:pPr lvl="0"/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   product_id INT,</a:t>
            </a:r>
          </a:p>
          <a:p>
            <a:pPr lvl="0"/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   order_quantity INT,</a:t>
            </a:r>
          </a:p>
          <a:p>
            <a:pPr lvl="0"/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   created_at TIMESTAMP DEFAULT CURRENT_TIMESTAMP,</a:t>
            </a:r>
          </a:p>
          <a:p>
            <a:pPr lvl="0"/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   FOREIGN KEY (product_id) REFERENCES products(product_id)</a:t>
            </a:r>
          </a:p>
          <a:p>
            <a:pPr lvl="0"/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vi-VN" b="1" dirty="0">
                <a:latin typeface="Montserrat"/>
                <a:ea typeface="Montserrat"/>
                <a:cs typeface="Montserrat"/>
                <a:sym typeface="Montserrat"/>
              </a:rPr>
              <a:t>Trigger </a:t>
            </a:r>
            <a:r>
              <a:rPr lang="vi-VN" b="1" dirty="0" smtClean="0">
                <a:latin typeface="Montserrat"/>
                <a:ea typeface="Montserrat"/>
                <a:cs typeface="Montserrat"/>
                <a:sym typeface="Montserrat"/>
              </a:rPr>
              <a:t>1:</a:t>
            </a:r>
            <a:endParaRPr lang="en-US" b="1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vi-VN" dirty="0">
                <a:latin typeface="Montserrat"/>
                <a:ea typeface="Montserrat"/>
                <a:cs typeface="Montserrat"/>
                <a:sym typeface="Montserrat"/>
              </a:rPr>
              <a:t>Khi thêm mới vào orders, cập nhật bảng products.quantity tương ứng</a:t>
            </a:r>
            <a:r>
              <a:rPr lang="vi-VN" dirty="0" smtClean="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-US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vi-VN" dirty="0" smtClean="0">
                <a:latin typeface="Montserrat"/>
                <a:ea typeface="Montserrat"/>
                <a:cs typeface="Montserrat"/>
                <a:sym typeface="Montserrat"/>
              </a:rPr>
              <a:t>Trừ </a:t>
            </a:r>
            <a:r>
              <a:rPr lang="vi-VN" dirty="0">
                <a:latin typeface="Montserrat"/>
                <a:ea typeface="Montserrat"/>
                <a:cs typeface="Montserrat"/>
                <a:sym typeface="Montserrat"/>
              </a:rPr>
              <a:t>số lượng hàng trong kho khi có đơn hàng </a:t>
            </a:r>
            <a:r>
              <a:rPr lang="vi-VN" dirty="0" smtClean="0">
                <a:latin typeface="Montserrat"/>
                <a:ea typeface="Montserrat"/>
                <a:cs typeface="Montserrat"/>
                <a:sym typeface="Montserrat"/>
              </a:rPr>
              <a:t>mới</a:t>
            </a:r>
            <a:endParaRPr lang="en-US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vi-VN" b="1" dirty="0" smtClean="0">
                <a:latin typeface="Montserrat"/>
                <a:ea typeface="Montserrat"/>
                <a:cs typeface="Montserrat"/>
                <a:sym typeface="Montserrat"/>
              </a:rPr>
              <a:t>Trigger </a:t>
            </a:r>
            <a:r>
              <a:rPr lang="en-US" b="1" dirty="0" smtClean="0"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vi-VN" b="1" dirty="0" smtClean="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lang="en-US" b="1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vi-VN" dirty="0" smtClean="0">
                <a:latin typeface="Montserrat"/>
                <a:ea typeface="Montserrat"/>
                <a:cs typeface="Montserrat"/>
                <a:sym typeface="Montserrat"/>
              </a:rPr>
              <a:t>Ghi </a:t>
            </a:r>
            <a:r>
              <a:rPr lang="vi-VN" dirty="0">
                <a:latin typeface="Montserrat"/>
                <a:ea typeface="Montserrat"/>
                <a:cs typeface="Montserrat"/>
                <a:sym typeface="Montserrat"/>
              </a:rPr>
              <a:t>log khi cập nhật số lượng sản phẩmKhi cập nhật quantity trong products, ghi vào bảng product_logs.</a:t>
            </a: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54625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19b38e11fd_1_79"/>
          <p:cNvSpPr txBox="1">
            <a:spLocks noGrp="1"/>
          </p:cNvSpPr>
          <p:nvPr>
            <p:ph type="title"/>
          </p:nvPr>
        </p:nvSpPr>
        <p:spPr>
          <a:xfrm>
            <a:off x="838200" y="509150"/>
            <a:ext cx="88395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6. Trigger BEFORE DELETE và AFTER DELETE</a:t>
            </a:r>
            <a:endParaRPr/>
          </a:p>
        </p:txBody>
      </p:sp>
      <p:sp>
        <p:nvSpPr>
          <p:cNvPr id="274" name="Google Shape;274;g319b38e11fd_1_79"/>
          <p:cNvSpPr/>
          <p:nvPr/>
        </p:nvSpPr>
        <p:spPr>
          <a:xfrm>
            <a:off x="838200" y="1533525"/>
            <a:ext cx="10658475" cy="466725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b="1" dirty="0">
                <a:latin typeface="Montserrat"/>
                <a:ea typeface="Montserrat"/>
                <a:cs typeface="Montserrat"/>
                <a:sym typeface="Montserrat"/>
              </a:rPr>
              <a:t>Trigger 1:</a:t>
            </a:r>
          </a:p>
          <a:p>
            <a:pPr lvl="0"/>
            <a:r>
              <a:rPr lang="vi-VN" dirty="0">
                <a:latin typeface="Montserrat"/>
                <a:ea typeface="Montserrat"/>
                <a:cs typeface="Montserrat"/>
                <a:sym typeface="Montserrat"/>
              </a:rPr>
              <a:t>Khi thêm mới vào orders, cập nhật bảng products.quantity tương ứng.</a:t>
            </a:r>
          </a:p>
          <a:p>
            <a:pPr lvl="0"/>
            <a:r>
              <a:rPr lang="vi-VN" dirty="0">
                <a:latin typeface="Montserrat"/>
                <a:ea typeface="Montserrat"/>
                <a:cs typeface="Montserrat"/>
                <a:sym typeface="Montserrat"/>
              </a:rPr>
              <a:t>Trừ số lượng hàng trong kho khi có đơn hàng mới</a:t>
            </a:r>
          </a:p>
          <a:p>
            <a:pPr lvl="0"/>
            <a:endParaRPr lang="en-US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US" dirty="0" smtClean="0">
                <a:latin typeface="Montserrat"/>
                <a:ea typeface="Montserrat"/>
                <a:cs typeface="Montserrat"/>
                <a:sym typeface="Montserrat"/>
              </a:rPr>
              <a:t>DELIMITER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$$</a:t>
            </a:r>
          </a:p>
          <a:p>
            <a:pPr lvl="0"/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CREATE TRIGGER trg_after_insert_order</a:t>
            </a:r>
          </a:p>
          <a:p>
            <a:pPr lvl="0"/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AFTER INSERT ON orders</a:t>
            </a:r>
          </a:p>
          <a:p>
            <a:pPr lvl="0"/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FOR EACH ROW</a:t>
            </a:r>
          </a:p>
          <a:p>
            <a:pPr lvl="0"/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BEGIN</a:t>
            </a:r>
          </a:p>
          <a:p>
            <a:pPr lvl="0"/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   UPDATE products</a:t>
            </a:r>
          </a:p>
          <a:p>
            <a:pPr lvl="0"/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   SET quantity = quantity - NEW.order_quantity</a:t>
            </a:r>
          </a:p>
          <a:p>
            <a:pPr lvl="0"/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    WHERE product_id = NEW.product_id;</a:t>
            </a:r>
          </a:p>
          <a:p>
            <a:pPr lvl="0"/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END$$</a:t>
            </a:r>
          </a:p>
          <a:p>
            <a:pPr lvl="0"/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813737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bac9ab7f9_1_1035"/>
          <p:cNvSpPr txBox="1">
            <a:spLocks noGrp="1"/>
          </p:cNvSpPr>
          <p:nvPr>
            <p:ph type="title"/>
          </p:nvPr>
        </p:nvSpPr>
        <p:spPr>
          <a:xfrm rot="5400000">
            <a:off x="-1686375" y="1500953"/>
            <a:ext cx="5085300" cy="18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</a:pPr>
            <a:r>
              <a:rPr lang="en-US"/>
              <a:t> TỔNG KẾT</a:t>
            </a:r>
            <a:endParaRPr/>
          </a:p>
        </p:txBody>
      </p:sp>
      <p:pic>
        <p:nvPicPr>
          <p:cNvPr id="280" name="Google Shape;280;g11bac9ab7f9_1_10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63816" y="5111676"/>
            <a:ext cx="3515280" cy="349264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11bac9ab7f9_1_1035"/>
          <p:cNvSpPr txBox="1">
            <a:spLocks noGrp="1"/>
          </p:cNvSpPr>
          <p:nvPr>
            <p:ph type="body" idx="1"/>
          </p:nvPr>
        </p:nvSpPr>
        <p:spPr>
          <a:xfrm>
            <a:off x="1651450" y="1261300"/>
            <a:ext cx="9767400" cy="49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❏"/>
            </a:pPr>
            <a:r>
              <a:rPr lang="en-US" sz="2400">
                <a:solidFill>
                  <a:srgbClr val="333333"/>
                </a:solidFill>
              </a:rPr>
              <a:t>Nắm được khái niệm trigger trong MySQL</a:t>
            </a:r>
            <a:endParaRPr sz="2400">
              <a:solidFill>
                <a:srgbClr val="333333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❏"/>
            </a:pPr>
            <a:r>
              <a:rPr lang="en-US" sz="2400">
                <a:solidFill>
                  <a:srgbClr val="333333"/>
                </a:solidFill>
              </a:rPr>
              <a:t>Nắm được cách tạo và sử dụng một trigger trong MySQL</a:t>
            </a:r>
            <a:endParaRPr sz="240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endParaRPr sz="24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bb26f517d_0_162"/>
          <p:cNvSpPr txBox="1">
            <a:spLocks noGrp="1"/>
          </p:cNvSpPr>
          <p:nvPr>
            <p:ph type="ctrTitle"/>
          </p:nvPr>
        </p:nvSpPr>
        <p:spPr>
          <a:xfrm>
            <a:off x="279991" y="3969209"/>
            <a:ext cx="9144000" cy="14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</a:pPr>
            <a:r>
              <a:rPr lang="en-US"/>
              <a:t>KẾT THÚC</a:t>
            </a:r>
            <a:endParaRPr/>
          </a:p>
        </p:txBody>
      </p:sp>
      <p:sp>
        <p:nvSpPr>
          <p:cNvPr id="287" name="Google Shape;287;g11bb26f517d_0_162"/>
          <p:cNvSpPr txBox="1">
            <a:spLocks noGrp="1"/>
          </p:cNvSpPr>
          <p:nvPr>
            <p:ph type="subTitle" idx="1"/>
          </p:nvPr>
        </p:nvSpPr>
        <p:spPr>
          <a:xfrm>
            <a:off x="279991" y="543362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HỌC VIỆN ĐÀO TẠO LẬP TRÌNH CHẤT LƯỢNG NHẬT BẢN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bac9ab7f9_1_682"/>
          <p:cNvSpPr txBox="1">
            <a:spLocks noGrp="1"/>
          </p:cNvSpPr>
          <p:nvPr>
            <p:ph type="body" idx="1"/>
          </p:nvPr>
        </p:nvSpPr>
        <p:spPr>
          <a:xfrm>
            <a:off x="1651475" y="1115400"/>
            <a:ext cx="9767400" cy="49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AutoNum type="arabicPeriod"/>
            </a:pPr>
            <a:r>
              <a:rPr lang="en-US" sz="2400">
                <a:solidFill>
                  <a:srgbClr val="333333"/>
                </a:solidFill>
              </a:rPr>
              <a:t>Tổng quan về trigger trong MySQL</a:t>
            </a:r>
            <a:endParaRPr sz="2400">
              <a:solidFill>
                <a:srgbClr val="333333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AutoNum type="arabicPeriod"/>
            </a:pPr>
            <a:r>
              <a:rPr lang="en-US" sz="2400">
                <a:solidFill>
                  <a:srgbClr val="333333"/>
                </a:solidFill>
              </a:rPr>
              <a:t>Tạo và sử dụng một trigger trong MySQL</a:t>
            </a:r>
            <a:endParaRPr sz="2400">
              <a:solidFill>
                <a:srgbClr val="333333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AutoNum type="arabicPeriod"/>
            </a:pPr>
            <a:r>
              <a:rPr lang="en-US" sz="2400">
                <a:solidFill>
                  <a:srgbClr val="333333"/>
                </a:solidFill>
              </a:rPr>
              <a:t>Trigger BEFORE INSERT và AFTER INSERT</a:t>
            </a:r>
            <a:endParaRPr sz="2400">
              <a:solidFill>
                <a:srgbClr val="333333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AutoNum type="arabicPeriod"/>
            </a:pPr>
            <a:r>
              <a:rPr lang="en-US" sz="2400">
                <a:solidFill>
                  <a:srgbClr val="333333"/>
                </a:solidFill>
              </a:rPr>
              <a:t>Trigger BEFORE UPDATE và AFTER UPDATE</a:t>
            </a:r>
            <a:endParaRPr sz="2400">
              <a:solidFill>
                <a:srgbClr val="333333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AutoNum type="arabicPeriod"/>
            </a:pPr>
            <a:r>
              <a:rPr lang="en-US" sz="2400">
                <a:solidFill>
                  <a:srgbClr val="333333"/>
                </a:solidFill>
              </a:rPr>
              <a:t>Trigger BEFORE DELETE và AFTER UPDATE </a:t>
            </a:r>
            <a:endParaRPr sz="2400">
              <a:solidFill>
                <a:srgbClr val="333333"/>
              </a:solidFill>
            </a:endParaRPr>
          </a:p>
        </p:txBody>
      </p:sp>
      <p:sp>
        <p:nvSpPr>
          <p:cNvPr id="185" name="Google Shape;185;g11bac9ab7f9_1_682"/>
          <p:cNvSpPr txBox="1">
            <a:spLocks noGrp="1"/>
          </p:cNvSpPr>
          <p:nvPr>
            <p:ph type="title"/>
          </p:nvPr>
        </p:nvSpPr>
        <p:spPr>
          <a:xfrm rot="5400000">
            <a:off x="-1686375" y="1500953"/>
            <a:ext cx="5085300" cy="18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</a:pPr>
            <a:r>
              <a:rPr lang="en-US"/>
              <a:t> NỘI DUNG</a:t>
            </a:r>
            <a:endParaRPr/>
          </a:p>
        </p:txBody>
      </p:sp>
      <p:pic>
        <p:nvPicPr>
          <p:cNvPr id="186" name="Google Shape;186;g11bac9ab7f9_1_6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63816" y="5111676"/>
            <a:ext cx="3515280" cy="3492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96f553a0a_0_40"/>
          <p:cNvSpPr txBox="1">
            <a:spLocks noGrp="1"/>
          </p:cNvSpPr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1. Tổng quan về trigger trong MySQL</a:t>
            </a:r>
            <a:endParaRPr/>
          </a:p>
        </p:txBody>
      </p:sp>
      <p:pic>
        <p:nvPicPr>
          <p:cNvPr id="192" name="Google Shape;192;g2f96f553a0a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238" y="1553825"/>
            <a:ext cx="8171526" cy="471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9b38e11fd_1_1"/>
          <p:cNvSpPr txBox="1">
            <a:spLocks noGrp="1"/>
          </p:cNvSpPr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1. Tổng quan về trigger trong MySQL</a:t>
            </a:r>
            <a:endParaRPr/>
          </a:p>
        </p:txBody>
      </p:sp>
      <p:pic>
        <p:nvPicPr>
          <p:cNvPr id="198" name="Google Shape;198;g319b38e11fd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013" y="1454749"/>
            <a:ext cx="9663974" cy="448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9b38e11fd_1_8"/>
          <p:cNvSpPr txBox="1">
            <a:spLocks noGrp="1"/>
          </p:cNvSpPr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2. Tạo và sử dụng một trigger trong MySQL</a:t>
            </a:r>
            <a:endParaRPr/>
          </a:p>
        </p:txBody>
      </p:sp>
      <p:pic>
        <p:nvPicPr>
          <p:cNvPr id="204" name="Google Shape;204;g319b38e11fd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500" y="1454752"/>
            <a:ext cx="9477000" cy="32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319b38e11fd_1_8"/>
          <p:cNvSpPr/>
          <p:nvPr/>
        </p:nvSpPr>
        <p:spPr>
          <a:xfrm>
            <a:off x="1401200" y="1938700"/>
            <a:ext cx="9385800" cy="27090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9b38e11fd_1_16"/>
          <p:cNvSpPr txBox="1">
            <a:spLocks noGrp="1"/>
          </p:cNvSpPr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2. Tạo và sử dụng một trigger trong MySQL</a:t>
            </a:r>
            <a:endParaRPr/>
          </a:p>
        </p:txBody>
      </p:sp>
      <p:pic>
        <p:nvPicPr>
          <p:cNvPr id="211" name="Google Shape;211;g319b38e11fd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363" y="1362750"/>
            <a:ext cx="9715277" cy="468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19b38e11fd_1_24"/>
          <p:cNvSpPr txBox="1">
            <a:spLocks noGrp="1"/>
          </p:cNvSpPr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2. Tạo và sử dụng một trigger trong MySQL</a:t>
            </a:r>
            <a:endParaRPr/>
          </a:p>
        </p:txBody>
      </p:sp>
      <p:pic>
        <p:nvPicPr>
          <p:cNvPr id="217" name="Google Shape;217;g319b38e11fd_1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875" y="1454750"/>
            <a:ext cx="9488248" cy="31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319b38e11fd_1_24"/>
          <p:cNvSpPr/>
          <p:nvPr/>
        </p:nvSpPr>
        <p:spPr>
          <a:xfrm>
            <a:off x="1859825" y="2429325"/>
            <a:ext cx="8863200" cy="7680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g319b38e11fd_1_24"/>
          <p:cNvSpPr/>
          <p:nvPr/>
        </p:nvSpPr>
        <p:spPr>
          <a:xfrm>
            <a:off x="1859825" y="3744275"/>
            <a:ext cx="8863200" cy="7680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9b38e11fd_1_32"/>
          <p:cNvSpPr txBox="1">
            <a:spLocks noGrp="1"/>
          </p:cNvSpPr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3. Từ khóa NEW và OLD</a:t>
            </a:r>
            <a:endParaRPr/>
          </a:p>
        </p:txBody>
      </p:sp>
      <p:pic>
        <p:nvPicPr>
          <p:cNvPr id="225" name="Google Shape;225;g319b38e11fd_1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313" y="1454750"/>
            <a:ext cx="10491375" cy="13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19b38e11fd_1_40"/>
          <p:cNvSpPr txBox="1">
            <a:spLocks noGrp="1"/>
          </p:cNvSpPr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3. Từ khóa NEW và OLD</a:t>
            </a:r>
            <a:endParaRPr/>
          </a:p>
        </p:txBody>
      </p:sp>
      <p:pic>
        <p:nvPicPr>
          <p:cNvPr id="231" name="Google Shape;231;g319b38e11fd_1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875" y="1369400"/>
            <a:ext cx="6570026" cy="218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319b38e11fd_1_40"/>
          <p:cNvPicPr preferRelativeResize="0"/>
          <p:nvPr/>
        </p:nvPicPr>
        <p:blipFill rotWithShape="1">
          <a:blip r:embed="rId4">
            <a:alphaModFix/>
          </a:blip>
          <a:srcRect r="-10594" b="2874"/>
          <a:stretch/>
        </p:blipFill>
        <p:spPr>
          <a:xfrm>
            <a:off x="1347875" y="3740250"/>
            <a:ext cx="6570027" cy="21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370</Words>
  <Application>Microsoft Office PowerPoint</Application>
  <PresentationFormat>Widescreen</PresentationFormat>
  <Paragraphs>65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Courier New</vt:lpstr>
      <vt:lpstr>Montserrat ExtraBold</vt:lpstr>
      <vt:lpstr>Montserrat Black</vt:lpstr>
      <vt:lpstr>Trebuchet MS</vt:lpstr>
      <vt:lpstr>Montserrat</vt:lpstr>
      <vt:lpstr>Calibri</vt:lpstr>
      <vt:lpstr>Montserrat Medium</vt:lpstr>
      <vt:lpstr>Office Theme</vt:lpstr>
      <vt:lpstr>Trigger</vt:lpstr>
      <vt:lpstr> NỘI DUNG</vt:lpstr>
      <vt:lpstr>1. Tổng quan về trigger trong MySQL</vt:lpstr>
      <vt:lpstr>1. Tổng quan về trigger trong MySQL</vt:lpstr>
      <vt:lpstr>2. Tạo và sử dụng một trigger trong MySQL</vt:lpstr>
      <vt:lpstr>2. Tạo và sử dụng một trigger trong MySQL</vt:lpstr>
      <vt:lpstr>2. Tạo và sử dụng một trigger trong MySQL</vt:lpstr>
      <vt:lpstr>3. Từ khóa NEW và OLD</vt:lpstr>
      <vt:lpstr>3. Từ khóa NEW và OLD</vt:lpstr>
      <vt:lpstr>4. Trigger BEFORE INSERT và AFTER INSERT</vt:lpstr>
      <vt:lpstr>4. Trigger BEFORE INSERT và AFTER INSERT</vt:lpstr>
      <vt:lpstr>5. Trigger BEFORE UPDATE và AFTER UPDATE</vt:lpstr>
      <vt:lpstr>5. Trigger BEFORE UPDATE và AFTER UPDATE</vt:lpstr>
      <vt:lpstr>6. Trigger BEFORE DELETE và AFTER DELETE</vt:lpstr>
      <vt:lpstr>6. Trigger BEFORE DELETE và AFTER DELETE</vt:lpstr>
      <vt:lpstr>6. Trigger BEFORE DELETE và AFTER DELETE</vt:lpstr>
      <vt:lpstr>6. Trigger BEFORE DELETE và AFTER DELETE</vt:lpstr>
      <vt:lpstr> TỔNG KẾT</vt:lpstr>
      <vt:lpstr>KẾT THÚC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</dc:title>
  <cp:lastModifiedBy>Nguyen Tuyen</cp:lastModifiedBy>
  <cp:revision>6</cp:revision>
  <dcterms:modified xsi:type="dcterms:W3CDTF">2025-06-18T00:24:14Z</dcterms:modified>
</cp:coreProperties>
</file>