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EE406558-8249-4A7A-8FA2-74026355CBC8}" type="datetimeFigureOut">
              <a:rPr lang="vi-VN" smtClean="0"/>
              <a:t>19/04/2018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36CDD99-2E81-4ED7-9A86-BAF7D92E749B}" type="slidenum">
              <a:rPr lang="vi-VN" smtClean="0"/>
              <a:t>‹#›</a:t>
            </a:fld>
            <a:endParaRPr lang="vi-VN"/>
          </a:p>
        </p:txBody>
      </p:sp>
    </p:spTree>
    <p:extLst>
      <p:ext uri="{BB962C8B-B14F-4D97-AF65-F5344CB8AC3E}">
        <p14:creationId xmlns:p14="http://schemas.microsoft.com/office/powerpoint/2010/main" val="2117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E406558-8249-4A7A-8FA2-74026355CBC8}" type="datetimeFigureOut">
              <a:rPr lang="vi-VN" smtClean="0"/>
              <a:t>19/04/2018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36CDD99-2E81-4ED7-9A86-BAF7D92E749B}" type="slidenum">
              <a:rPr lang="vi-VN" smtClean="0"/>
              <a:t>‹#›</a:t>
            </a:fld>
            <a:endParaRPr lang="vi-VN"/>
          </a:p>
        </p:txBody>
      </p:sp>
    </p:spTree>
    <p:extLst>
      <p:ext uri="{BB962C8B-B14F-4D97-AF65-F5344CB8AC3E}">
        <p14:creationId xmlns:p14="http://schemas.microsoft.com/office/powerpoint/2010/main" val="219414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E406558-8249-4A7A-8FA2-74026355CBC8}" type="datetimeFigureOut">
              <a:rPr lang="vi-VN" smtClean="0"/>
              <a:t>19/04/2018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36CDD99-2E81-4ED7-9A86-BAF7D92E749B}" type="slidenum">
              <a:rPr lang="vi-VN" smtClean="0"/>
              <a:t>‹#›</a:t>
            </a:fld>
            <a:endParaRPr lang="vi-VN"/>
          </a:p>
        </p:txBody>
      </p:sp>
    </p:spTree>
    <p:extLst>
      <p:ext uri="{BB962C8B-B14F-4D97-AF65-F5344CB8AC3E}">
        <p14:creationId xmlns:p14="http://schemas.microsoft.com/office/powerpoint/2010/main" val="291032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EE406558-8249-4A7A-8FA2-74026355CBC8}" type="datetimeFigureOut">
              <a:rPr lang="vi-VN" smtClean="0"/>
              <a:t>19/04/2018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36CDD99-2E81-4ED7-9A86-BAF7D92E749B}" type="slidenum">
              <a:rPr lang="vi-VN" smtClean="0"/>
              <a:t>‹#›</a:t>
            </a:fld>
            <a:endParaRPr lang="vi-VN"/>
          </a:p>
        </p:txBody>
      </p:sp>
    </p:spTree>
    <p:extLst>
      <p:ext uri="{BB962C8B-B14F-4D97-AF65-F5344CB8AC3E}">
        <p14:creationId xmlns:p14="http://schemas.microsoft.com/office/powerpoint/2010/main" val="19854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406558-8249-4A7A-8FA2-74026355CBC8}" type="datetimeFigureOut">
              <a:rPr lang="vi-VN" smtClean="0"/>
              <a:t>19/04/2018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36CDD99-2E81-4ED7-9A86-BAF7D92E749B}" type="slidenum">
              <a:rPr lang="vi-VN" smtClean="0"/>
              <a:t>‹#›</a:t>
            </a:fld>
            <a:endParaRPr lang="vi-VN"/>
          </a:p>
        </p:txBody>
      </p:sp>
    </p:spTree>
    <p:extLst>
      <p:ext uri="{BB962C8B-B14F-4D97-AF65-F5344CB8AC3E}">
        <p14:creationId xmlns:p14="http://schemas.microsoft.com/office/powerpoint/2010/main" val="369661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EE406558-8249-4A7A-8FA2-74026355CBC8}" type="datetimeFigureOut">
              <a:rPr lang="vi-VN" smtClean="0"/>
              <a:t>19/04/2018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36CDD99-2E81-4ED7-9A86-BAF7D92E749B}" type="slidenum">
              <a:rPr lang="vi-VN" smtClean="0"/>
              <a:t>‹#›</a:t>
            </a:fld>
            <a:endParaRPr lang="vi-VN"/>
          </a:p>
        </p:txBody>
      </p:sp>
    </p:spTree>
    <p:extLst>
      <p:ext uri="{BB962C8B-B14F-4D97-AF65-F5344CB8AC3E}">
        <p14:creationId xmlns:p14="http://schemas.microsoft.com/office/powerpoint/2010/main" val="72161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EE406558-8249-4A7A-8FA2-74026355CBC8}" type="datetimeFigureOut">
              <a:rPr lang="vi-VN" smtClean="0"/>
              <a:t>19/04/2018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36CDD99-2E81-4ED7-9A86-BAF7D92E749B}" type="slidenum">
              <a:rPr lang="vi-VN" smtClean="0"/>
              <a:t>‹#›</a:t>
            </a:fld>
            <a:endParaRPr lang="vi-VN"/>
          </a:p>
        </p:txBody>
      </p:sp>
    </p:spTree>
    <p:extLst>
      <p:ext uri="{BB962C8B-B14F-4D97-AF65-F5344CB8AC3E}">
        <p14:creationId xmlns:p14="http://schemas.microsoft.com/office/powerpoint/2010/main" val="187872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EE406558-8249-4A7A-8FA2-74026355CBC8}" type="datetimeFigureOut">
              <a:rPr lang="vi-VN" smtClean="0"/>
              <a:t>19/04/2018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36CDD99-2E81-4ED7-9A86-BAF7D92E749B}" type="slidenum">
              <a:rPr lang="vi-VN" smtClean="0"/>
              <a:t>‹#›</a:t>
            </a:fld>
            <a:endParaRPr lang="vi-VN"/>
          </a:p>
        </p:txBody>
      </p:sp>
    </p:spTree>
    <p:extLst>
      <p:ext uri="{BB962C8B-B14F-4D97-AF65-F5344CB8AC3E}">
        <p14:creationId xmlns:p14="http://schemas.microsoft.com/office/powerpoint/2010/main" val="183116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06558-8249-4A7A-8FA2-74026355CBC8}" type="datetimeFigureOut">
              <a:rPr lang="vi-VN" smtClean="0"/>
              <a:t>19/04/2018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36CDD99-2E81-4ED7-9A86-BAF7D92E749B}" type="slidenum">
              <a:rPr lang="vi-VN" smtClean="0"/>
              <a:t>‹#›</a:t>
            </a:fld>
            <a:endParaRPr lang="vi-VN"/>
          </a:p>
        </p:txBody>
      </p:sp>
    </p:spTree>
    <p:extLst>
      <p:ext uri="{BB962C8B-B14F-4D97-AF65-F5344CB8AC3E}">
        <p14:creationId xmlns:p14="http://schemas.microsoft.com/office/powerpoint/2010/main" val="158825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406558-8249-4A7A-8FA2-74026355CBC8}" type="datetimeFigureOut">
              <a:rPr lang="vi-VN" smtClean="0"/>
              <a:t>19/04/2018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36CDD99-2E81-4ED7-9A86-BAF7D92E749B}" type="slidenum">
              <a:rPr lang="vi-VN" smtClean="0"/>
              <a:t>‹#›</a:t>
            </a:fld>
            <a:endParaRPr lang="vi-VN"/>
          </a:p>
        </p:txBody>
      </p:sp>
    </p:spTree>
    <p:extLst>
      <p:ext uri="{BB962C8B-B14F-4D97-AF65-F5344CB8AC3E}">
        <p14:creationId xmlns:p14="http://schemas.microsoft.com/office/powerpoint/2010/main" val="228245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406558-8249-4A7A-8FA2-74026355CBC8}" type="datetimeFigureOut">
              <a:rPr lang="vi-VN" smtClean="0"/>
              <a:t>19/04/2018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36CDD99-2E81-4ED7-9A86-BAF7D92E749B}" type="slidenum">
              <a:rPr lang="vi-VN" smtClean="0"/>
              <a:t>‹#›</a:t>
            </a:fld>
            <a:endParaRPr lang="vi-VN"/>
          </a:p>
        </p:txBody>
      </p:sp>
    </p:spTree>
    <p:extLst>
      <p:ext uri="{BB962C8B-B14F-4D97-AF65-F5344CB8AC3E}">
        <p14:creationId xmlns:p14="http://schemas.microsoft.com/office/powerpoint/2010/main" val="90895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06558-8249-4A7A-8FA2-74026355CBC8}" type="datetimeFigureOut">
              <a:rPr lang="vi-VN" smtClean="0"/>
              <a:t>19/04/2018</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DD99-2E81-4ED7-9A86-BAF7D92E749B}" type="slidenum">
              <a:rPr lang="vi-VN" smtClean="0"/>
              <a:t>‹#›</a:t>
            </a:fld>
            <a:endParaRPr lang="vi-VN"/>
          </a:p>
        </p:txBody>
      </p:sp>
    </p:spTree>
    <p:extLst>
      <p:ext uri="{BB962C8B-B14F-4D97-AF65-F5344CB8AC3E}">
        <p14:creationId xmlns:p14="http://schemas.microsoft.com/office/powerpoint/2010/main" val="2401850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a:t>
            </a:r>
            <a:r>
              <a:rPr lang="en-US" dirty="0" err="1" smtClean="0"/>
              <a:t>Redis</a:t>
            </a:r>
            <a:endParaRPr lang="vi-VN" dirty="0"/>
          </a:p>
        </p:txBody>
      </p:sp>
      <p:sp>
        <p:nvSpPr>
          <p:cNvPr id="3" name="Subtitle 2"/>
          <p:cNvSpPr>
            <a:spLocks noGrp="1"/>
          </p:cNvSpPr>
          <p:nvPr>
            <p:ph type="subTitle" idx="1"/>
          </p:nvPr>
        </p:nvSpPr>
        <p:spPr/>
        <p:txBody>
          <a:bodyPr/>
          <a:lstStyle/>
          <a:p>
            <a:endParaRPr lang="vi-VN" dirty="0"/>
          </a:p>
        </p:txBody>
      </p:sp>
    </p:spTree>
    <p:extLst>
      <p:ext uri="{BB962C8B-B14F-4D97-AF65-F5344CB8AC3E}">
        <p14:creationId xmlns:p14="http://schemas.microsoft.com/office/powerpoint/2010/main" val="2345423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Cluster</a:t>
            </a:r>
            <a:endParaRPr lang="vi-VN" dirty="0"/>
          </a:p>
        </p:txBody>
      </p:sp>
      <p:sp>
        <p:nvSpPr>
          <p:cNvPr id="3" name="Content Placeholder 2"/>
          <p:cNvSpPr>
            <a:spLocks noGrp="1"/>
          </p:cNvSpPr>
          <p:nvPr>
            <p:ph idx="1"/>
          </p:nvPr>
        </p:nvSpPr>
        <p:spPr>
          <a:xfrm>
            <a:off x="838200" y="1283652"/>
            <a:ext cx="10515600" cy="4351338"/>
          </a:xfrm>
        </p:spPr>
        <p:txBody>
          <a:bodyPr/>
          <a:lstStyle/>
          <a:p>
            <a:r>
              <a:rPr lang="en-US" dirty="0" err="1" smtClean="0"/>
              <a:t>Giải</a:t>
            </a:r>
            <a:r>
              <a:rPr lang="en-US" dirty="0" smtClean="0"/>
              <a:t> </a:t>
            </a:r>
            <a:r>
              <a:rPr lang="en-US" dirty="0" err="1" smtClean="0"/>
              <a:t>pháp</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dữ</a:t>
            </a:r>
            <a:r>
              <a:rPr lang="en-US" dirty="0" smtClean="0"/>
              <a:t> </a:t>
            </a:r>
            <a:r>
              <a:rPr lang="en-US" dirty="0" err="1" smtClean="0"/>
              <a:t>liệu</a:t>
            </a:r>
            <a:r>
              <a:rPr lang="en-US" dirty="0" smtClean="0"/>
              <a:t> </a:t>
            </a:r>
          </a:p>
          <a:p>
            <a:pPr lvl="1"/>
            <a:r>
              <a:rPr lang="en-US" dirty="0" err="1" smtClean="0"/>
              <a:t>quản</a:t>
            </a:r>
            <a:r>
              <a:rPr lang="en-US" dirty="0" smtClean="0"/>
              <a:t> </a:t>
            </a:r>
            <a:r>
              <a:rPr lang="en-US" dirty="0" err="1" smtClean="0"/>
              <a:t>lý</a:t>
            </a:r>
            <a:r>
              <a:rPr lang="en-US" dirty="0" smtClean="0"/>
              <a:t> </a:t>
            </a:r>
            <a:r>
              <a:rPr lang="en-US" dirty="0" err="1" smtClean="0"/>
              <a:t>tư</a:t>
            </a:r>
            <a:r>
              <a:rPr lang="en-US" dirty="0" smtClean="0"/>
              <a:t> </a:t>
            </a:r>
            <a:r>
              <a:rPr lang="en-US" dirty="0" err="1" smtClean="0"/>
              <a:t>động</a:t>
            </a:r>
            <a:endParaRPr lang="en-US" dirty="0" smtClean="0"/>
          </a:p>
          <a:p>
            <a:pPr lvl="1"/>
            <a:r>
              <a:rPr lang="en-US" dirty="0" err="1" smtClean="0"/>
              <a:t>Xử</a:t>
            </a:r>
            <a:r>
              <a:rPr lang="en-US" dirty="0" smtClean="0"/>
              <a:t> </a:t>
            </a:r>
            <a:r>
              <a:rPr lang="en-US" dirty="0" err="1" smtClean="0"/>
              <a:t>lý</a:t>
            </a:r>
            <a:r>
              <a:rPr lang="en-US" dirty="0" smtClean="0"/>
              <a:t> </a:t>
            </a:r>
            <a:r>
              <a:rPr lang="en-US" dirty="0" err="1" smtClean="0"/>
              <a:t>khắc</a:t>
            </a:r>
            <a:r>
              <a:rPr lang="en-US" dirty="0" smtClean="0"/>
              <a:t> </a:t>
            </a:r>
            <a:r>
              <a:rPr lang="en-US" dirty="0" err="1" smtClean="0"/>
              <a:t>phục</a:t>
            </a:r>
            <a:r>
              <a:rPr lang="en-US" dirty="0" smtClean="0"/>
              <a:t> </a:t>
            </a:r>
            <a:r>
              <a:rPr lang="en-US" dirty="0" err="1" smtClean="0"/>
              <a:t>lỗi</a:t>
            </a:r>
            <a:endParaRPr lang="en-US" dirty="0" smtClean="0"/>
          </a:p>
          <a:p>
            <a:pPr lvl="1"/>
            <a:r>
              <a:rPr lang="en-US" dirty="0" err="1" smtClean="0"/>
              <a:t>Nhân</a:t>
            </a:r>
            <a:r>
              <a:rPr lang="en-US" dirty="0" smtClean="0"/>
              <a:t> </a:t>
            </a:r>
            <a:r>
              <a:rPr lang="en-US" dirty="0" err="1" smtClean="0"/>
              <a:t>bản</a:t>
            </a:r>
            <a:r>
              <a:rPr lang="en-US" dirty="0" smtClean="0"/>
              <a:t> </a:t>
            </a:r>
          </a:p>
          <a:p>
            <a:r>
              <a:rPr lang="en-US" dirty="0" err="1" smtClean="0"/>
              <a:t>Tất</a:t>
            </a:r>
            <a:r>
              <a:rPr lang="en-US" dirty="0" smtClean="0"/>
              <a:t> </a:t>
            </a:r>
            <a:r>
              <a:rPr lang="en-US" dirty="0" err="1" smtClean="0"/>
              <a:t>cả</a:t>
            </a:r>
            <a:r>
              <a:rPr lang="en-US" dirty="0" smtClean="0"/>
              <a:t> </a:t>
            </a:r>
            <a:r>
              <a:rPr lang="en-US" dirty="0" err="1" smtClean="0"/>
              <a:t>các</a:t>
            </a:r>
            <a:r>
              <a:rPr lang="en-US" dirty="0" smtClean="0"/>
              <a:t> node </a:t>
            </a:r>
            <a:r>
              <a:rPr lang="en-US" dirty="0" err="1" smtClean="0"/>
              <a:t>kết</a:t>
            </a:r>
            <a:r>
              <a:rPr lang="en-US" dirty="0" smtClean="0"/>
              <a:t> </a:t>
            </a:r>
            <a:r>
              <a:rPr lang="en-US" dirty="0" err="1" smtClean="0"/>
              <a:t>nối</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đến</a:t>
            </a:r>
            <a:r>
              <a:rPr lang="en-US" dirty="0" smtClean="0"/>
              <a:t> </a:t>
            </a:r>
            <a:r>
              <a:rPr lang="en-US" dirty="0" err="1" smtClean="0"/>
              <a:t>kênh</a:t>
            </a:r>
            <a:r>
              <a:rPr lang="en-US" dirty="0" smtClean="0"/>
              <a:t> </a:t>
            </a:r>
            <a:r>
              <a:rPr lang="en-US" dirty="0" err="1" smtClean="0"/>
              <a:t>dịch</a:t>
            </a:r>
            <a:r>
              <a:rPr lang="en-US" dirty="0" smtClean="0"/>
              <a:t> </a:t>
            </a:r>
            <a:r>
              <a:rPr lang="en-US" dirty="0" err="1" smtClean="0"/>
              <a:t>vụ</a:t>
            </a:r>
            <a:endParaRPr lang="en-US" dirty="0" smtClean="0"/>
          </a:p>
          <a:p>
            <a:r>
              <a:rPr lang="vi-VN" dirty="0">
                <a:latin typeface="Calibri" panose="020F0502020204030204" pitchFamily="34" charset="0"/>
              </a:rPr>
              <a:t>Redis Cluster thực hiện phân chia dữ liệu trên nhiều hash slot. Nhưng các thao </a:t>
            </a:r>
            <a:r>
              <a:rPr lang="vi-VN" dirty="0" smtClean="0">
                <a:latin typeface="Calibri" panose="020F0502020204030204" pitchFamily="34" charset="0"/>
              </a:rPr>
              <a:t>tác của </a:t>
            </a:r>
            <a:r>
              <a:rPr lang="vi-VN" dirty="0">
                <a:latin typeface="Calibri" panose="020F0502020204030204" pitchFamily="34" charset="0"/>
              </a:rPr>
              <a:t>client trên Cluster giống như trên cùng một </a:t>
            </a:r>
            <a:r>
              <a:rPr lang="vi-VN" dirty="0" smtClean="0">
                <a:latin typeface="Calibri" panose="020F0502020204030204" pitchFamily="34" charset="0"/>
              </a:rPr>
              <a:t>server.</a:t>
            </a:r>
            <a:endParaRPr lang="vi-VN" dirty="0" smtClean="0"/>
          </a:p>
          <a:p>
            <a:r>
              <a:rPr lang="vi-VN" dirty="0" smtClean="0">
                <a:latin typeface="Calibri" panose="020F0502020204030204" pitchFamily="34" charset="0"/>
              </a:rPr>
              <a:t>Redis </a:t>
            </a:r>
            <a:r>
              <a:rPr lang="vi-VN" dirty="0">
                <a:latin typeface="Calibri" panose="020F0502020204030204" pitchFamily="34" charset="0"/>
              </a:rPr>
              <a:t>Cluster có hỗ trợ hash tag để các key có thể lưu chung hash slot</a:t>
            </a:r>
            <a:r>
              <a:rPr lang="vi-VN" dirty="0" smtClean="0">
                <a:latin typeface="Calibri" panose="020F0502020204030204" pitchFamily="34" charset="0"/>
              </a:rPr>
              <a:t>.</a:t>
            </a:r>
            <a:endParaRPr lang="en-US" dirty="0" smtClean="0">
              <a:latin typeface="Calibri" panose="020F0502020204030204" pitchFamily="34" charset="0"/>
            </a:endParaRPr>
          </a:p>
          <a:p>
            <a:endParaRPr lang="vi-VN" dirty="0"/>
          </a:p>
        </p:txBody>
      </p:sp>
    </p:spTree>
    <p:extLst>
      <p:ext uri="{BB962C8B-B14F-4D97-AF65-F5344CB8AC3E}">
        <p14:creationId xmlns:p14="http://schemas.microsoft.com/office/powerpoint/2010/main" val="3851489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a:xfrm>
            <a:off x="838200" y="1482725"/>
            <a:ext cx="10515600" cy="4351338"/>
          </a:xfrm>
        </p:spPr>
        <p:txBody>
          <a:bodyPr/>
          <a:lstStyle/>
          <a:p>
            <a:endParaRPr lang="vi-VN"/>
          </a:p>
        </p:txBody>
      </p:sp>
      <p:pic>
        <p:nvPicPr>
          <p:cNvPr id="4" name="Picture 3"/>
          <p:cNvPicPr>
            <a:picLocks noChangeAspect="1"/>
          </p:cNvPicPr>
          <p:nvPr/>
        </p:nvPicPr>
        <p:blipFill>
          <a:blip r:embed="rId2"/>
          <a:stretch>
            <a:fillRect/>
          </a:stretch>
        </p:blipFill>
        <p:spPr>
          <a:xfrm>
            <a:off x="2009331" y="1696403"/>
            <a:ext cx="8173337" cy="4137660"/>
          </a:xfrm>
          <a:prstGeom prst="rect">
            <a:avLst/>
          </a:prstGeom>
        </p:spPr>
      </p:pic>
    </p:spTree>
    <p:extLst>
      <p:ext uri="{BB962C8B-B14F-4D97-AF65-F5344CB8AC3E}">
        <p14:creationId xmlns:p14="http://schemas.microsoft.com/office/powerpoint/2010/main" val="61452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Mở rộng redis	</a:t>
            </a:r>
            <a:endParaRPr lang="vi-VN" dirty="0"/>
          </a:p>
        </p:txBody>
      </p:sp>
      <p:sp>
        <p:nvSpPr>
          <p:cNvPr id="3" name="Content Placeholder 2"/>
          <p:cNvSpPr>
            <a:spLocks noGrp="1"/>
          </p:cNvSpPr>
          <p:nvPr>
            <p:ph idx="1"/>
          </p:nvPr>
        </p:nvSpPr>
        <p:spPr>
          <a:xfrm>
            <a:off x="838200" y="1493948"/>
            <a:ext cx="10515600" cy="5087155"/>
          </a:xfrm>
        </p:spPr>
        <p:txBody>
          <a:bodyPr>
            <a:normAutofit fontScale="40000" lnSpcReduction="20000"/>
          </a:bodyPr>
          <a:lstStyle/>
          <a:p>
            <a:r>
              <a:rPr lang="vi-VN" sz="5900" dirty="0">
                <a:latin typeface="Calibri" panose="020F0502020204030204" pitchFamily="34" charset="0"/>
              </a:rPr>
              <a:t>Persistence</a:t>
            </a:r>
          </a:p>
          <a:p>
            <a:pPr lvl="1"/>
            <a:r>
              <a:rPr lang="vi-VN" sz="5000" dirty="0">
                <a:latin typeface="Calibri" panose="020F0502020204030204" pitchFamily="34" charset="0"/>
              </a:rPr>
              <a:t>Redis cung cấp cơ chế để xử lý persistence: Redis database snapshots (RDB) và append-only files (AOF</a:t>
            </a:r>
            <a:r>
              <a:rPr lang="vi-VN" sz="5000" dirty="0" smtClean="0">
                <a:latin typeface="Calibri" panose="020F0502020204030204" pitchFamily="34" charset="0"/>
              </a:rPr>
              <a:t>)</a:t>
            </a:r>
          </a:p>
          <a:p>
            <a:pPr lvl="1"/>
            <a:r>
              <a:rPr lang="vi-VN" sz="5000" dirty="0">
                <a:latin typeface="Calibri" panose="020F0502020204030204" pitchFamily="34" charset="0"/>
              </a:rPr>
              <a:t>The AOF persistance ghi mọi thao tác làm thay đổi dữ liệu truyền tới server. </a:t>
            </a:r>
          </a:p>
          <a:p>
            <a:pPr lvl="2"/>
            <a:r>
              <a:rPr lang="vi-VN" sz="4000" dirty="0">
                <a:latin typeface="Calibri" panose="020F0502020204030204" pitchFamily="34" charset="0"/>
              </a:rPr>
              <a:t>Dùng khi khởi động lại server, khôi phục dữ liệu gốc.</a:t>
            </a:r>
          </a:p>
          <a:p>
            <a:pPr lvl="2"/>
            <a:r>
              <a:rPr lang="vi-VN" sz="4000" dirty="0">
                <a:latin typeface="Calibri" panose="020F0502020204030204" pitchFamily="34" charset="0"/>
              </a:rPr>
              <a:t> Redis có khả năng ghi log ngầm khi dữ liệu quá lớn</a:t>
            </a:r>
            <a:r>
              <a:rPr lang="vi-VN" sz="4000" dirty="0" smtClean="0">
                <a:latin typeface="Calibri" panose="020F0502020204030204" pitchFamily="34" charset="0"/>
              </a:rPr>
              <a:t>.</a:t>
            </a:r>
            <a:endParaRPr lang="vi-VN" sz="4000" dirty="0">
              <a:latin typeface="Calibri" panose="020F0502020204030204" pitchFamily="34" charset="0"/>
            </a:endParaRPr>
          </a:p>
          <a:p>
            <a:pPr lvl="1"/>
            <a:r>
              <a:rPr lang="vi-VN" sz="5000" dirty="0">
                <a:latin typeface="Calibri" panose="020F0502020204030204" pitchFamily="34" charset="0"/>
              </a:rPr>
              <a:t>The RDB persistance tạo một snapshot của tập dữ liệu trong những khoảng thời gian nhất định. </a:t>
            </a:r>
          </a:p>
          <a:p>
            <a:pPr lvl="2"/>
            <a:r>
              <a:rPr lang="vi-VN" sz="4000" dirty="0">
                <a:latin typeface="Calibri" panose="020F0502020204030204" pitchFamily="34" charset="0"/>
              </a:rPr>
              <a:t>Thích hợp với tập dữ liệu nhỏ, nhưng có thể không phục hồi đầy đủ dữ liệu khi gặp sự cố bất ngờ (sau khi thực hiện các thao tác trên tập dữ liệu, server down trước khi snapshot).</a:t>
            </a:r>
          </a:p>
          <a:p>
            <a:pPr lvl="1"/>
            <a:r>
              <a:rPr lang="vi-VN" sz="5000" dirty="0" smtClean="0">
                <a:latin typeface="Calibri" panose="020F0502020204030204" pitchFamily="34" charset="0"/>
              </a:rPr>
              <a:t>Có </a:t>
            </a:r>
            <a:r>
              <a:rPr lang="vi-VN" sz="5000" dirty="0">
                <a:latin typeface="Calibri" panose="020F0502020204030204" pitchFamily="34" charset="0"/>
              </a:rPr>
              <a:t>khả năng kết hợp RDB và AOF. Khi server khởi động lại, AOF được chọn </a:t>
            </a:r>
            <a:r>
              <a:rPr lang="vi-VN" sz="5000" dirty="0" smtClean="0">
                <a:latin typeface="Calibri" panose="020F0502020204030204" pitchFamily="34" charset="0"/>
              </a:rPr>
              <a:t>để khôi </a:t>
            </a:r>
            <a:r>
              <a:rPr lang="vi-VN" sz="5000" dirty="0">
                <a:latin typeface="Calibri" panose="020F0502020204030204" pitchFamily="34" charset="0"/>
              </a:rPr>
              <a:t>phục tập dữ liệu gốc, vì nó đảm bảo dữ liệu hoàn chỉnh </a:t>
            </a:r>
            <a:r>
              <a:rPr lang="vi-VN" sz="5000" dirty="0" smtClean="0">
                <a:latin typeface="Calibri" panose="020F0502020204030204" pitchFamily="34" charset="0"/>
              </a:rPr>
              <a:t>nhất.</a:t>
            </a:r>
          </a:p>
          <a:p>
            <a:pPr lvl="1"/>
            <a:endParaRPr lang="vi-VN" sz="5500" dirty="0" smtClean="0">
              <a:latin typeface="Calibri" panose="020F0502020204030204" pitchFamily="34" charset="0"/>
            </a:endParaRPr>
          </a:p>
          <a:p>
            <a:r>
              <a:rPr lang="vi-VN" sz="5900" dirty="0" smtClean="0">
                <a:latin typeface="Calibri" panose="020F0502020204030204" pitchFamily="34" charset="0"/>
              </a:rPr>
              <a:t>Replication</a:t>
            </a:r>
          </a:p>
          <a:p>
            <a:pPr lvl="1"/>
            <a:r>
              <a:rPr lang="vi-VN" sz="5100" dirty="0" smtClean="0">
                <a:latin typeface="Calibri" panose="020F0502020204030204" pitchFamily="34" charset="0"/>
              </a:rPr>
              <a:t>Tính năng đồng bộ dữ liệu giữa master và slave</a:t>
            </a:r>
          </a:p>
          <a:p>
            <a:pPr lvl="1"/>
            <a:r>
              <a:rPr lang="vi-VN" sz="5100" dirty="0" smtClean="0">
                <a:latin typeface="Calibri" panose="020F0502020204030204" pitchFamily="34" charset="0"/>
              </a:rPr>
              <a:t>Một master có nhiều slave</a:t>
            </a:r>
          </a:p>
          <a:p>
            <a:pPr lvl="1"/>
            <a:r>
              <a:rPr lang="vi-VN" sz="5100" dirty="0" smtClean="0">
                <a:latin typeface="Calibri" panose="020F0502020204030204" pitchFamily="34" charset="0"/>
              </a:rPr>
              <a:t>Client có thể kết nối đến master hoặc slave</a:t>
            </a:r>
          </a:p>
          <a:p>
            <a:pPr lvl="1"/>
            <a:r>
              <a:rPr lang="vi-VN" sz="5100" dirty="0" smtClean="0">
                <a:latin typeface="Calibri" panose="020F0502020204030204" pitchFamily="34" charset="0"/>
              </a:rPr>
              <a:t>Slave chỉ đọc </a:t>
            </a:r>
          </a:p>
          <a:p>
            <a:pPr lvl="1"/>
            <a:endParaRPr lang="vi-VN" dirty="0" smtClean="0"/>
          </a:p>
          <a:p>
            <a:endParaRPr lang="vi-VN" dirty="0"/>
          </a:p>
          <a:p>
            <a:endParaRPr lang="vi-VN" dirty="0" smtClean="0"/>
          </a:p>
          <a:p>
            <a:pPr lvl="1"/>
            <a:endParaRPr lang="vi-VN" dirty="0"/>
          </a:p>
        </p:txBody>
      </p:sp>
    </p:spTree>
    <p:extLst>
      <p:ext uri="{BB962C8B-B14F-4D97-AF65-F5344CB8AC3E}">
        <p14:creationId xmlns:p14="http://schemas.microsoft.com/office/powerpoint/2010/main" val="955659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Mở rộng redis</a:t>
            </a:r>
            <a:endParaRPr lang="vi-VN" dirty="0"/>
          </a:p>
        </p:txBody>
      </p:sp>
      <p:sp>
        <p:nvSpPr>
          <p:cNvPr id="3" name="Content Placeholder 2"/>
          <p:cNvSpPr>
            <a:spLocks noGrp="1"/>
          </p:cNvSpPr>
          <p:nvPr>
            <p:ph idx="1"/>
          </p:nvPr>
        </p:nvSpPr>
        <p:spPr/>
        <p:txBody>
          <a:bodyPr/>
          <a:lstStyle/>
          <a:p>
            <a:r>
              <a:rPr lang="vi-VN" dirty="0"/>
              <a:t>Paritioning</a:t>
            </a:r>
          </a:p>
          <a:p>
            <a:pPr lvl="1"/>
            <a:r>
              <a:rPr lang="vi-VN" dirty="0"/>
              <a:t>Phân mảnh dữ liệu và phân phối nó qua các host khác nhau trong cùng 1 cluster</a:t>
            </a:r>
          </a:p>
          <a:p>
            <a:pPr lvl="1"/>
            <a:r>
              <a:rPr lang="vi-VN" dirty="0"/>
              <a:t>Có thể triển khai ở các lớp khác </a:t>
            </a:r>
            <a:r>
              <a:rPr lang="vi-VN" dirty="0" smtClean="0"/>
              <a:t>nhau</a:t>
            </a:r>
          </a:p>
          <a:p>
            <a:r>
              <a:rPr lang="vi-VN" dirty="0" smtClean="0"/>
              <a:t>Failover</a:t>
            </a:r>
          </a:p>
          <a:p>
            <a:pPr lvl="1"/>
            <a:r>
              <a:rPr lang="vi-VN" dirty="0" smtClean="0"/>
              <a:t>Tự động với redis sentinel (mô hình master-slave)</a:t>
            </a:r>
          </a:p>
          <a:p>
            <a:pPr lvl="1"/>
            <a:r>
              <a:rPr lang="vi-VN" dirty="0" smtClean="0"/>
              <a:t>Tự động với redis cluster (mô hình cluster)</a:t>
            </a:r>
            <a:endParaRPr lang="vi-VN" dirty="0"/>
          </a:p>
          <a:p>
            <a:endParaRPr lang="vi-VN" dirty="0"/>
          </a:p>
        </p:txBody>
      </p:sp>
    </p:spTree>
    <p:extLst>
      <p:ext uri="{BB962C8B-B14F-4D97-AF65-F5344CB8AC3E}">
        <p14:creationId xmlns:p14="http://schemas.microsoft.com/office/powerpoint/2010/main" val="3755878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Redis</a:t>
            </a:r>
            <a:r>
              <a:rPr lang="en-US" dirty="0" smtClean="0"/>
              <a:t> </a:t>
            </a:r>
            <a:r>
              <a:rPr lang="en-US" dirty="0" err="1" smtClean="0"/>
              <a:t>là</a:t>
            </a:r>
            <a:r>
              <a:rPr lang="en-US" dirty="0" smtClean="0"/>
              <a:t> </a:t>
            </a:r>
            <a:r>
              <a:rPr lang="en-US" dirty="0" err="1" smtClean="0"/>
              <a:t>gì</a:t>
            </a:r>
            <a:r>
              <a:rPr lang="en-US" dirty="0" smtClean="0"/>
              <a:t>?	</a:t>
            </a:r>
            <a:endParaRPr lang="vi-VN" dirty="0"/>
          </a:p>
        </p:txBody>
      </p:sp>
      <p:sp>
        <p:nvSpPr>
          <p:cNvPr id="3" name="Content Placeholder 2"/>
          <p:cNvSpPr>
            <a:spLocks noGrp="1"/>
          </p:cNvSpPr>
          <p:nvPr>
            <p:ph idx="1"/>
          </p:nvPr>
        </p:nvSpPr>
        <p:spPr/>
        <p:txBody>
          <a:bodyPr>
            <a:normAutofit/>
          </a:bodyPr>
          <a:lstStyle/>
          <a:p>
            <a:r>
              <a:rPr lang="en-US" dirty="0" err="1" smtClean="0"/>
              <a:t>Hệ</a:t>
            </a:r>
            <a:r>
              <a:rPr lang="en-US" dirty="0" smtClean="0"/>
              <a:t> </a:t>
            </a:r>
            <a:r>
              <a:rPr lang="en-US" dirty="0" err="1" smtClean="0"/>
              <a:t>thống</a:t>
            </a:r>
            <a:r>
              <a:rPr lang="en-US" dirty="0" smtClean="0"/>
              <a:t> </a:t>
            </a:r>
            <a:r>
              <a:rPr lang="en-US" dirty="0" err="1" smtClean="0"/>
              <a:t>lưu</a:t>
            </a:r>
            <a:r>
              <a:rPr lang="en-US" dirty="0" smtClean="0"/>
              <a:t> </a:t>
            </a:r>
            <a:r>
              <a:rPr lang="en-US" dirty="0" err="1" smtClean="0"/>
              <a:t>trữ</a:t>
            </a:r>
            <a:r>
              <a:rPr lang="en-US" dirty="0" smtClean="0"/>
              <a:t> key-value</a:t>
            </a:r>
          </a:p>
          <a:p>
            <a:r>
              <a:rPr lang="en-US" dirty="0" err="1" smtClean="0"/>
              <a:t>Giống</a:t>
            </a:r>
            <a:r>
              <a:rPr lang="en-US" dirty="0" smtClean="0"/>
              <a:t> </a:t>
            </a:r>
            <a:r>
              <a:rPr lang="en-US" dirty="0" err="1" smtClean="0"/>
              <a:t>memcache</a:t>
            </a:r>
            <a:r>
              <a:rPr lang="en-US" dirty="0" smtClean="0"/>
              <a:t> </a:t>
            </a:r>
          </a:p>
          <a:p>
            <a:pPr lvl="1"/>
            <a:r>
              <a:rPr lang="en-US" dirty="0" err="1" smtClean="0"/>
              <a:t>Lưu</a:t>
            </a:r>
            <a:r>
              <a:rPr lang="en-US" dirty="0" smtClean="0"/>
              <a:t> </a:t>
            </a:r>
            <a:r>
              <a:rPr lang="en-US" dirty="0" err="1" smtClean="0"/>
              <a:t>trữ</a:t>
            </a:r>
            <a:r>
              <a:rPr lang="en-US" dirty="0" smtClean="0"/>
              <a:t> </a:t>
            </a:r>
            <a:r>
              <a:rPr lang="en-US" dirty="0" err="1" smtClean="0"/>
              <a:t>dạng</a:t>
            </a:r>
            <a:r>
              <a:rPr lang="en-US" dirty="0" smtClean="0"/>
              <a:t> Key-value</a:t>
            </a:r>
          </a:p>
          <a:p>
            <a:pPr lvl="1"/>
            <a:r>
              <a:rPr lang="en-US" dirty="0" err="1" smtClean="0"/>
              <a:t>Tất</a:t>
            </a:r>
            <a:r>
              <a:rPr lang="en-US" dirty="0" smtClean="0"/>
              <a:t> </a:t>
            </a:r>
            <a:r>
              <a:rPr lang="en-US" dirty="0" err="1" smtClean="0"/>
              <a:t>cả</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lưu</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endParaRPr lang="en-US" dirty="0" smtClean="0"/>
          </a:p>
          <a:p>
            <a:pPr lvl="1"/>
            <a:r>
              <a:rPr lang="en-US" dirty="0" smtClean="0"/>
              <a:t>Key </a:t>
            </a:r>
            <a:r>
              <a:rPr lang="en-US" dirty="0" err="1" smtClean="0"/>
              <a:t>có</a:t>
            </a:r>
            <a:r>
              <a:rPr lang="en-US" dirty="0" smtClean="0"/>
              <a:t> </a:t>
            </a:r>
            <a:r>
              <a:rPr lang="en-US" dirty="0" err="1" smtClean="0"/>
              <a:t>thời</a:t>
            </a:r>
            <a:r>
              <a:rPr lang="en-US" dirty="0" smtClean="0"/>
              <a:t> </a:t>
            </a:r>
            <a:r>
              <a:rPr lang="en-US" dirty="0" err="1" smtClean="0"/>
              <a:t>hạn</a:t>
            </a:r>
            <a:endParaRPr lang="en-US" dirty="0" smtClean="0"/>
          </a:p>
          <a:p>
            <a:pPr lvl="1"/>
            <a:r>
              <a:rPr lang="en-US" dirty="0" err="1" smtClean="0"/>
              <a:t>Nhanh</a:t>
            </a:r>
            <a:r>
              <a:rPr lang="en-US" dirty="0" smtClean="0"/>
              <a:t>, </a:t>
            </a:r>
            <a:r>
              <a:rPr lang="en-US" dirty="0" err="1" smtClean="0"/>
              <a:t>nhẹ</a:t>
            </a:r>
            <a:endParaRPr lang="en-US" dirty="0" smtClean="0"/>
          </a:p>
          <a:p>
            <a:pPr marL="228600" lvl="1">
              <a:spcBef>
                <a:spcPts val="1000"/>
              </a:spcBef>
            </a:pPr>
            <a:r>
              <a:rPr lang="en-US" dirty="0" err="1" smtClean="0"/>
              <a:t>Lưu</a:t>
            </a:r>
            <a:r>
              <a:rPr lang="en-US" dirty="0" smtClean="0"/>
              <a:t> </a:t>
            </a:r>
            <a:r>
              <a:rPr lang="en-US" dirty="0" err="1" smtClean="0"/>
              <a:t>trữ</a:t>
            </a:r>
            <a:r>
              <a:rPr lang="en-US" dirty="0" smtClean="0"/>
              <a:t> </a:t>
            </a:r>
            <a:r>
              <a:rPr lang="en-US" dirty="0" err="1" smtClean="0"/>
              <a:t>nhiều</a:t>
            </a:r>
            <a:r>
              <a:rPr lang="en-US" dirty="0" smtClean="0"/>
              <a:t> </a:t>
            </a:r>
            <a:r>
              <a:rPr lang="en-US" dirty="0" err="1" smtClean="0"/>
              <a:t>kiểu</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 : hash, list, set, sorted set, string</a:t>
            </a:r>
          </a:p>
          <a:p>
            <a:pPr marL="228600" lvl="1">
              <a:spcBef>
                <a:spcPts val="1000"/>
              </a:spcBef>
            </a:pPr>
            <a:r>
              <a:rPr lang="en-US" dirty="0" err="1" smtClean="0"/>
              <a:t>Hỗ</a:t>
            </a:r>
            <a:r>
              <a:rPr lang="en-US" dirty="0" smtClean="0"/>
              <a:t> </a:t>
            </a:r>
            <a:r>
              <a:rPr lang="en-US" dirty="0" err="1" smtClean="0"/>
              <a:t>trợ</a:t>
            </a:r>
            <a:r>
              <a:rPr lang="en-US" dirty="0" smtClean="0"/>
              <a:t> </a:t>
            </a:r>
            <a:r>
              <a:rPr lang="en-US" dirty="0" err="1" smtClean="0"/>
              <a:t>ghi</a:t>
            </a:r>
            <a:r>
              <a:rPr lang="en-US" dirty="0" smtClean="0"/>
              <a:t> data </a:t>
            </a:r>
            <a:r>
              <a:rPr lang="en-US" dirty="0" err="1" smtClean="0"/>
              <a:t>vào</a:t>
            </a:r>
            <a:r>
              <a:rPr lang="en-US" dirty="0" smtClean="0"/>
              <a:t> </a:t>
            </a:r>
            <a:r>
              <a:rPr lang="en-US" dirty="0" err="1" smtClean="0"/>
              <a:t>đĩa</a:t>
            </a:r>
            <a:r>
              <a:rPr lang="en-US" dirty="0" smtClean="0"/>
              <a:t> </a:t>
            </a:r>
            <a:r>
              <a:rPr lang="en-US" dirty="0" err="1" smtClean="0"/>
              <a:t>bằng</a:t>
            </a:r>
            <a:r>
              <a:rPr lang="en-US" dirty="0" smtClean="0"/>
              <a:t> 2 </a:t>
            </a:r>
            <a:r>
              <a:rPr lang="en-US" dirty="0" err="1" smtClean="0"/>
              <a:t>cách</a:t>
            </a:r>
            <a:r>
              <a:rPr lang="en-US" dirty="0" smtClean="0"/>
              <a:t>. </a:t>
            </a:r>
          </a:p>
          <a:p>
            <a:pPr marL="228600" lvl="1">
              <a:spcBef>
                <a:spcPts val="1000"/>
              </a:spcBef>
            </a:pPr>
            <a:r>
              <a:rPr lang="en-US" dirty="0" err="1" smtClean="0"/>
              <a:t>Có</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như</a:t>
            </a:r>
            <a:r>
              <a:rPr lang="en-US" dirty="0" smtClean="0"/>
              <a:t> </a:t>
            </a:r>
            <a:r>
              <a:rPr lang="en-US" dirty="0" err="1" smtClean="0"/>
              <a:t>là</a:t>
            </a:r>
            <a:r>
              <a:rPr lang="en-US" dirty="0" smtClean="0"/>
              <a:t> database, caching layer </a:t>
            </a:r>
            <a:r>
              <a:rPr lang="en-US" dirty="0" err="1" smtClean="0"/>
              <a:t>hoặc</a:t>
            </a:r>
            <a:r>
              <a:rPr lang="en-US" dirty="0" smtClean="0"/>
              <a:t> </a:t>
            </a:r>
            <a:r>
              <a:rPr lang="en-US" dirty="0" err="1" smtClean="0"/>
              <a:t>là</a:t>
            </a:r>
            <a:r>
              <a:rPr lang="en-US" dirty="0" smtClean="0"/>
              <a:t> message broker</a:t>
            </a:r>
          </a:p>
          <a:p>
            <a:endParaRPr lang="en-US" dirty="0"/>
          </a:p>
          <a:p>
            <a:endParaRPr lang="en-US" dirty="0" smtClean="0"/>
          </a:p>
          <a:p>
            <a:pPr lvl="1"/>
            <a:endParaRPr lang="en-US" dirty="0" smtClean="0"/>
          </a:p>
        </p:txBody>
      </p:sp>
      <p:sp>
        <p:nvSpPr>
          <p:cNvPr id="4" name="Rectangle 3"/>
          <p:cNvSpPr/>
          <p:nvPr/>
        </p:nvSpPr>
        <p:spPr>
          <a:xfrm>
            <a:off x="2756079" y="5834130"/>
            <a:ext cx="1983346" cy="605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Có</a:t>
            </a:r>
            <a:r>
              <a:rPr lang="en-US" dirty="0" smtClean="0">
                <a:solidFill>
                  <a:schemeClr val="tx1"/>
                </a:solidFill>
              </a:rPr>
              <a:t> </a:t>
            </a:r>
            <a:r>
              <a:rPr lang="en-US" dirty="0" err="1" smtClean="0">
                <a:solidFill>
                  <a:schemeClr val="tx1"/>
                </a:solidFill>
              </a:rPr>
              <a:t>thể</a:t>
            </a:r>
            <a:r>
              <a:rPr lang="en-US" dirty="0" smtClean="0">
                <a:solidFill>
                  <a:schemeClr val="tx1"/>
                </a:solidFill>
              </a:rPr>
              <a:t> </a:t>
            </a:r>
            <a:r>
              <a:rPr lang="en-US" dirty="0" err="1" smtClean="0">
                <a:solidFill>
                  <a:schemeClr val="tx1"/>
                </a:solidFill>
              </a:rPr>
              <a:t>lưu</a:t>
            </a:r>
            <a:r>
              <a:rPr lang="en-US" dirty="0" smtClean="0">
                <a:solidFill>
                  <a:schemeClr val="tx1"/>
                </a:solidFill>
              </a:rPr>
              <a:t> </a:t>
            </a:r>
            <a:r>
              <a:rPr lang="en-US" dirty="0" err="1" smtClean="0">
                <a:solidFill>
                  <a:schemeClr val="tx1"/>
                </a:solidFill>
              </a:rPr>
              <a:t>trữ</a:t>
            </a:r>
            <a:r>
              <a:rPr lang="en-US" dirty="0" smtClean="0">
                <a:solidFill>
                  <a:schemeClr val="tx1"/>
                </a:solidFill>
              </a:rPr>
              <a:t> </a:t>
            </a:r>
            <a:r>
              <a:rPr lang="en-US" dirty="0" err="1" smtClean="0">
                <a:solidFill>
                  <a:schemeClr val="tx1"/>
                </a:solidFill>
              </a:rPr>
              <a:t>dữ</a:t>
            </a:r>
            <a:r>
              <a:rPr lang="en-US" dirty="0" smtClean="0">
                <a:solidFill>
                  <a:schemeClr val="tx1"/>
                </a:solidFill>
              </a:rPr>
              <a:t> </a:t>
            </a:r>
            <a:r>
              <a:rPr lang="en-US" dirty="0" err="1" smtClean="0">
                <a:solidFill>
                  <a:schemeClr val="tx1"/>
                </a:solidFill>
              </a:rPr>
              <a:t>liệu</a:t>
            </a:r>
            <a:r>
              <a:rPr lang="en-US" dirty="0" smtClean="0">
                <a:solidFill>
                  <a:schemeClr val="tx1"/>
                </a:solidFill>
              </a:rPr>
              <a:t> </a:t>
            </a:r>
            <a:r>
              <a:rPr lang="en-US" dirty="0" err="1" smtClean="0">
                <a:solidFill>
                  <a:schemeClr val="tx1"/>
                </a:solidFill>
              </a:rPr>
              <a:t>trên</a:t>
            </a:r>
            <a:r>
              <a:rPr lang="en-US" dirty="0" smtClean="0">
                <a:solidFill>
                  <a:schemeClr val="tx1"/>
                </a:solidFill>
              </a:rPr>
              <a:t> </a:t>
            </a:r>
            <a:r>
              <a:rPr lang="en-US" dirty="0" err="1" smtClean="0">
                <a:solidFill>
                  <a:schemeClr val="tx1"/>
                </a:solidFill>
              </a:rPr>
              <a:t>đĩa</a:t>
            </a:r>
            <a:endParaRPr lang="vi-VN" dirty="0">
              <a:solidFill>
                <a:schemeClr val="tx1"/>
              </a:solidFill>
            </a:endParaRPr>
          </a:p>
        </p:txBody>
      </p:sp>
      <p:sp>
        <p:nvSpPr>
          <p:cNvPr id="5" name="Rectangle 4"/>
          <p:cNvSpPr/>
          <p:nvPr/>
        </p:nvSpPr>
        <p:spPr>
          <a:xfrm>
            <a:off x="5071593" y="5831340"/>
            <a:ext cx="1983346" cy="605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Nhanh</a:t>
            </a:r>
            <a:endParaRPr lang="vi-VN" dirty="0">
              <a:solidFill>
                <a:schemeClr val="tx1"/>
              </a:solidFill>
            </a:endParaRPr>
          </a:p>
        </p:txBody>
      </p:sp>
      <p:sp>
        <p:nvSpPr>
          <p:cNvPr id="6" name="Rectangle 5"/>
          <p:cNvSpPr/>
          <p:nvPr/>
        </p:nvSpPr>
        <p:spPr>
          <a:xfrm>
            <a:off x="7747179" y="5838893"/>
            <a:ext cx="2826376" cy="605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Không</a:t>
            </a:r>
            <a:r>
              <a:rPr lang="en-US" dirty="0" smtClean="0">
                <a:solidFill>
                  <a:schemeClr val="tx1"/>
                </a:solidFill>
              </a:rPr>
              <a:t> </a:t>
            </a:r>
            <a:r>
              <a:rPr lang="en-US" dirty="0" err="1" smtClean="0">
                <a:solidFill>
                  <a:schemeClr val="tx1"/>
                </a:solidFill>
              </a:rPr>
              <a:t>chỉ</a:t>
            </a:r>
            <a:r>
              <a:rPr lang="en-US" dirty="0" smtClean="0">
                <a:solidFill>
                  <a:schemeClr val="tx1"/>
                </a:solidFill>
              </a:rPr>
              <a:t> </a:t>
            </a:r>
            <a:r>
              <a:rPr lang="en-US" dirty="0" err="1" smtClean="0">
                <a:solidFill>
                  <a:schemeClr val="tx1"/>
                </a:solidFill>
              </a:rPr>
              <a:t>là</a:t>
            </a:r>
            <a:r>
              <a:rPr lang="en-US" dirty="0" smtClean="0">
                <a:solidFill>
                  <a:schemeClr val="tx1"/>
                </a:solidFill>
              </a:rPr>
              <a:t> </a:t>
            </a:r>
            <a:r>
              <a:rPr lang="en-US" dirty="0" err="1" smtClean="0">
                <a:solidFill>
                  <a:schemeClr val="tx1"/>
                </a:solidFill>
              </a:rPr>
              <a:t>hệ</a:t>
            </a:r>
            <a:r>
              <a:rPr lang="en-US" dirty="0" smtClean="0">
                <a:solidFill>
                  <a:schemeClr val="tx1"/>
                </a:solidFill>
              </a:rPr>
              <a:t> </a:t>
            </a:r>
            <a:r>
              <a:rPr lang="en-US" dirty="0" err="1" smtClean="0">
                <a:solidFill>
                  <a:schemeClr val="tx1"/>
                </a:solidFill>
              </a:rPr>
              <a:t>thống</a:t>
            </a:r>
            <a:r>
              <a:rPr lang="en-US" dirty="0" smtClean="0">
                <a:solidFill>
                  <a:schemeClr val="tx1"/>
                </a:solidFill>
              </a:rPr>
              <a:t> </a:t>
            </a:r>
            <a:r>
              <a:rPr lang="en-US" dirty="0" err="1" smtClean="0">
                <a:solidFill>
                  <a:schemeClr val="tx1"/>
                </a:solidFill>
              </a:rPr>
              <a:t>lưu</a:t>
            </a:r>
            <a:r>
              <a:rPr lang="en-US" dirty="0" smtClean="0">
                <a:solidFill>
                  <a:schemeClr val="tx1"/>
                </a:solidFill>
              </a:rPr>
              <a:t> </a:t>
            </a:r>
            <a:r>
              <a:rPr lang="en-US" dirty="0" err="1" smtClean="0">
                <a:solidFill>
                  <a:schemeClr val="tx1"/>
                </a:solidFill>
              </a:rPr>
              <a:t>trữ</a:t>
            </a:r>
            <a:r>
              <a:rPr lang="en-US" dirty="0" smtClean="0">
                <a:solidFill>
                  <a:schemeClr val="tx1"/>
                </a:solidFill>
              </a:rPr>
              <a:t> key-value</a:t>
            </a:r>
            <a:endParaRPr lang="vi-VN" dirty="0">
              <a:solidFill>
                <a:schemeClr val="tx1"/>
              </a:solidFill>
            </a:endParaRPr>
          </a:p>
        </p:txBody>
      </p:sp>
    </p:spTree>
    <p:extLst>
      <p:ext uri="{BB962C8B-B14F-4D97-AF65-F5344CB8AC3E}">
        <p14:creationId xmlns:p14="http://schemas.microsoft.com/office/powerpoint/2010/main" val="3393537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redis</a:t>
            </a:r>
            <a:r>
              <a:rPr lang="en-US" dirty="0" smtClean="0"/>
              <a:t> </a:t>
            </a:r>
            <a:r>
              <a:rPr lang="en-US" dirty="0" err="1" smtClean="0"/>
              <a:t>khi</a:t>
            </a:r>
            <a:r>
              <a:rPr lang="en-US" dirty="0" smtClean="0"/>
              <a:t> </a:t>
            </a:r>
            <a:r>
              <a:rPr lang="en-US" dirty="0" err="1" smtClean="0"/>
              <a:t>nào</a:t>
            </a:r>
            <a:r>
              <a:rPr lang="en-US" dirty="0" smtClean="0"/>
              <a:t>?	</a:t>
            </a:r>
            <a:endParaRPr lang="vi-VN" dirty="0"/>
          </a:p>
        </p:txBody>
      </p:sp>
      <p:sp>
        <p:nvSpPr>
          <p:cNvPr id="3" name="Content Placeholder 2"/>
          <p:cNvSpPr>
            <a:spLocks noGrp="1"/>
          </p:cNvSpPr>
          <p:nvPr>
            <p:ph idx="1"/>
          </p:nvPr>
        </p:nvSpPr>
        <p:spPr/>
        <p:txBody>
          <a:bodyPr/>
          <a:lstStyle/>
          <a:p>
            <a:r>
              <a:rPr lang="en-US" dirty="0" err="1" smtClean="0"/>
              <a:t>Cần</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nhanh</a:t>
            </a:r>
            <a:endParaRPr lang="en-US" dirty="0" smtClean="0"/>
          </a:p>
          <a:p>
            <a:r>
              <a:rPr lang="en-US" dirty="0" smtClean="0"/>
              <a:t>Dataset </a:t>
            </a:r>
            <a:r>
              <a:rPr lang="en-US" dirty="0" err="1" smtClean="0"/>
              <a:t>có</a:t>
            </a:r>
            <a:r>
              <a:rPr lang="en-US" dirty="0" smtClean="0"/>
              <a:t> </a:t>
            </a:r>
            <a:r>
              <a:rPr lang="en-US" dirty="0" err="1" smtClean="0"/>
              <a:t>thể</a:t>
            </a:r>
            <a:r>
              <a:rPr lang="en-US" dirty="0" smtClean="0"/>
              <a:t> </a:t>
            </a:r>
            <a:r>
              <a:rPr lang="en-US" dirty="0" err="1" smtClean="0"/>
              <a:t>vừa</a:t>
            </a:r>
            <a:r>
              <a:rPr lang="en-US" dirty="0" smtClean="0"/>
              <a:t> </a:t>
            </a:r>
            <a:r>
              <a:rPr lang="en-US" dirty="0" err="1" smtClean="0"/>
              <a:t>bộ</a:t>
            </a:r>
            <a:r>
              <a:rPr lang="en-US" dirty="0" smtClean="0"/>
              <a:t> </a:t>
            </a:r>
            <a:r>
              <a:rPr lang="en-US" dirty="0" err="1" smtClean="0"/>
              <a:t>nhớ</a:t>
            </a:r>
            <a:endParaRPr lang="en-US" dirty="0" smtClean="0"/>
          </a:p>
          <a:p>
            <a:r>
              <a:rPr lang="en-US" dirty="0" smtClean="0"/>
              <a:t>Dataset </a:t>
            </a:r>
            <a:r>
              <a:rPr lang="en-US" dirty="0" err="1" smtClean="0"/>
              <a:t>không</a:t>
            </a:r>
            <a:r>
              <a:rPr lang="en-US" dirty="0" smtClean="0"/>
              <a:t> </a:t>
            </a:r>
            <a:r>
              <a:rPr lang="en-US" dirty="0" err="1" smtClean="0"/>
              <a:t>quan</a:t>
            </a:r>
            <a:r>
              <a:rPr lang="en-US" dirty="0" smtClean="0"/>
              <a:t> </a:t>
            </a:r>
            <a:r>
              <a:rPr lang="en-US" dirty="0" err="1" smtClean="0"/>
              <a:t>trọng</a:t>
            </a:r>
            <a:endParaRPr lang="vi-VN" dirty="0"/>
          </a:p>
        </p:txBody>
      </p:sp>
    </p:spTree>
    <p:extLst>
      <p:ext uri="{BB962C8B-B14F-4D97-AF65-F5344CB8AC3E}">
        <p14:creationId xmlns:p14="http://schemas.microsoft.com/office/powerpoint/2010/main" val="400527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Redis</a:t>
            </a:r>
            <a:r>
              <a:rPr lang="en-US" dirty="0" smtClean="0"/>
              <a:t>	</a:t>
            </a:r>
            <a:endParaRPr lang="vi-VN" dirty="0"/>
          </a:p>
        </p:txBody>
      </p:sp>
      <p:sp>
        <p:nvSpPr>
          <p:cNvPr id="3" name="Content Placeholder 2"/>
          <p:cNvSpPr>
            <a:spLocks noGrp="1"/>
          </p:cNvSpPr>
          <p:nvPr>
            <p:ph idx="1"/>
          </p:nvPr>
        </p:nvSpPr>
        <p:spPr/>
        <p:txBody>
          <a:bodyPr/>
          <a:lstStyle/>
          <a:p>
            <a:r>
              <a:rPr lang="en-US" dirty="0" err="1" smtClean="0"/>
              <a:t>Được</a:t>
            </a:r>
            <a:r>
              <a:rPr lang="en-US" dirty="0" smtClean="0"/>
              <a:t> </a:t>
            </a:r>
            <a:r>
              <a:rPr lang="en-US" dirty="0" err="1" smtClean="0"/>
              <a:t>viết</a:t>
            </a:r>
            <a:r>
              <a:rPr lang="en-US" dirty="0" smtClean="0"/>
              <a:t> </a:t>
            </a:r>
            <a:r>
              <a:rPr lang="en-US" dirty="0" err="1" smtClean="0"/>
              <a:t>bằng</a:t>
            </a:r>
            <a:r>
              <a:rPr lang="en-US" dirty="0" smtClean="0"/>
              <a:t> c by Salvatore</a:t>
            </a:r>
          </a:p>
          <a:p>
            <a:r>
              <a:rPr lang="en-US" dirty="0" err="1" smtClean="0"/>
              <a:t>Hoạt</a:t>
            </a:r>
            <a:r>
              <a:rPr lang="en-US" dirty="0" smtClean="0"/>
              <a:t> </a:t>
            </a:r>
            <a:r>
              <a:rPr lang="en-US" dirty="0" err="1" smtClean="0"/>
              <a:t>động</a:t>
            </a:r>
            <a:r>
              <a:rPr lang="en-US" dirty="0" smtClean="0"/>
              <a:t> </a:t>
            </a:r>
            <a:r>
              <a:rPr lang="en-US" dirty="0" err="1" smtClean="0"/>
              <a:t>trong</a:t>
            </a:r>
            <a:r>
              <a:rPr lang="en-US" dirty="0" smtClean="0"/>
              <a:t> </a:t>
            </a:r>
            <a:r>
              <a:rPr lang="en-US" dirty="0" err="1" smtClean="0"/>
              <a:t>hầu</a:t>
            </a:r>
            <a:r>
              <a:rPr lang="en-US" dirty="0" smtClean="0"/>
              <a:t> </a:t>
            </a:r>
            <a:r>
              <a:rPr lang="en-US" dirty="0" err="1" smtClean="0"/>
              <a:t>hết</a:t>
            </a:r>
            <a:r>
              <a:rPr lang="en-US" dirty="0" smtClean="0"/>
              <a:t> POSIX: </a:t>
            </a:r>
            <a:r>
              <a:rPr lang="en-US" dirty="0" err="1" smtClean="0"/>
              <a:t>linux</a:t>
            </a:r>
            <a:r>
              <a:rPr lang="en-US" dirty="0" smtClean="0"/>
              <a:t>, BSD, OS X</a:t>
            </a:r>
          </a:p>
          <a:p>
            <a:pPr lvl="1"/>
            <a:r>
              <a:rPr lang="en-US" dirty="0" err="1" smtClean="0"/>
              <a:t>Nên</a:t>
            </a:r>
            <a:r>
              <a:rPr lang="en-US" dirty="0" smtClean="0"/>
              <a:t> </a:t>
            </a:r>
            <a:r>
              <a:rPr lang="en-US" dirty="0" err="1" smtClean="0"/>
              <a:t>dùng</a:t>
            </a:r>
            <a:r>
              <a:rPr lang="en-US" dirty="0" smtClean="0"/>
              <a:t> </a:t>
            </a:r>
            <a:r>
              <a:rPr lang="en-US" dirty="0" err="1" smtClean="0"/>
              <a:t>trong</a:t>
            </a:r>
            <a:r>
              <a:rPr lang="en-US" dirty="0" smtClean="0"/>
              <a:t> </a:t>
            </a:r>
            <a:r>
              <a:rPr lang="en-US" dirty="0" err="1" smtClean="0"/>
              <a:t>linux</a:t>
            </a:r>
            <a:endParaRPr lang="en-US" dirty="0" smtClean="0"/>
          </a:p>
          <a:p>
            <a:r>
              <a:rPr lang="en-US" dirty="0" smtClean="0"/>
              <a:t>Atomic operations ( 2 command </a:t>
            </a:r>
            <a:r>
              <a:rPr lang="en-US" dirty="0" err="1" smtClean="0"/>
              <a:t>không</a:t>
            </a:r>
            <a:r>
              <a:rPr lang="en-US" dirty="0" smtClean="0"/>
              <a:t> </a:t>
            </a:r>
            <a:r>
              <a:rPr lang="en-US" dirty="0" err="1" smtClean="0"/>
              <a:t>chạy</a:t>
            </a:r>
            <a:r>
              <a:rPr lang="en-US" dirty="0" smtClean="0"/>
              <a:t> </a:t>
            </a:r>
            <a:r>
              <a:rPr lang="en-US" dirty="0" err="1" smtClean="0"/>
              <a:t>cùng</a:t>
            </a:r>
            <a:r>
              <a:rPr lang="en-US" dirty="0" smtClean="0"/>
              <a:t> 1 </a:t>
            </a:r>
            <a:r>
              <a:rPr lang="en-US" dirty="0" err="1" smtClean="0"/>
              <a:t>thời</a:t>
            </a:r>
            <a:r>
              <a:rPr lang="en-US" dirty="0" smtClean="0"/>
              <a:t> </a:t>
            </a:r>
            <a:r>
              <a:rPr lang="en-US" dirty="0" err="1" smtClean="0"/>
              <a:t>điểm</a:t>
            </a:r>
            <a:r>
              <a:rPr lang="en-US" dirty="0" smtClean="0"/>
              <a:t>)</a:t>
            </a:r>
          </a:p>
          <a:p>
            <a:r>
              <a:rPr lang="en-US" dirty="0" err="1" smtClean="0"/>
              <a:t>Thực</a:t>
            </a:r>
            <a:r>
              <a:rPr lang="en-US" dirty="0" smtClean="0"/>
              <a:t> </a:t>
            </a:r>
            <a:r>
              <a:rPr lang="en-US" dirty="0" err="1" smtClean="0"/>
              <a:t>thi</a:t>
            </a:r>
            <a:r>
              <a:rPr lang="en-US" dirty="0" smtClean="0"/>
              <a:t> </a:t>
            </a:r>
            <a:r>
              <a:rPr lang="en-US" dirty="0" err="1" smtClean="0"/>
              <a:t>hầu</a:t>
            </a:r>
            <a:r>
              <a:rPr lang="en-US" dirty="0" smtClean="0"/>
              <a:t> </a:t>
            </a:r>
            <a:r>
              <a:rPr lang="en-US" dirty="0" err="1" smtClean="0"/>
              <a:t>hết</a:t>
            </a:r>
            <a:r>
              <a:rPr lang="en-US" dirty="0" smtClean="0"/>
              <a:t> command </a:t>
            </a:r>
            <a:r>
              <a:rPr lang="en-US" dirty="0" err="1" smtClean="0"/>
              <a:t>với</a:t>
            </a:r>
            <a:r>
              <a:rPr lang="en-US" dirty="0" smtClean="0"/>
              <a:t> </a:t>
            </a:r>
            <a:r>
              <a:rPr lang="en-US" dirty="0" err="1" smtClean="0"/>
              <a:t>độ</a:t>
            </a:r>
            <a:r>
              <a:rPr lang="en-US" dirty="0" smtClean="0"/>
              <a:t> </a:t>
            </a:r>
            <a:r>
              <a:rPr lang="en-US" dirty="0" err="1" smtClean="0"/>
              <a:t>phức</a:t>
            </a:r>
            <a:r>
              <a:rPr lang="en-US" dirty="0" smtClean="0"/>
              <a:t> </a:t>
            </a:r>
            <a:r>
              <a:rPr lang="en-US" dirty="0" err="1" smtClean="0"/>
              <a:t>tạp</a:t>
            </a:r>
            <a:r>
              <a:rPr lang="en-US" dirty="0" smtClean="0"/>
              <a:t> O(1)  </a:t>
            </a:r>
            <a:r>
              <a:rPr lang="en-US" dirty="0" err="1" smtClean="0"/>
              <a:t>và</a:t>
            </a:r>
            <a:r>
              <a:rPr lang="en-US" dirty="0" smtClean="0"/>
              <a:t> </a:t>
            </a:r>
            <a:r>
              <a:rPr lang="en-US" dirty="0" err="1" smtClean="0"/>
              <a:t>tối</a:t>
            </a:r>
            <a:r>
              <a:rPr lang="en-US" dirty="0" smtClean="0"/>
              <a:t> </a:t>
            </a:r>
            <a:r>
              <a:rPr lang="en-US" dirty="0" err="1" smtClean="0"/>
              <a:t>thiểu</a:t>
            </a:r>
            <a:r>
              <a:rPr lang="en-US" dirty="0" smtClean="0"/>
              <a:t> </a:t>
            </a:r>
            <a:r>
              <a:rPr lang="en-US" dirty="0" err="1" smtClean="0"/>
              <a:t>dòng</a:t>
            </a:r>
            <a:r>
              <a:rPr lang="en-US" dirty="0" smtClean="0"/>
              <a:t> code.</a:t>
            </a:r>
          </a:p>
          <a:p>
            <a:r>
              <a:rPr lang="en-US" dirty="0" err="1" smtClean="0"/>
              <a:t>Dễ</a:t>
            </a:r>
            <a:r>
              <a:rPr lang="en-US" dirty="0" smtClean="0"/>
              <a:t> </a:t>
            </a:r>
            <a:r>
              <a:rPr lang="en-US" dirty="0" err="1" smtClean="0"/>
              <a:t>dàng</a:t>
            </a:r>
            <a:r>
              <a:rPr lang="en-US" dirty="0" smtClean="0"/>
              <a:t> </a:t>
            </a:r>
            <a:r>
              <a:rPr lang="en-US" dirty="0" err="1" smtClean="0"/>
              <a:t>xây</a:t>
            </a:r>
            <a:r>
              <a:rPr lang="en-US" dirty="0" smtClean="0"/>
              <a:t> </a:t>
            </a:r>
            <a:r>
              <a:rPr lang="en-US" dirty="0" err="1" smtClean="0"/>
              <a:t>dựng</a:t>
            </a:r>
            <a:endParaRPr lang="en-US" dirty="0" smtClean="0"/>
          </a:p>
          <a:p>
            <a:pPr lvl="1"/>
            <a:endParaRPr lang="en-US" dirty="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259981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loại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redis</a:t>
            </a:r>
            <a:r>
              <a:rPr lang="en-US" dirty="0" smtClean="0"/>
              <a:t>- </a:t>
            </a:r>
            <a:r>
              <a:rPr lang="en-US" dirty="0" err="1" smtClean="0"/>
              <a:t>Ví</a:t>
            </a:r>
            <a:r>
              <a:rPr lang="en-US" dirty="0" smtClean="0"/>
              <a:t> </a:t>
            </a:r>
            <a:r>
              <a:rPr lang="en-US" dirty="0" err="1" smtClean="0"/>
              <a:t>Dụ</a:t>
            </a:r>
            <a:endParaRPr lang="vi-VN" dirty="0"/>
          </a:p>
        </p:txBody>
      </p:sp>
      <p:pic>
        <p:nvPicPr>
          <p:cNvPr id="4" name="Content Placeholder 3"/>
          <p:cNvPicPr>
            <a:picLocks noGrp="1" noChangeAspect="1"/>
          </p:cNvPicPr>
          <p:nvPr>
            <p:ph idx="1"/>
          </p:nvPr>
        </p:nvPicPr>
        <p:blipFill>
          <a:blip r:embed="rId2"/>
          <a:stretch>
            <a:fillRect/>
          </a:stretch>
        </p:blipFill>
        <p:spPr>
          <a:xfrm>
            <a:off x="2719387" y="1843881"/>
            <a:ext cx="6753225" cy="4314825"/>
          </a:xfrm>
          <a:prstGeom prst="rect">
            <a:avLst/>
          </a:prstGeom>
        </p:spPr>
      </p:pic>
    </p:spTree>
    <p:extLst>
      <p:ext uri="{BB962C8B-B14F-4D97-AF65-F5344CB8AC3E}">
        <p14:creationId xmlns:p14="http://schemas.microsoft.com/office/powerpoint/2010/main" val="2323538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trúc</a:t>
            </a:r>
            <a:r>
              <a:rPr lang="en-US" dirty="0" smtClean="0"/>
              <a:t> </a:t>
            </a:r>
            <a:r>
              <a:rPr lang="en-US" dirty="0" err="1" smtClean="0"/>
              <a:t>redis</a:t>
            </a:r>
            <a:endParaRPr lang="vi-VN" dirty="0"/>
          </a:p>
        </p:txBody>
      </p:sp>
      <p:sp>
        <p:nvSpPr>
          <p:cNvPr id="3" name="Content Placeholder 2"/>
          <p:cNvSpPr>
            <a:spLocks noGrp="1"/>
          </p:cNvSpPr>
          <p:nvPr>
            <p:ph idx="1"/>
          </p:nvPr>
        </p:nvSpPr>
        <p:spPr/>
        <p:txBody>
          <a:bodyPr/>
          <a:lstStyle/>
          <a:p>
            <a:r>
              <a:rPr lang="en-US" dirty="0" err="1" smtClean="0"/>
              <a:t>Có</a:t>
            </a:r>
            <a:r>
              <a:rPr lang="en-US" dirty="0" smtClean="0"/>
              <a:t> </a:t>
            </a:r>
            <a:r>
              <a:rPr lang="en-US" dirty="0" smtClean="0"/>
              <a:t>3 </a:t>
            </a:r>
            <a:r>
              <a:rPr lang="en-US" dirty="0" err="1" smtClean="0"/>
              <a:t>kiến</a:t>
            </a:r>
            <a:r>
              <a:rPr lang="en-US" dirty="0" smtClean="0"/>
              <a:t> </a:t>
            </a:r>
            <a:r>
              <a:rPr lang="en-US" dirty="0" err="1" smtClean="0"/>
              <a:t>trúc</a:t>
            </a:r>
            <a:r>
              <a:rPr lang="en-US" dirty="0" smtClean="0"/>
              <a:t> </a:t>
            </a:r>
            <a:r>
              <a:rPr lang="en-US" dirty="0" err="1" smtClean="0"/>
              <a:t>khác</a:t>
            </a:r>
            <a:r>
              <a:rPr lang="en-US" dirty="0" smtClean="0"/>
              <a:t> </a:t>
            </a:r>
            <a:r>
              <a:rPr lang="en-US" dirty="0" err="1" smtClean="0"/>
              <a:t>nhau</a:t>
            </a:r>
            <a:r>
              <a:rPr lang="en-US" dirty="0" smtClean="0"/>
              <a:t> </a:t>
            </a:r>
          </a:p>
          <a:p>
            <a:pPr lvl="1"/>
            <a:r>
              <a:rPr lang="en-US" dirty="0" smtClean="0"/>
              <a:t>Standalone</a:t>
            </a:r>
          </a:p>
          <a:p>
            <a:pPr lvl="1"/>
            <a:r>
              <a:rPr lang="en-US" dirty="0" smtClean="0"/>
              <a:t>Sentinel </a:t>
            </a:r>
          </a:p>
          <a:p>
            <a:pPr lvl="1"/>
            <a:r>
              <a:rPr lang="en-US" dirty="0" err="1" smtClean="0"/>
              <a:t>Redis</a:t>
            </a:r>
            <a:r>
              <a:rPr lang="en-US" dirty="0" smtClean="0"/>
              <a:t> </a:t>
            </a:r>
            <a:r>
              <a:rPr lang="en-US" dirty="0" smtClean="0"/>
              <a:t>cluster</a:t>
            </a:r>
          </a:p>
        </p:txBody>
      </p:sp>
    </p:spTree>
    <p:extLst>
      <p:ext uri="{BB962C8B-B14F-4D97-AF65-F5344CB8AC3E}">
        <p14:creationId xmlns:p14="http://schemas.microsoft.com/office/powerpoint/2010/main" val="951721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Standalone	</a:t>
            </a:r>
            <a:endParaRPr lang="vi-VN"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ở master </a:t>
            </a:r>
            <a:r>
              <a:rPr lang="en-US" dirty="0" err="1" smtClean="0"/>
              <a:t>được</a:t>
            </a:r>
            <a:r>
              <a:rPr lang="en-US" dirty="0" smtClean="0"/>
              <a:t> </a:t>
            </a:r>
            <a:r>
              <a:rPr lang="en-US" dirty="0" err="1" smtClean="0"/>
              <a:t>tùy</a:t>
            </a:r>
            <a:r>
              <a:rPr lang="en-US" dirty="0" smtClean="0"/>
              <a:t> </a:t>
            </a:r>
            <a:r>
              <a:rPr lang="en-US" dirty="0" err="1" smtClean="0"/>
              <a:t>chọn</a:t>
            </a:r>
            <a:r>
              <a:rPr lang="en-US" dirty="0" smtClean="0"/>
              <a:t> copy sang slaves</a:t>
            </a:r>
          </a:p>
          <a:p>
            <a:r>
              <a:rPr lang="en-US" dirty="0" smtClean="0"/>
              <a:t>Slaves </a:t>
            </a:r>
            <a:r>
              <a:rPr lang="en-US" dirty="0" err="1" smtClean="0"/>
              <a:t>cung</a:t>
            </a:r>
            <a:r>
              <a:rPr lang="en-US" dirty="0" smtClean="0"/>
              <a:t> </a:t>
            </a:r>
            <a:r>
              <a:rPr lang="en-US" dirty="0" err="1" smtClean="0"/>
              <a:t>cấp</a:t>
            </a:r>
            <a:r>
              <a:rPr lang="en-US" dirty="0" smtClean="0"/>
              <a:t> </a:t>
            </a:r>
            <a:r>
              <a:rPr lang="en-US" dirty="0" err="1" smtClean="0"/>
              <a:t>dư</a:t>
            </a:r>
            <a:r>
              <a:rPr lang="en-US" dirty="0" smtClean="0"/>
              <a:t> </a:t>
            </a:r>
            <a:r>
              <a:rPr lang="en-US" dirty="0" err="1" smtClean="0"/>
              <a:t>thừa</a:t>
            </a:r>
            <a:r>
              <a:rPr lang="en-US" dirty="0" smtClean="0"/>
              <a:t> </a:t>
            </a:r>
            <a:r>
              <a:rPr lang="en-US" dirty="0" err="1" smtClean="0"/>
              <a:t>dữ</a:t>
            </a:r>
            <a:r>
              <a:rPr lang="en-US" dirty="0" smtClean="0"/>
              <a:t> </a:t>
            </a:r>
            <a:r>
              <a:rPr lang="en-US" dirty="0" err="1"/>
              <a:t>liệu</a:t>
            </a:r>
            <a:r>
              <a:rPr lang="en-US" dirty="0"/>
              <a:t> </a:t>
            </a:r>
            <a:r>
              <a:rPr lang="en-US" dirty="0" smtClean="0"/>
              <a:t>, </a:t>
            </a:r>
            <a:r>
              <a:rPr lang="en-US" dirty="0" err="1" smtClean="0"/>
              <a:t>đọc</a:t>
            </a:r>
            <a:r>
              <a:rPr lang="en-US" dirty="0" smtClean="0"/>
              <a:t> </a:t>
            </a:r>
            <a:r>
              <a:rPr lang="en-US" dirty="0" err="1" smtClean="0"/>
              <a:t>những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loại</a:t>
            </a:r>
            <a:r>
              <a:rPr lang="en-US" dirty="0"/>
              <a:t> </a:t>
            </a:r>
            <a:r>
              <a:rPr lang="en-US" dirty="0" err="1" smtClean="0"/>
              <a:t>bỏ</a:t>
            </a:r>
            <a:r>
              <a:rPr lang="en-US" dirty="0" smtClean="0"/>
              <a:t> </a:t>
            </a:r>
            <a:r>
              <a:rPr lang="en-US" dirty="0" err="1" smtClean="0"/>
              <a:t>và</a:t>
            </a:r>
            <a:r>
              <a:rPr lang="en-US" dirty="0" smtClean="0"/>
              <a:t> </a:t>
            </a:r>
            <a:r>
              <a:rPr lang="en-US" dirty="0" err="1" smtClean="0"/>
              <a:t>xóa</a:t>
            </a:r>
            <a:r>
              <a:rPr lang="en-US" dirty="0" smtClean="0"/>
              <a:t> </a:t>
            </a:r>
            <a:r>
              <a:rPr lang="en-US" dirty="0" err="1" smtClean="0"/>
              <a:t>bỏ</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lưu</a:t>
            </a:r>
            <a:r>
              <a:rPr lang="en-US" dirty="0" smtClean="0"/>
              <a:t> </a:t>
            </a:r>
            <a:r>
              <a:rPr lang="en-US" dirty="0" err="1" smtClean="0"/>
              <a:t>trên</a:t>
            </a:r>
            <a:r>
              <a:rPr lang="en-US" dirty="0" smtClean="0"/>
              <a:t> ổ </a:t>
            </a:r>
            <a:r>
              <a:rPr lang="en-US" dirty="0" err="1" smtClean="0"/>
              <a:t>cứng</a:t>
            </a:r>
            <a:endParaRPr lang="en-US" dirty="0" smtClean="0"/>
          </a:p>
          <a:p>
            <a:r>
              <a:rPr lang="en-US" dirty="0" smtClean="0"/>
              <a:t>Client </a:t>
            </a:r>
            <a:r>
              <a:rPr lang="en-US" dirty="0" err="1" smtClean="0"/>
              <a:t>có</a:t>
            </a:r>
            <a:r>
              <a:rPr lang="en-US" dirty="0" smtClean="0"/>
              <a:t> </a:t>
            </a:r>
            <a:r>
              <a:rPr lang="en-US" dirty="0" err="1" smtClean="0"/>
              <a:t>thể</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đến</a:t>
            </a:r>
            <a:r>
              <a:rPr lang="en-US" dirty="0" smtClean="0"/>
              <a:t> master </a:t>
            </a:r>
            <a:r>
              <a:rPr lang="en-US" dirty="0" err="1" smtClean="0"/>
              <a:t>để</a:t>
            </a:r>
            <a:r>
              <a:rPr lang="en-US" dirty="0" smtClean="0"/>
              <a:t> </a:t>
            </a:r>
            <a:r>
              <a:rPr lang="en-US" dirty="0" err="1" smtClean="0"/>
              <a:t>đọc</a:t>
            </a:r>
            <a:r>
              <a:rPr lang="en-US" dirty="0" smtClean="0"/>
              <a:t>/</a:t>
            </a:r>
            <a:r>
              <a:rPr lang="en-US" dirty="0" err="1" smtClean="0"/>
              <a:t>ghi</a:t>
            </a:r>
            <a:r>
              <a:rPr lang="en-US" dirty="0" smtClean="0"/>
              <a:t> </a:t>
            </a:r>
            <a:r>
              <a:rPr lang="en-US" dirty="0" err="1" smtClean="0"/>
              <a:t>hoặc</a:t>
            </a:r>
            <a:r>
              <a:rPr lang="en-US" dirty="0" smtClean="0"/>
              <a:t> </a:t>
            </a:r>
            <a:r>
              <a:rPr lang="en-US" dirty="0" err="1" smtClean="0"/>
              <a:t>đọc</a:t>
            </a:r>
            <a:r>
              <a:rPr lang="en-US" dirty="0" smtClean="0"/>
              <a:t> ở slave</a:t>
            </a:r>
          </a:p>
          <a:p>
            <a:r>
              <a:rPr lang="en-US" dirty="0" smtClean="0"/>
              <a:t>Slave </a:t>
            </a:r>
            <a:r>
              <a:rPr lang="en-US" dirty="0" err="1" smtClean="0"/>
              <a:t>có</a:t>
            </a:r>
            <a:r>
              <a:rPr lang="en-US" dirty="0" smtClean="0"/>
              <a:t> </a:t>
            </a:r>
            <a:r>
              <a:rPr lang="en-US" dirty="0" err="1" smtClean="0"/>
              <a:t>thể</a:t>
            </a:r>
            <a:r>
              <a:rPr lang="en-US" dirty="0" smtClean="0"/>
              <a:t> </a:t>
            </a:r>
            <a:r>
              <a:rPr lang="en-US" dirty="0" err="1" smtClean="0"/>
              <a:t>nhân</a:t>
            </a:r>
            <a:r>
              <a:rPr lang="en-US" dirty="0" smtClean="0"/>
              <a:t> </a:t>
            </a:r>
            <a:r>
              <a:rPr lang="en-US" dirty="0" err="1" smtClean="0"/>
              <a:t>bản</a:t>
            </a:r>
            <a:r>
              <a:rPr lang="en-US" dirty="0" smtClean="0"/>
              <a:t> </a:t>
            </a:r>
            <a:r>
              <a:rPr lang="en-US" dirty="0" err="1" smtClean="0"/>
              <a:t>chính</a:t>
            </a:r>
            <a:r>
              <a:rPr lang="en-US" dirty="0" smtClean="0"/>
              <a:t> </a:t>
            </a:r>
            <a:r>
              <a:rPr lang="en-US" dirty="0" err="1" smtClean="0"/>
              <a:t>nó</a:t>
            </a:r>
            <a:endParaRPr lang="en-US" dirty="0" smtClean="0"/>
          </a:p>
          <a:p>
            <a:r>
              <a:rPr lang="en-US" dirty="0" err="1" smtClean="0"/>
              <a:t>Không</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chiu</a:t>
            </a:r>
            <a:r>
              <a:rPr lang="en-US" dirty="0"/>
              <a:t> </a:t>
            </a:r>
            <a:r>
              <a:rPr lang="en-US" dirty="0" err="1" smtClean="0"/>
              <a:t>lỗi</a:t>
            </a:r>
            <a:r>
              <a:rPr lang="en-US" dirty="0" smtClean="0"/>
              <a:t> </a:t>
            </a:r>
            <a:r>
              <a:rPr lang="en-US" dirty="0" err="1" smtClean="0"/>
              <a:t>tự</a:t>
            </a:r>
            <a:r>
              <a:rPr lang="en-US" dirty="0" smtClean="0"/>
              <a:t> </a:t>
            </a:r>
            <a:r>
              <a:rPr lang="en-US" dirty="0" err="1" smtClean="0"/>
              <a:t>động</a:t>
            </a:r>
            <a:endParaRPr lang="en-US" dirty="0" smtClean="0"/>
          </a:p>
          <a:p>
            <a:endParaRPr lang="vi-VN" dirty="0"/>
          </a:p>
        </p:txBody>
      </p:sp>
      <p:pic>
        <p:nvPicPr>
          <p:cNvPr id="4" name="Picture 3"/>
          <p:cNvPicPr>
            <a:picLocks noChangeAspect="1"/>
          </p:cNvPicPr>
          <p:nvPr/>
        </p:nvPicPr>
        <p:blipFill>
          <a:blip r:embed="rId2"/>
          <a:stretch>
            <a:fillRect/>
          </a:stretch>
        </p:blipFill>
        <p:spPr>
          <a:xfrm>
            <a:off x="2219325" y="4743450"/>
            <a:ext cx="7753350" cy="2114550"/>
          </a:xfrm>
          <a:prstGeom prst="rect">
            <a:avLst/>
          </a:prstGeom>
        </p:spPr>
      </p:pic>
    </p:spTree>
    <p:extLst>
      <p:ext uri="{BB962C8B-B14F-4D97-AF65-F5344CB8AC3E}">
        <p14:creationId xmlns:p14="http://schemas.microsoft.com/office/powerpoint/2010/main" val="3359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SENTINEL</a:t>
            </a:r>
            <a:endParaRPr lang="vi-VN" dirty="0"/>
          </a:p>
        </p:txBody>
      </p:sp>
      <p:sp>
        <p:nvSpPr>
          <p:cNvPr id="3" name="Content Placeholder 2"/>
          <p:cNvSpPr>
            <a:spLocks noGrp="1"/>
          </p:cNvSpPr>
          <p:nvPr>
            <p:ph idx="1"/>
          </p:nvPr>
        </p:nvSpPr>
        <p:spPr/>
        <p:txBody>
          <a:bodyPr/>
          <a:lstStyle/>
          <a:p>
            <a:r>
              <a:rPr lang="en-US" dirty="0" err="1" smtClean="0"/>
              <a:t>Redis</a:t>
            </a:r>
            <a:r>
              <a:rPr lang="en-US" dirty="0" smtClean="0"/>
              <a:t> sentinel </a:t>
            </a:r>
            <a:r>
              <a:rPr lang="en-US" dirty="0" err="1" smtClean="0"/>
              <a:t>cung</a:t>
            </a:r>
            <a:r>
              <a:rPr lang="en-US" dirty="0" smtClean="0"/>
              <a:t> </a:t>
            </a:r>
            <a:r>
              <a:rPr lang="en-US" dirty="0" err="1" smtClean="0"/>
              <a:t>cấp</a:t>
            </a:r>
            <a:r>
              <a:rPr lang="en-US" dirty="0" smtClean="0"/>
              <a:t> High Ability </a:t>
            </a:r>
            <a:r>
              <a:rPr lang="en-US" dirty="0" err="1" smtClean="0"/>
              <a:t>cho</a:t>
            </a:r>
            <a:r>
              <a:rPr lang="en-US" dirty="0" smtClean="0"/>
              <a:t> </a:t>
            </a:r>
            <a:r>
              <a:rPr lang="en-US" dirty="0" err="1" smtClean="0"/>
              <a:t>redis</a:t>
            </a:r>
            <a:r>
              <a:rPr lang="en-US" dirty="0" smtClean="0"/>
              <a:t>:</a:t>
            </a:r>
          </a:p>
          <a:p>
            <a:pPr lvl="1"/>
            <a:r>
              <a:rPr lang="en-US" dirty="0" err="1" smtClean="0"/>
              <a:t>khả</a:t>
            </a:r>
            <a:r>
              <a:rPr lang="en-US" dirty="0" smtClean="0"/>
              <a:t> </a:t>
            </a:r>
            <a:r>
              <a:rPr lang="en-US" dirty="0" err="1" smtClean="0"/>
              <a:t>năng</a:t>
            </a:r>
            <a:r>
              <a:rPr lang="en-US" dirty="0" smtClean="0"/>
              <a:t> </a:t>
            </a:r>
            <a:r>
              <a:rPr lang="en-US" dirty="0" err="1" smtClean="0"/>
              <a:t>chịu</a:t>
            </a:r>
            <a:r>
              <a:rPr lang="en-US" dirty="0" smtClean="0"/>
              <a:t> </a:t>
            </a:r>
            <a:r>
              <a:rPr lang="en-US" dirty="0" err="1" smtClean="0"/>
              <a:t>lỗi</a:t>
            </a:r>
            <a:r>
              <a:rPr lang="en-US" dirty="0" smtClean="0"/>
              <a:t> </a:t>
            </a:r>
            <a:r>
              <a:rPr lang="en-US" dirty="0" err="1" smtClean="0"/>
              <a:t>tự</a:t>
            </a:r>
            <a:r>
              <a:rPr lang="en-US" dirty="0" smtClean="0"/>
              <a:t> </a:t>
            </a:r>
            <a:r>
              <a:rPr lang="en-US" dirty="0" err="1" smtClean="0"/>
              <a:t>động</a:t>
            </a:r>
            <a:r>
              <a:rPr lang="en-US" dirty="0" smtClean="0"/>
              <a:t> </a:t>
            </a:r>
          </a:p>
          <a:p>
            <a:pPr lvl="1"/>
            <a:r>
              <a:rPr lang="en-US" dirty="0" err="1" smtClean="0"/>
              <a:t>Giám</a:t>
            </a:r>
            <a:r>
              <a:rPr lang="en-US" dirty="0" smtClean="0"/>
              <a:t> </a:t>
            </a:r>
            <a:r>
              <a:rPr lang="en-US" dirty="0" err="1" smtClean="0"/>
              <a:t>sát</a:t>
            </a:r>
            <a:endParaRPr lang="en-US" dirty="0" smtClean="0"/>
          </a:p>
          <a:p>
            <a:pPr lvl="1"/>
            <a:r>
              <a:rPr lang="en-US" dirty="0" err="1" smtClean="0"/>
              <a:t>Thông</a:t>
            </a:r>
            <a:r>
              <a:rPr lang="en-US" dirty="0" smtClean="0"/>
              <a:t> </a:t>
            </a:r>
            <a:r>
              <a:rPr lang="en-US" dirty="0" err="1" smtClean="0"/>
              <a:t>báo</a:t>
            </a:r>
            <a:endParaRPr lang="en-US" dirty="0" smtClean="0"/>
          </a:p>
          <a:p>
            <a:pPr lvl="1"/>
            <a:r>
              <a:rPr lang="en-US" dirty="0" err="1" smtClean="0"/>
              <a:t>Cung</a:t>
            </a:r>
            <a:r>
              <a:rPr lang="en-US" dirty="0" smtClean="0"/>
              <a:t> </a:t>
            </a:r>
            <a:r>
              <a:rPr lang="en-US" dirty="0" err="1" smtClean="0"/>
              <a:t>cấp</a:t>
            </a:r>
            <a:r>
              <a:rPr lang="en-US" dirty="0" smtClean="0"/>
              <a:t> </a:t>
            </a:r>
            <a:r>
              <a:rPr lang="en-US" dirty="0" err="1" smtClean="0"/>
              <a:t>cấu</a:t>
            </a:r>
            <a:r>
              <a:rPr lang="en-US" dirty="0" smtClean="0"/>
              <a:t> </a:t>
            </a:r>
            <a:r>
              <a:rPr lang="en-US" dirty="0" err="1" smtClean="0"/>
              <a:t>hình</a:t>
            </a:r>
            <a:r>
              <a:rPr lang="en-US" dirty="0" smtClean="0"/>
              <a:t> ( </a:t>
            </a:r>
            <a:r>
              <a:rPr lang="en-US" dirty="0" err="1" smtClean="0"/>
              <a:t>phát</a:t>
            </a:r>
            <a:r>
              <a:rPr lang="en-US" dirty="0" smtClean="0"/>
              <a:t> </a:t>
            </a:r>
            <a:r>
              <a:rPr lang="en-US" dirty="0" err="1" smtClean="0"/>
              <a:t>hiện</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cho</a:t>
            </a:r>
            <a:r>
              <a:rPr lang="en-US" dirty="0" smtClean="0"/>
              <a:t> </a:t>
            </a:r>
            <a:r>
              <a:rPr lang="en-US" dirty="0" err="1" smtClean="0"/>
              <a:t>khách</a:t>
            </a:r>
            <a:r>
              <a:rPr lang="en-US" dirty="0" smtClean="0"/>
              <a:t> </a:t>
            </a:r>
            <a:r>
              <a:rPr lang="en-US" dirty="0" err="1" smtClean="0"/>
              <a:t>hàng</a:t>
            </a:r>
            <a:r>
              <a:rPr lang="en-US" dirty="0"/>
              <a:t>)</a:t>
            </a:r>
          </a:p>
          <a:p>
            <a:r>
              <a:rPr lang="en-US" dirty="0" smtClean="0"/>
              <a:t>Sentinel </a:t>
            </a:r>
            <a:r>
              <a:rPr lang="en-US" dirty="0" err="1" smtClean="0"/>
              <a:t>không</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thông</a:t>
            </a:r>
            <a:r>
              <a:rPr lang="en-US" dirty="0"/>
              <a:t> </a:t>
            </a:r>
            <a:r>
              <a:rPr lang="en-US" dirty="0" smtClean="0"/>
              <a:t>qua </a:t>
            </a:r>
            <a:r>
              <a:rPr lang="en-US" dirty="0" err="1" smtClean="0"/>
              <a:t>các</a:t>
            </a:r>
            <a:r>
              <a:rPr lang="en-US" dirty="0" smtClean="0"/>
              <a:t> node.</a:t>
            </a:r>
          </a:p>
          <a:p>
            <a:r>
              <a:rPr lang="en-US" dirty="0" err="1" smtClean="0"/>
              <a:t>Khi</a:t>
            </a:r>
            <a:r>
              <a:rPr lang="en-US" dirty="0" smtClean="0"/>
              <a:t> master </a:t>
            </a:r>
            <a:r>
              <a:rPr lang="en-US" dirty="0" err="1" smtClean="0"/>
              <a:t>chết</a:t>
            </a:r>
            <a:r>
              <a:rPr lang="en-US" dirty="0" smtClean="0"/>
              <a:t>, </a:t>
            </a:r>
            <a:r>
              <a:rPr lang="en-US" dirty="0" err="1" smtClean="0"/>
              <a:t>tiến</a:t>
            </a:r>
            <a:r>
              <a:rPr lang="en-US" dirty="0" smtClean="0"/>
              <a:t> </a:t>
            </a:r>
            <a:r>
              <a:rPr lang="en-US" dirty="0" err="1" smtClean="0"/>
              <a:t>trình</a:t>
            </a:r>
            <a:r>
              <a:rPr lang="en-US" dirty="0" smtClean="0"/>
              <a:t> sentinel </a:t>
            </a:r>
            <a:r>
              <a:rPr lang="en-US" dirty="0" err="1" smtClean="0"/>
              <a:t>sẽ</a:t>
            </a:r>
            <a:r>
              <a:rPr lang="en-US" dirty="0" smtClean="0"/>
              <a:t> </a:t>
            </a:r>
            <a:r>
              <a:rPr lang="en-US" dirty="0" err="1" smtClean="0"/>
              <a:t>quyết</a:t>
            </a:r>
            <a:r>
              <a:rPr lang="en-US" dirty="0" smtClean="0"/>
              <a:t> </a:t>
            </a:r>
            <a:r>
              <a:rPr lang="en-US" dirty="0" err="1" smtClean="0"/>
              <a:t>bầu</a:t>
            </a:r>
            <a:r>
              <a:rPr lang="en-US" dirty="0" smtClean="0"/>
              <a:t> master </a:t>
            </a:r>
            <a:r>
              <a:rPr lang="en-US" dirty="0" err="1" smtClean="0"/>
              <a:t>mới</a:t>
            </a:r>
            <a:r>
              <a:rPr lang="en-US" dirty="0" smtClean="0"/>
              <a:t> </a:t>
            </a:r>
            <a:r>
              <a:rPr lang="en-US" dirty="0" err="1" smtClean="0"/>
              <a:t>từ</a:t>
            </a:r>
            <a:r>
              <a:rPr lang="en-US" dirty="0" smtClean="0"/>
              <a:t> </a:t>
            </a:r>
            <a:r>
              <a:rPr lang="en-US" dirty="0" err="1" smtClean="0"/>
              <a:t>cách</a:t>
            </a:r>
            <a:r>
              <a:rPr lang="en-US" dirty="0" smtClean="0"/>
              <a:t> slaves.</a:t>
            </a:r>
          </a:p>
          <a:p>
            <a:r>
              <a:rPr lang="en-US" dirty="0" smtClean="0"/>
              <a:t>Sentinel </a:t>
            </a:r>
            <a:r>
              <a:rPr lang="en-US" dirty="0" err="1" smtClean="0"/>
              <a:t>là</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phân</a:t>
            </a:r>
            <a:r>
              <a:rPr lang="en-US" dirty="0" smtClean="0"/>
              <a:t> </a:t>
            </a:r>
            <a:r>
              <a:rPr lang="en-US" dirty="0" err="1" smtClean="0"/>
              <a:t>phối</a:t>
            </a:r>
            <a:r>
              <a:rPr lang="en-US" dirty="0" smtClean="0"/>
              <a:t> </a:t>
            </a:r>
            <a:endParaRPr lang="vi-VN" dirty="0"/>
          </a:p>
        </p:txBody>
      </p:sp>
    </p:spTree>
    <p:extLst>
      <p:ext uri="{BB962C8B-B14F-4D97-AF65-F5344CB8AC3E}">
        <p14:creationId xmlns:p14="http://schemas.microsoft.com/office/powerpoint/2010/main" val="2937868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dirty="0"/>
          </a:p>
        </p:txBody>
      </p:sp>
      <p:pic>
        <p:nvPicPr>
          <p:cNvPr id="4" name="Picture 3"/>
          <p:cNvPicPr/>
          <p:nvPr/>
        </p:nvPicPr>
        <p:blipFill>
          <a:blip r:embed="rId2"/>
          <a:stretch>
            <a:fillRect/>
          </a:stretch>
        </p:blipFill>
        <p:spPr>
          <a:xfrm>
            <a:off x="1996225" y="875763"/>
            <a:ext cx="7972023" cy="5301199"/>
          </a:xfrm>
          <a:prstGeom prst="rect">
            <a:avLst/>
          </a:prstGeom>
        </p:spPr>
      </p:pic>
    </p:spTree>
    <p:extLst>
      <p:ext uri="{BB962C8B-B14F-4D97-AF65-F5344CB8AC3E}">
        <p14:creationId xmlns:p14="http://schemas.microsoft.com/office/powerpoint/2010/main" val="221680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505</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Overview Redis</vt:lpstr>
      <vt:lpstr>Redis là gì? </vt:lpstr>
      <vt:lpstr>Sử dụng redis khi nào? </vt:lpstr>
      <vt:lpstr>Kiến trúc Redis </vt:lpstr>
      <vt:lpstr>Các loại dữ liệu redis- Ví Dụ</vt:lpstr>
      <vt:lpstr>Kiến trúc redis</vt:lpstr>
      <vt:lpstr>Standalone </vt:lpstr>
      <vt:lpstr>SENTINEL</vt:lpstr>
      <vt:lpstr>PowerPoint Presentation</vt:lpstr>
      <vt:lpstr>Cluster</vt:lpstr>
      <vt:lpstr>PowerPoint Presentation</vt:lpstr>
      <vt:lpstr>Mở rộng redis </vt:lpstr>
      <vt:lpstr>Mở rộng redis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Redis</dc:title>
  <dc:creator>Dung Trần</dc:creator>
  <cp:lastModifiedBy>Dung Trần</cp:lastModifiedBy>
  <cp:revision>22</cp:revision>
  <dcterms:created xsi:type="dcterms:W3CDTF">2018-04-18T13:26:46Z</dcterms:created>
  <dcterms:modified xsi:type="dcterms:W3CDTF">2018-04-19T10:35:28Z</dcterms:modified>
</cp:coreProperties>
</file>