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4" r:id="rId11"/>
    <p:sldId id="263" r:id="rId12"/>
    <p:sldId id="272" r:id="rId13"/>
    <p:sldId id="273" r:id="rId14"/>
    <p:sldId id="266" r:id="rId15"/>
    <p:sldId id="270" r:id="rId16"/>
    <p:sldId id="267" r:id="rId17"/>
    <p:sldId id="268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7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7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54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5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72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30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7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4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4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5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7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34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347099-C581-4EAA-B28C-D76FEE9E8199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21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068479"/>
            <a:ext cx="9440034" cy="1828801"/>
          </a:xfrm>
        </p:spPr>
        <p:txBody>
          <a:bodyPr/>
          <a:lstStyle/>
          <a:p>
            <a:r>
              <a:rPr lang="en-US" dirty="0"/>
              <a:t>MOTEL MANAGEMENT SYSTEM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3FCE8-14E2-7178-D1B2-75D709996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67616"/>
            <a:ext cx="9440034" cy="1049867"/>
          </a:xfrm>
        </p:spPr>
        <p:txBody>
          <a:bodyPr/>
          <a:lstStyle/>
          <a:p>
            <a:r>
              <a:rPr lang="en-US" dirty="0"/>
              <a:t>Web Application Development</a:t>
            </a:r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9570CC1-9A64-2E99-9D88-28B066C67E25}"/>
              </a:ext>
            </a:extLst>
          </p:cNvPr>
          <p:cNvSpPr txBox="1">
            <a:spLocks/>
          </p:cNvSpPr>
          <p:nvPr/>
        </p:nvSpPr>
        <p:spPr>
          <a:xfrm>
            <a:off x="1370693" y="268986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Passengers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81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3229136" cy="1049867"/>
          </a:xfrm>
        </p:spPr>
        <p:txBody>
          <a:bodyPr/>
          <a:lstStyle/>
          <a:p>
            <a:r>
              <a:rPr lang="en-US" dirty="0"/>
              <a:t>4. Sequence diagram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FF133-FB4C-AB56-39C5-D9C8E072740C}"/>
              </a:ext>
            </a:extLst>
          </p:cNvPr>
          <p:cNvSpPr txBox="1"/>
          <p:nvPr/>
        </p:nvSpPr>
        <p:spPr>
          <a:xfrm>
            <a:off x="419672" y="167051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solidFill>
                  <a:srgbClr val="7D96AC"/>
                </a:solidFill>
                <a:effectLst/>
                <a:latin typeface="Carlito"/>
                <a:ea typeface="Caladea"/>
                <a:cs typeface="Caladea"/>
              </a:rPr>
              <a:t>Finding available room feature</a:t>
            </a:r>
            <a:endParaRPr lang="en-GB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73303D7-882D-6A70-9CAB-B70747E59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08" y="1855177"/>
            <a:ext cx="6439343" cy="440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45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297151" cy="1049867"/>
          </a:xfrm>
        </p:spPr>
        <p:txBody>
          <a:bodyPr/>
          <a:lstStyle/>
          <a:p>
            <a:r>
              <a:rPr lang="en-US" dirty="0"/>
              <a:t>5. Design structure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2584D-BC14-8863-EA5F-39201125C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19" y="1301261"/>
            <a:ext cx="4769362" cy="490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954257-45CA-C902-4ED3-AA3F067A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2" y="1881554"/>
            <a:ext cx="2927481" cy="4173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D8AD64-B932-9D36-7D98-BB86ABA1F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27" y="2155232"/>
            <a:ext cx="3433614" cy="32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9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927481" cy="1049867"/>
          </a:xfrm>
        </p:spPr>
        <p:txBody>
          <a:bodyPr/>
          <a:lstStyle/>
          <a:p>
            <a:r>
              <a:rPr lang="en-US" dirty="0"/>
              <a:t>5. Design structure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CED8BA-DDA5-19EF-BBF9-E0848C3E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04" y="1151793"/>
            <a:ext cx="3893151" cy="5345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45104B-89FE-5638-3C84-BA9D3BC6C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29" y="1977491"/>
            <a:ext cx="3839111" cy="20576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2222B3-2A3D-A42C-2470-BBBBF8C01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60" y="4320550"/>
            <a:ext cx="469648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8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927481" cy="1049867"/>
          </a:xfrm>
        </p:spPr>
        <p:txBody>
          <a:bodyPr/>
          <a:lstStyle/>
          <a:p>
            <a:r>
              <a:rPr lang="en-US" dirty="0"/>
              <a:t>5. Design structure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81ED4-0AD5-06A0-EF60-E5EEDD80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062" y="1334323"/>
            <a:ext cx="5072879" cy="4923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13093-420E-4A23-7AF5-FAE0529C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2" y="1839359"/>
            <a:ext cx="5881167" cy="207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06D2E9-0FD3-24C3-0256-6E0DBF6EE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72" y="4217276"/>
            <a:ext cx="5881167" cy="14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1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5990492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III. Implementation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543336" cy="1049867"/>
          </a:xfrm>
        </p:spPr>
        <p:txBody>
          <a:bodyPr/>
          <a:lstStyle/>
          <a:p>
            <a:r>
              <a:rPr lang="en-US" dirty="0"/>
              <a:t>1. Guest management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2C3B9-C800-1BDC-DFAA-BF879809E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1" y="1782254"/>
            <a:ext cx="7319522" cy="4117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C8A50-A6D6-0901-7456-435C68299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23" y="2626238"/>
            <a:ext cx="4121472" cy="24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2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5990492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III. Implementation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1" y="1083742"/>
            <a:ext cx="3264305" cy="1049867"/>
          </a:xfrm>
        </p:spPr>
        <p:txBody>
          <a:bodyPr/>
          <a:lstStyle/>
          <a:p>
            <a:r>
              <a:rPr lang="en-US" dirty="0"/>
              <a:t>1. Guest management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09E6C-6187-E973-4CD2-C61FC8F5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2" y="1837968"/>
            <a:ext cx="7121769" cy="4005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871C7-3483-1E35-804A-5BF3BEAB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22" y="2540977"/>
            <a:ext cx="4417302" cy="22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7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5990492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III. Implementation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1708066" cy="1049867"/>
          </a:xfrm>
        </p:spPr>
        <p:txBody>
          <a:bodyPr/>
          <a:lstStyle/>
          <a:p>
            <a:r>
              <a:rPr lang="en-US" dirty="0"/>
              <a:t>2. Add guest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8DF4B-FCE0-7D10-865F-7AA31AB1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55" y="2000020"/>
            <a:ext cx="6455313" cy="3642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E1DFD-FC2D-ABAB-9E83-1ADAEFFB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9" y="1952726"/>
            <a:ext cx="3950306" cy="37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0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5990492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III. Implementation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1919082" cy="1049867"/>
          </a:xfrm>
        </p:spPr>
        <p:txBody>
          <a:bodyPr/>
          <a:lstStyle/>
          <a:p>
            <a:r>
              <a:rPr lang="en-US" dirty="0"/>
              <a:t>3. Update guest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32434-EF32-C5FF-FBB0-9FACFBA4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44" y="1863968"/>
            <a:ext cx="4183347" cy="4149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8BA2F-7847-0508-43A1-41C20530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52" y="2077066"/>
            <a:ext cx="6546987" cy="37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9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5990492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III. Implementation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1" y="1083742"/>
            <a:ext cx="3088459" cy="1049867"/>
          </a:xfrm>
        </p:spPr>
        <p:txBody>
          <a:bodyPr/>
          <a:lstStyle/>
          <a:p>
            <a:r>
              <a:rPr lang="en-US" dirty="0"/>
              <a:t>4. Finding available room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DB556-D2CB-7BD2-5DF0-739D7E4B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4" y="2013273"/>
            <a:ext cx="6674337" cy="3754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44561-D394-60B1-DBB3-AAA0F0AB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854" y="2682193"/>
            <a:ext cx="4411022" cy="241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8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0754" y="2795954"/>
            <a:ext cx="5990492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IV.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30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4708866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I. Introduction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1296B-A82E-0139-9B07-8921DF95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5" y="1734193"/>
            <a:ext cx="8042030" cy="452364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942F62F-53F8-B5DD-8098-C1EA1F2E0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3" y="1083742"/>
            <a:ext cx="1558598" cy="1049867"/>
          </a:xfrm>
        </p:spPr>
        <p:txBody>
          <a:bodyPr/>
          <a:lstStyle/>
          <a:p>
            <a:r>
              <a:rPr lang="en-US" dirty="0"/>
              <a:t>1.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30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4708866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I. Introduction</a:t>
            </a:r>
            <a:endParaRPr lang="en-GB" dirty="0"/>
          </a:p>
        </p:txBody>
      </p:sp>
      <p:pic>
        <p:nvPicPr>
          <p:cNvPr id="3" name="Picture 2" descr="A diagram of a project&#10;&#10;Description automatically generated">
            <a:extLst>
              <a:ext uri="{FF2B5EF4-FFF2-40B4-BE49-F238E27FC236}">
                <a16:creationId xmlns:a16="http://schemas.microsoft.com/office/drawing/2014/main" id="{FEF37CC8-123B-4AFF-B257-B84508E3C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73007"/>
            <a:ext cx="7010400" cy="2360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A06026F-4FA6-3B38-3586-93F07108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171127" cy="1049867"/>
          </a:xfrm>
        </p:spPr>
        <p:txBody>
          <a:bodyPr/>
          <a:lstStyle/>
          <a:p>
            <a:r>
              <a:rPr lang="en-US" dirty="0"/>
              <a:t>2. Work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9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4708866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I. Introduction</a:t>
            </a:r>
            <a:endParaRPr lang="en-GB" dirty="0"/>
          </a:p>
        </p:txBody>
      </p:sp>
      <p:pic>
        <p:nvPicPr>
          <p:cNvPr id="4" name="Picture 3" descr="A diagram of a guest&#10;&#10;Description automatically generated">
            <a:extLst>
              <a:ext uri="{FF2B5EF4-FFF2-40B4-BE49-F238E27FC236}">
                <a16:creationId xmlns:a16="http://schemas.microsoft.com/office/drawing/2014/main" id="{9518DECA-4F85-E85F-C895-3ABB8F256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43" y="1512569"/>
            <a:ext cx="7124114" cy="45545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895027" cy="1049867"/>
          </a:xfrm>
        </p:spPr>
        <p:txBody>
          <a:bodyPr/>
          <a:lstStyle/>
          <a:p>
            <a:r>
              <a:rPr lang="en-US" dirty="0"/>
              <a:t>2. Work structure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2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4708866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I. Introduction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895027" cy="1049867"/>
          </a:xfrm>
        </p:spPr>
        <p:txBody>
          <a:bodyPr/>
          <a:lstStyle/>
          <a:p>
            <a:r>
              <a:rPr lang="en-US" dirty="0"/>
              <a:t>3. Development process</a:t>
            </a:r>
            <a:endParaRPr lang="en-GB" dirty="0"/>
          </a:p>
        </p:txBody>
      </p:sp>
      <p:pic>
        <p:nvPicPr>
          <p:cNvPr id="3" name="Picture 2" descr="Mở ảnh">
            <a:extLst>
              <a:ext uri="{FF2B5EF4-FFF2-40B4-BE49-F238E27FC236}">
                <a16:creationId xmlns:a16="http://schemas.microsoft.com/office/drawing/2014/main" id="{7DF579E4-855F-8340-2757-F00865E1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70" y="1956468"/>
            <a:ext cx="6195060" cy="362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37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341113" cy="1049867"/>
          </a:xfrm>
        </p:spPr>
        <p:txBody>
          <a:bodyPr/>
          <a:lstStyle/>
          <a:p>
            <a:r>
              <a:rPr lang="en-US" dirty="0"/>
              <a:t>1. Use case diagram</a:t>
            </a:r>
            <a:endParaRPr lang="en-GB" dirty="0"/>
          </a:p>
        </p:txBody>
      </p:sp>
      <p:pic>
        <p:nvPicPr>
          <p:cNvPr id="3" name="Picture 2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2FF5B554-2DAE-8463-8CC3-B6CCE9C25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741" y="1182930"/>
            <a:ext cx="4214495" cy="52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diagram of a room&#10;&#10;Description automatically generated">
            <a:extLst>
              <a:ext uri="{FF2B5EF4-FFF2-40B4-BE49-F238E27FC236}">
                <a16:creationId xmlns:a16="http://schemas.microsoft.com/office/drawing/2014/main" id="{809F481C-3EFC-4DB1-C3E8-CE6A94FB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1" y="2442992"/>
            <a:ext cx="4975860" cy="2517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6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26" y="1083742"/>
            <a:ext cx="4477643" cy="1049867"/>
          </a:xfrm>
        </p:spPr>
        <p:txBody>
          <a:bodyPr/>
          <a:lstStyle/>
          <a:p>
            <a:r>
              <a:rPr lang="en-US" dirty="0"/>
              <a:t>2. Entity-Relationship diagram (ERD)</a:t>
            </a:r>
            <a:endParaRPr lang="en-GB" dirty="0"/>
          </a:p>
        </p:txBody>
      </p:sp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1C17F696-058A-55D2-A88F-C31D6B28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08" y="1520752"/>
            <a:ext cx="7684184" cy="48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44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3" y="1083742"/>
            <a:ext cx="2050965" cy="1049867"/>
          </a:xfrm>
        </p:spPr>
        <p:txBody>
          <a:bodyPr/>
          <a:lstStyle/>
          <a:p>
            <a:r>
              <a:rPr lang="en-US" dirty="0"/>
              <a:t>3. Class diagram</a:t>
            </a:r>
            <a:endParaRPr lang="en-GB" dirty="0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02565F0D-2BBB-0BA9-3871-143A8DCEF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97708"/>
            <a:ext cx="4906106" cy="5549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62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446619" cy="1049867"/>
          </a:xfrm>
        </p:spPr>
        <p:txBody>
          <a:bodyPr/>
          <a:lstStyle/>
          <a:p>
            <a:r>
              <a:rPr lang="en-US" dirty="0"/>
              <a:t>4. Sequence diagram</a:t>
            </a:r>
            <a:endParaRPr lang="en-GB" dirty="0"/>
          </a:p>
        </p:txBody>
      </p:sp>
      <p:pic>
        <p:nvPicPr>
          <p:cNvPr id="3" name="Picture 2" descr="A diagram of a business&#10;&#10;Description automatically generated">
            <a:extLst>
              <a:ext uri="{FF2B5EF4-FFF2-40B4-BE49-F238E27FC236}">
                <a16:creationId xmlns:a16="http://schemas.microsoft.com/office/drawing/2014/main" id="{84C09FF6-9DEC-D541-1394-02FFEADE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5" y="2119794"/>
            <a:ext cx="4786360" cy="350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A69A9614-53A4-74DF-31B4-62A3C659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9794"/>
            <a:ext cx="4861268" cy="3558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029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186</TotalTime>
  <Words>168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Calisto MT</vt:lpstr>
      <vt:lpstr>Carlito</vt:lpstr>
      <vt:lpstr>Wingdings 2</vt:lpstr>
      <vt:lpstr>Slate</vt:lpstr>
      <vt:lpstr>MOTEL MANAGEMENT SYSTEM</vt:lpstr>
      <vt:lpstr>I. Introduction</vt:lpstr>
      <vt:lpstr>I. Introduction</vt:lpstr>
      <vt:lpstr>I. Introduction</vt:lpstr>
      <vt:lpstr>I. Introduction</vt:lpstr>
      <vt:lpstr>II. Analysis &amp; Design</vt:lpstr>
      <vt:lpstr>II. Analysis &amp; Design</vt:lpstr>
      <vt:lpstr>II. Analysis &amp; Design</vt:lpstr>
      <vt:lpstr>II. Analysis &amp; Design</vt:lpstr>
      <vt:lpstr>II. Analysis &amp; Design</vt:lpstr>
      <vt:lpstr>II. Analysis &amp; Design</vt:lpstr>
      <vt:lpstr>II. Analysis &amp; Design</vt:lpstr>
      <vt:lpstr>II. Analysis &amp; Design</vt:lpstr>
      <vt:lpstr>III. Implementation</vt:lpstr>
      <vt:lpstr>III. Implementation</vt:lpstr>
      <vt:lpstr>III. Implementation</vt:lpstr>
      <vt:lpstr>III. Implementation</vt:lpstr>
      <vt:lpstr>III. Implementation</vt:lpstr>
      <vt:lpstr>IV.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TRƯƠNG TRÍ DŨNG</dc:creator>
  <cp:lastModifiedBy>TRƯƠNG TRÍ DŨNG</cp:lastModifiedBy>
  <cp:revision>4</cp:revision>
  <dcterms:created xsi:type="dcterms:W3CDTF">2024-06-16T12:58:22Z</dcterms:created>
  <dcterms:modified xsi:type="dcterms:W3CDTF">2024-06-17T06:13:55Z</dcterms:modified>
</cp:coreProperties>
</file>