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7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54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5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7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3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7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5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7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47099-C581-4EAA-B28C-D76FEE9E8199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D12DFA-0FC2-4FFF-8E82-9B1980CE0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1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68479"/>
            <a:ext cx="9440034" cy="1828801"/>
          </a:xfrm>
        </p:spPr>
        <p:txBody>
          <a:bodyPr/>
          <a:lstStyle/>
          <a:p>
            <a:r>
              <a:rPr lang="en-US" dirty="0"/>
              <a:t>MOTEL MANAGEMENT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3FCE8-14E2-7178-D1B2-75D709996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67616"/>
            <a:ext cx="9440034" cy="1049867"/>
          </a:xfrm>
        </p:spPr>
        <p:txBody>
          <a:bodyPr/>
          <a:lstStyle/>
          <a:p>
            <a:r>
              <a:rPr lang="en-US" dirty="0"/>
              <a:t>Web Application Development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570CC1-9A64-2E99-9D88-28B066C67E25}"/>
              </a:ext>
            </a:extLst>
          </p:cNvPr>
          <p:cNvSpPr txBox="1">
            <a:spLocks/>
          </p:cNvSpPr>
          <p:nvPr/>
        </p:nvSpPr>
        <p:spPr>
          <a:xfrm>
            <a:off x="1370693" y="268986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Passenger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1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297151" cy="1049867"/>
          </a:xfrm>
        </p:spPr>
        <p:txBody>
          <a:bodyPr/>
          <a:lstStyle/>
          <a:p>
            <a:r>
              <a:rPr lang="en-US" dirty="0"/>
              <a:t>3. Design structure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2584D-BC14-8863-EA5F-39201125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19" y="1274884"/>
            <a:ext cx="4769362" cy="490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19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543336" cy="1049867"/>
          </a:xfrm>
        </p:spPr>
        <p:txBody>
          <a:bodyPr/>
          <a:lstStyle/>
          <a:p>
            <a:r>
              <a:rPr lang="en-US" dirty="0"/>
              <a:t>1. Guest management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2C3B9-C800-1BDC-DFAA-BF879809E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" y="1782254"/>
            <a:ext cx="7319522" cy="411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C8A50-A6D6-0901-7456-435C6829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23" y="2626238"/>
            <a:ext cx="4121472" cy="24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1708066" cy="1049867"/>
          </a:xfrm>
        </p:spPr>
        <p:txBody>
          <a:bodyPr/>
          <a:lstStyle/>
          <a:p>
            <a:r>
              <a:rPr lang="en-US" dirty="0"/>
              <a:t>2. Add guest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DF4B-FCE0-7D10-865F-7AA31AB1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5" y="2000020"/>
            <a:ext cx="6455313" cy="3642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E1DFD-FC2D-ABAB-9E83-1ADAEFFB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9" y="1952726"/>
            <a:ext cx="3950306" cy="37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0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1919082" cy="1049867"/>
          </a:xfrm>
        </p:spPr>
        <p:txBody>
          <a:bodyPr/>
          <a:lstStyle/>
          <a:p>
            <a:r>
              <a:rPr lang="en-US" dirty="0"/>
              <a:t>3. Update guest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32434-EF32-C5FF-FBB0-9FACFBA4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4" y="1863968"/>
            <a:ext cx="4183347" cy="414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8BA2F-7847-0508-43A1-41C20530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52" y="2077066"/>
            <a:ext cx="6546987" cy="37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5990492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III. Implementation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1" y="1083742"/>
            <a:ext cx="3088459" cy="1049867"/>
          </a:xfrm>
        </p:spPr>
        <p:txBody>
          <a:bodyPr/>
          <a:lstStyle/>
          <a:p>
            <a:r>
              <a:rPr lang="en-US" dirty="0"/>
              <a:t>3. Check room </a:t>
            </a:r>
            <a:r>
              <a:rPr lang="en-US" dirty="0" err="1"/>
              <a:t>infomation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8BA2F-7847-0508-43A1-41C20530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52" y="2077066"/>
            <a:ext cx="6546987" cy="37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1296B-A82E-0139-9B07-8921DF95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1734193"/>
            <a:ext cx="8042030" cy="452364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42F62F-53F8-B5DD-8098-C1EA1F2E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3" y="1083742"/>
            <a:ext cx="1558598" cy="1049867"/>
          </a:xfrm>
        </p:spPr>
        <p:txBody>
          <a:bodyPr/>
          <a:lstStyle/>
          <a:p>
            <a:r>
              <a:rPr lang="en-US" dirty="0"/>
              <a:t>1.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3" name="Picture 2" descr="A diagram of a project&#10;&#10;Description automatically generated">
            <a:extLst>
              <a:ext uri="{FF2B5EF4-FFF2-40B4-BE49-F238E27FC236}">
                <a16:creationId xmlns:a16="http://schemas.microsoft.com/office/drawing/2014/main" id="{FEF37CC8-123B-4AFF-B257-B84508E3C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73007"/>
            <a:ext cx="7010400" cy="2360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A06026F-4FA6-3B38-3586-93F07108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171127" cy="1049867"/>
          </a:xfrm>
        </p:spPr>
        <p:txBody>
          <a:bodyPr/>
          <a:lstStyle/>
          <a:p>
            <a:r>
              <a:rPr lang="en-US" dirty="0"/>
              <a:t>2. Work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9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pic>
        <p:nvPicPr>
          <p:cNvPr id="4" name="Picture 3" descr="A diagram of a guest&#10;&#10;Description automatically generated">
            <a:extLst>
              <a:ext uri="{FF2B5EF4-FFF2-40B4-BE49-F238E27FC236}">
                <a16:creationId xmlns:a16="http://schemas.microsoft.com/office/drawing/2014/main" id="{9518DECA-4F85-E85F-C895-3ABB8F256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43" y="1512569"/>
            <a:ext cx="7124114" cy="45545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895027" cy="1049867"/>
          </a:xfrm>
        </p:spPr>
        <p:txBody>
          <a:bodyPr/>
          <a:lstStyle/>
          <a:p>
            <a:r>
              <a:rPr lang="en-US" dirty="0"/>
              <a:t>2. Work structure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4708866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I. Introduction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895027" cy="1049867"/>
          </a:xfrm>
        </p:spPr>
        <p:txBody>
          <a:bodyPr/>
          <a:lstStyle/>
          <a:p>
            <a:r>
              <a:rPr lang="en-US" dirty="0"/>
              <a:t>3. Development process</a:t>
            </a:r>
            <a:endParaRPr lang="en-GB" dirty="0"/>
          </a:p>
        </p:txBody>
      </p:sp>
      <p:pic>
        <p:nvPicPr>
          <p:cNvPr id="3" name="Picture 2" descr="Mở ảnh">
            <a:extLst>
              <a:ext uri="{FF2B5EF4-FFF2-40B4-BE49-F238E27FC236}">
                <a16:creationId xmlns:a16="http://schemas.microsoft.com/office/drawing/2014/main" id="{7DF579E4-855F-8340-2757-F00865E1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956468"/>
            <a:ext cx="6195060" cy="362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37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341113" cy="1049867"/>
          </a:xfrm>
        </p:spPr>
        <p:txBody>
          <a:bodyPr/>
          <a:lstStyle/>
          <a:p>
            <a:r>
              <a:rPr lang="en-US" dirty="0"/>
              <a:t>1. Use case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FF908-10C2-0970-28B7-1E85B262E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61" y="1329396"/>
            <a:ext cx="4152265" cy="493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8EFE6C1A-2885-3D32-265F-013D2E63A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2589554"/>
            <a:ext cx="3962400" cy="241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26" y="1083742"/>
            <a:ext cx="4477643" cy="1049867"/>
          </a:xfrm>
        </p:spPr>
        <p:txBody>
          <a:bodyPr/>
          <a:lstStyle/>
          <a:p>
            <a:r>
              <a:rPr lang="en-US" dirty="0"/>
              <a:t>2. Entity-Relationship diagram (ERD)</a:t>
            </a:r>
            <a:endParaRPr lang="en-GB" dirty="0"/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1C17F696-058A-55D2-A88F-C31D6B28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08" y="1520752"/>
            <a:ext cx="7684184" cy="48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44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3" y="1083742"/>
            <a:ext cx="2050965" cy="1049867"/>
          </a:xfrm>
        </p:spPr>
        <p:txBody>
          <a:bodyPr/>
          <a:lstStyle/>
          <a:p>
            <a:r>
              <a:rPr lang="en-US" dirty="0"/>
              <a:t>3. Class diagram</a:t>
            </a:r>
            <a:endParaRPr lang="en-GB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02565F0D-2BBB-0BA9-3871-143A8DCEF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3" y="1212148"/>
            <a:ext cx="4554415" cy="515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6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6E9-6FAB-D4E8-D409-DCF9DD88F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8" y="211016"/>
            <a:ext cx="6453554" cy="872726"/>
          </a:xfrm>
        </p:spPr>
        <p:txBody>
          <a:bodyPr>
            <a:normAutofit fontScale="90000"/>
          </a:bodyPr>
          <a:lstStyle/>
          <a:p>
            <a:r>
              <a:rPr lang="en-US" dirty="0"/>
              <a:t>II. Analysis &amp; Design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A00EC3-A96E-B8EE-1B75-77CC632A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672" y="1083742"/>
            <a:ext cx="2446619" cy="1049867"/>
          </a:xfrm>
        </p:spPr>
        <p:txBody>
          <a:bodyPr/>
          <a:lstStyle/>
          <a:p>
            <a:r>
              <a:rPr lang="en-US" dirty="0"/>
              <a:t>4. Sequence diagram</a:t>
            </a:r>
            <a:endParaRPr lang="en-GB" dirty="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92D508F9-7EA6-7478-620C-5E013B7B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5" y="954844"/>
            <a:ext cx="2613660" cy="569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02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44</TotalTime>
  <Words>116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MOTEL MANAGEMENT SYSTEM</vt:lpstr>
      <vt:lpstr>I. Introduction</vt:lpstr>
      <vt:lpstr>I. Introduction</vt:lpstr>
      <vt:lpstr>I. Introduction</vt:lpstr>
      <vt:lpstr>I. Introduction</vt:lpstr>
      <vt:lpstr>II. Analysis &amp; Design</vt:lpstr>
      <vt:lpstr>II. Analysis &amp; Design</vt:lpstr>
      <vt:lpstr>II. Analysis &amp; Design</vt:lpstr>
      <vt:lpstr>II. Analysis &amp; Design</vt:lpstr>
      <vt:lpstr>II. Analysis &amp; Design</vt:lpstr>
      <vt:lpstr>III. Implementation</vt:lpstr>
      <vt:lpstr>III. Implementation</vt:lpstr>
      <vt:lpstr>III. Implementation</vt:lpstr>
      <vt:lpstr>III.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TRƯƠNG TRÍ DŨNG</dc:creator>
  <cp:lastModifiedBy>TRƯƠNG TRÍ DŨNG</cp:lastModifiedBy>
  <cp:revision>3</cp:revision>
  <dcterms:created xsi:type="dcterms:W3CDTF">2024-06-16T12:58:22Z</dcterms:created>
  <dcterms:modified xsi:type="dcterms:W3CDTF">2024-06-16T15:39:55Z</dcterms:modified>
</cp:coreProperties>
</file>