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13"/>
  </p:notesMasterIdLst>
  <p:handoutMasterIdLst>
    <p:handoutMasterId r:id="rId14"/>
  </p:handoutMasterIdLst>
  <p:sldIdLst>
    <p:sldId id="434" r:id="rId5"/>
    <p:sldId id="454" r:id="rId6"/>
    <p:sldId id="455" r:id="rId7"/>
    <p:sldId id="456" r:id="rId8"/>
    <p:sldId id="457" r:id="rId9"/>
    <p:sldId id="458" r:id="rId10"/>
    <p:sldId id="459" r:id="rId11"/>
    <p:sldId id="4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5896"/>
    <a:srgbClr val="7C6560"/>
    <a:srgbClr val="29282D"/>
    <a:srgbClr val="E288B6"/>
    <a:srgbClr val="D75078"/>
    <a:srgbClr val="B38F6A"/>
    <a:srgbClr val="6667AB"/>
    <a:srgbClr val="BBBBBB"/>
    <a:srgbClr val="B9B9B9"/>
    <a:srgbClr val="85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8/18/2022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8/18/2022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8/18/2022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8/18/2022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8/18/2022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8/18/2022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github.com/dungvankien/Coffe-Shop.git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67C909B-0AD0-483C-AAC3-96A0A3D16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75" y="822959"/>
            <a:ext cx="3857908" cy="157568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coffee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154013F-D2A9-4715-ACE2-3720EA35B8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199" y="3670852"/>
            <a:ext cx="3703983" cy="2364188"/>
          </a:xfrm>
        </p:spPr>
        <p:txBody>
          <a:bodyPr/>
          <a:lstStyle/>
          <a:p>
            <a:r>
              <a:rPr lang="en-US" b="1" dirty="0" err="1"/>
              <a:t>Lớp</a:t>
            </a:r>
            <a:r>
              <a:rPr lang="en-US" b="1" dirty="0"/>
              <a:t> C0522K1</a:t>
            </a:r>
          </a:p>
          <a:p>
            <a:r>
              <a:rPr lang="en-US" b="1" dirty="0" err="1"/>
              <a:t>Học</a:t>
            </a:r>
            <a:r>
              <a:rPr lang="en-US" b="1" dirty="0"/>
              <a:t> </a:t>
            </a:r>
            <a:r>
              <a:rPr lang="en-US" b="1" dirty="0" err="1"/>
              <a:t>Viên</a:t>
            </a:r>
            <a:r>
              <a:rPr lang="en-US" b="1" dirty="0"/>
              <a:t>: </a:t>
            </a:r>
            <a:r>
              <a:rPr lang="en-US" b="1" dirty="0" err="1"/>
              <a:t>Dụng</a:t>
            </a:r>
            <a:r>
              <a:rPr lang="en-US" b="1" dirty="0"/>
              <a:t> </a:t>
            </a:r>
            <a:r>
              <a:rPr lang="en-US" b="1" dirty="0" err="1"/>
              <a:t>Văn</a:t>
            </a:r>
            <a:r>
              <a:rPr lang="en-US" b="1" dirty="0"/>
              <a:t> </a:t>
            </a:r>
            <a:r>
              <a:rPr lang="en-US" b="1" dirty="0" err="1"/>
              <a:t>Kiện</a:t>
            </a:r>
            <a:endParaRPr lang="en-US" b="1" dirty="0"/>
          </a:p>
          <a:p>
            <a:r>
              <a:rPr lang="en-US" dirty="0"/>
              <a:t>Link GitHub: </a:t>
            </a:r>
            <a:r>
              <a:rPr lang="en-US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https://github.com/dungvankien/Coffe-Shop.git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13388DE0-CE1C-795D-C05F-E04EF636E65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5832" r="58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81260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44E34-6A82-F708-9253-710EE5C2C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975" y="298146"/>
            <a:ext cx="7648275" cy="632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826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363F6E-A305-5A0A-5540-C7BA5F299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99" y="580002"/>
            <a:ext cx="8055758" cy="56047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20D13E-C3F2-D2CD-F58E-DC4999290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0904" y="673289"/>
            <a:ext cx="3068493" cy="551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536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AA622B-C2C7-2D7D-F1FE-C4D59B271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22" y="280865"/>
            <a:ext cx="6920326" cy="629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387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9B9A26-144E-2463-D750-80D2526A5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8" y="240851"/>
            <a:ext cx="7516675" cy="637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45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04087F-0CD6-EEB0-F00D-D7A29CD99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653" y="240114"/>
            <a:ext cx="6872694" cy="637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418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33609A-57C2-8790-FF73-D941E652B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054" y="234501"/>
            <a:ext cx="6510693" cy="638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654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E7243-2666-D08F-93AF-75CC5DBD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536" y="2619756"/>
            <a:ext cx="3619501" cy="877824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022BDB5-CDB7-D6FF-9997-4EEAA6CFF3D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l="13562" r="1356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05513467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98AF5320-421A-4856-A75D-6587C36D5470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6E2187FA-78B5-42F2-9074-40D4C2C1399B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CED26E1E-587B-4123-A4F9-DB49A037FBB9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573AD6BE-256C-44EB-886C-5713CB0A8D4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{E407D9A6-0F10-48BA-9D6E-CEEEDF9211AD}tf78479028_win32</Template>
  <TotalTime>23</TotalTime>
  <Words>31</Words>
  <Application>Microsoft Office PowerPoint</Application>
  <PresentationFormat>Widescreen</PresentationFormat>
  <Paragraphs>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Segoe UI</vt:lpstr>
      <vt:lpstr>Segoe UI Light</vt:lpstr>
      <vt:lpstr>Times New Roman</vt:lpstr>
      <vt:lpstr>Balancing Act</vt:lpstr>
      <vt:lpstr>Wellspring</vt:lpstr>
      <vt:lpstr>Star of the show</vt:lpstr>
      <vt:lpstr>Amusements</vt:lpstr>
      <vt:lpstr>Chương trình quản lý bán coffee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PANTONE® COLOR OF THE YEAR 2022</dc:title>
  <dc:creator>Kien Dung Van</dc:creator>
  <cp:lastModifiedBy>Kien Dung Van</cp:lastModifiedBy>
  <cp:revision>2</cp:revision>
  <dcterms:created xsi:type="dcterms:W3CDTF">2022-08-18T06:21:10Z</dcterms:created>
  <dcterms:modified xsi:type="dcterms:W3CDTF">2022-08-18T06:44:25Z</dcterms:modified>
</cp:coreProperties>
</file>