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sldIdLst>
    <p:sldId id="257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722"/>
    <a:srgbClr val="344529"/>
    <a:srgbClr val="2B39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2E012-1958-4308-ACC0-24676326ED7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D943F4-558E-4BAE-876F-E5FA1A741FB0}">
      <dgm:prSet phldrT="[Text]"/>
      <dgm:spPr>
        <a:solidFill>
          <a:srgbClr val="2E3722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Thanh Menu</a:t>
          </a:r>
        </a:p>
      </dgm:t>
    </dgm:pt>
    <dgm:pt modelId="{5B48CCA0-0815-467C-9805-97FC80029B8A}" type="parTrans" cxnId="{A0B4BEB8-C1F7-482C-B6A7-FEB8CE4D4B58}">
      <dgm:prSet/>
      <dgm:spPr/>
      <dgm:t>
        <a:bodyPr/>
        <a:lstStyle/>
        <a:p>
          <a:endParaRPr lang="en-US"/>
        </a:p>
      </dgm:t>
    </dgm:pt>
    <dgm:pt modelId="{B23E6261-4B60-4BE6-8624-356E9A4C7C09}" type="sibTrans" cxnId="{A0B4BEB8-C1F7-482C-B6A7-FEB8CE4D4B58}">
      <dgm:prSet/>
      <dgm:spPr/>
      <dgm:t>
        <a:bodyPr/>
        <a:lstStyle/>
        <a:p>
          <a:endParaRPr lang="en-US"/>
        </a:p>
      </dgm:t>
    </dgm:pt>
    <dgm:pt modelId="{BEE38E0C-01AC-45D9-9616-A3BB93A75820}">
      <dgm:prSet phldrT="[Text]"/>
      <dgm:spPr>
        <a:solidFill>
          <a:srgbClr val="2E3722"/>
        </a:solidFill>
      </dgm:spPr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banner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quảng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cáo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8790D0-32E8-4A4F-A35D-C4C58B1705E7}" type="parTrans" cxnId="{9F0059B9-702B-4DC3-AEDA-333D80BBBC45}">
      <dgm:prSet/>
      <dgm:spPr/>
      <dgm:t>
        <a:bodyPr/>
        <a:lstStyle/>
        <a:p>
          <a:endParaRPr lang="en-US"/>
        </a:p>
      </dgm:t>
    </dgm:pt>
    <dgm:pt modelId="{2E13F797-9284-42CB-8563-2266D11D14A5}" type="sibTrans" cxnId="{9F0059B9-702B-4DC3-AEDA-333D80BBBC45}">
      <dgm:prSet/>
      <dgm:spPr/>
      <dgm:t>
        <a:bodyPr/>
        <a:lstStyle/>
        <a:p>
          <a:endParaRPr lang="en-US"/>
        </a:p>
      </dgm:t>
    </dgm:pt>
    <dgm:pt modelId="{F8F90C31-5159-4114-9889-747FC0C82DF2}">
      <dgm:prSet phldrT="[Text]"/>
      <dgm:spPr>
        <a:solidFill>
          <a:srgbClr val="2E3722"/>
        </a:solidFill>
      </dgm:spPr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dòng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xe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A0CCEF-92A8-4260-975E-96486810075E}" type="parTrans" cxnId="{D54A4379-505A-4444-B01F-9B3EE9C3A546}">
      <dgm:prSet/>
      <dgm:spPr/>
      <dgm:t>
        <a:bodyPr/>
        <a:lstStyle/>
        <a:p>
          <a:endParaRPr lang="en-US"/>
        </a:p>
      </dgm:t>
    </dgm:pt>
    <dgm:pt modelId="{8B44B39F-701E-43F0-AFCB-C76683161E01}" type="sibTrans" cxnId="{D54A4379-505A-4444-B01F-9B3EE9C3A546}">
      <dgm:prSet/>
      <dgm:spPr/>
      <dgm:t>
        <a:bodyPr/>
        <a:lstStyle/>
        <a:p>
          <a:endParaRPr lang="en-US"/>
        </a:p>
      </dgm:t>
    </dgm:pt>
    <dgm:pt modelId="{BD3EBE4F-8341-4E59-98E1-B935F96F1FD7}">
      <dgm:prSet phldrT="[Text]"/>
      <dgm:spPr>
        <a:solidFill>
          <a:srgbClr val="2E3722"/>
        </a:solidFill>
      </dgm:spPr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Ghi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khách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hàng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gm:t>
    </dgm:pt>
    <dgm:pt modelId="{E7CE9A8C-C8C3-4EB8-97AD-90ECC1A6439D}" type="parTrans" cxnId="{AF60332C-613F-4624-A262-D2E893C2678E}">
      <dgm:prSet/>
      <dgm:spPr/>
      <dgm:t>
        <a:bodyPr/>
        <a:lstStyle/>
        <a:p>
          <a:endParaRPr lang="en-US"/>
        </a:p>
      </dgm:t>
    </dgm:pt>
    <dgm:pt modelId="{558166F8-830F-4694-A87E-64E8764E3355}" type="sibTrans" cxnId="{AF60332C-613F-4624-A262-D2E893C2678E}">
      <dgm:prSet/>
      <dgm:spPr/>
      <dgm:t>
        <a:bodyPr/>
        <a:lstStyle/>
        <a:p>
          <a:endParaRPr lang="en-US"/>
        </a:p>
      </dgm:t>
    </dgm:pt>
    <dgm:pt modelId="{1A81F491-DF5F-4608-81FA-3F088DA8A5F0}" type="pres">
      <dgm:prSet presAssocID="{0062E012-1958-4308-ACC0-24676326ED7B}" presName="linear" presStyleCnt="0">
        <dgm:presLayoutVars>
          <dgm:animLvl val="lvl"/>
          <dgm:resizeHandles val="exact"/>
        </dgm:presLayoutVars>
      </dgm:prSet>
      <dgm:spPr/>
    </dgm:pt>
    <dgm:pt modelId="{7C999D56-1F78-4E0F-A3CD-CB8C83C4E407}" type="pres">
      <dgm:prSet presAssocID="{6ED943F4-558E-4BAE-876F-E5FA1A741FB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143B35-114A-416E-8485-97AB1D491EDB}" type="pres">
      <dgm:prSet presAssocID="{B23E6261-4B60-4BE6-8624-356E9A4C7C09}" presName="spacer" presStyleCnt="0"/>
      <dgm:spPr/>
    </dgm:pt>
    <dgm:pt modelId="{AAA38D23-03BF-4B6C-B102-1AF8A593AEBA}" type="pres">
      <dgm:prSet presAssocID="{BEE38E0C-01AC-45D9-9616-A3BB93A7582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6FE69AF-6B77-487B-BA8B-7880630C8080}" type="pres">
      <dgm:prSet presAssocID="{2E13F797-9284-42CB-8563-2266D11D14A5}" presName="spacer" presStyleCnt="0"/>
      <dgm:spPr/>
    </dgm:pt>
    <dgm:pt modelId="{74F3C9A1-59DB-437F-A96F-E5CD9BC7C3EB}" type="pres">
      <dgm:prSet presAssocID="{F8F90C31-5159-4114-9889-747FC0C82DF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6405631-1FE8-4641-92FB-2FCDA9ED1E59}" type="pres">
      <dgm:prSet presAssocID="{8B44B39F-701E-43F0-AFCB-C76683161E01}" presName="spacer" presStyleCnt="0"/>
      <dgm:spPr/>
    </dgm:pt>
    <dgm:pt modelId="{46CA643C-E15C-4BE8-9327-1FF7BA13800D}" type="pres">
      <dgm:prSet presAssocID="{BD3EBE4F-8341-4E59-98E1-B935F96F1FD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F60332C-613F-4624-A262-D2E893C2678E}" srcId="{0062E012-1958-4308-ACC0-24676326ED7B}" destId="{BD3EBE4F-8341-4E59-98E1-B935F96F1FD7}" srcOrd="3" destOrd="0" parTransId="{E7CE9A8C-C8C3-4EB8-97AD-90ECC1A6439D}" sibTransId="{558166F8-830F-4694-A87E-64E8764E3355}"/>
    <dgm:cxn modelId="{D54A4379-505A-4444-B01F-9B3EE9C3A546}" srcId="{0062E012-1958-4308-ACC0-24676326ED7B}" destId="{F8F90C31-5159-4114-9889-747FC0C82DF2}" srcOrd="2" destOrd="0" parTransId="{DFA0CCEF-92A8-4260-975E-96486810075E}" sibTransId="{8B44B39F-701E-43F0-AFCB-C76683161E01}"/>
    <dgm:cxn modelId="{9A6BFE86-A368-4DF7-BBA7-53568FDD90B5}" type="presOf" srcId="{BD3EBE4F-8341-4E59-98E1-B935F96F1FD7}" destId="{46CA643C-E15C-4BE8-9327-1FF7BA13800D}" srcOrd="0" destOrd="0" presId="urn:microsoft.com/office/officeart/2005/8/layout/vList2"/>
    <dgm:cxn modelId="{98F421AF-4C3C-4502-AA3B-6C01611BF54E}" type="presOf" srcId="{F8F90C31-5159-4114-9889-747FC0C82DF2}" destId="{74F3C9A1-59DB-437F-A96F-E5CD9BC7C3EB}" srcOrd="0" destOrd="0" presId="urn:microsoft.com/office/officeart/2005/8/layout/vList2"/>
    <dgm:cxn modelId="{A0B4BEB8-C1F7-482C-B6A7-FEB8CE4D4B58}" srcId="{0062E012-1958-4308-ACC0-24676326ED7B}" destId="{6ED943F4-558E-4BAE-876F-E5FA1A741FB0}" srcOrd="0" destOrd="0" parTransId="{5B48CCA0-0815-467C-9805-97FC80029B8A}" sibTransId="{B23E6261-4B60-4BE6-8624-356E9A4C7C09}"/>
    <dgm:cxn modelId="{9F0059B9-702B-4DC3-AEDA-333D80BBBC45}" srcId="{0062E012-1958-4308-ACC0-24676326ED7B}" destId="{BEE38E0C-01AC-45D9-9616-A3BB93A75820}" srcOrd="1" destOrd="0" parTransId="{BF8790D0-32E8-4A4F-A35D-C4C58B1705E7}" sibTransId="{2E13F797-9284-42CB-8563-2266D11D14A5}"/>
    <dgm:cxn modelId="{F6D1F8C4-82C8-4559-9815-3F3962DE535B}" type="presOf" srcId="{6ED943F4-558E-4BAE-876F-E5FA1A741FB0}" destId="{7C999D56-1F78-4E0F-A3CD-CB8C83C4E407}" srcOrd="0" destOrd="0" presId="urn:microsoft.com/office/officeart/2005/8/layout/vList2"/>
    <dgm:cxn modelId="{CEB6C9DC-1E30-4395-AAB5-EC18C7F20D56}" type="presOf" srcId="{0062E012-1958-4308-ACC0-24676326ED7B}" destId="{1A81F491-DF5F-4608-81FA-3F088DA8A5F0}" srcOrd="0" destOrd="0" presId="urn:microsoft.com/office/officeart/2005/8/layout/vList2"/>
    <dgm:cxn modelId="{909D32FD-F8DD-4434-B20D-1DC7B6B24909}" type="presOf" srcId="{BEE38E0C-01AC-45D9-9616-A3BB93A75820}" destId="{AAA38D23-03BF-4B6C-B102-1AF8A593AEBA}" srcOrd="0" destOrd="0" presId="urn:microsoft.com/office/officeart/2005/8/layout/vList2"/>
    <dgm:cxn modelId="{5BD38636-4FF4-4EF3-AFA7-B97FC3ED1D2C}" type="presParOf" srcId="{1A81F491-DF5F-4608-81FA-3F088DA8A5F0}" destId="{7C999D56-1F78-4E0F-A3CD-CB8C83C4E407}" srcOrd="0" destOrd="0" presId="urn:microsoft.com/office/officeart/2005/8/layout/vList2"/>
    <dgm:cxn modelId="{CD9C5589-8826-4980-A103-631AF9733B93}" type="presParOf" srcId="{1A81F491-DF5F-4608-81FA-3F088DA8A5F0}" destId="{0D143B35-114A-416E-8485-97AB1D491EDB}" srcOrd="1" destOrd="0" presId="urn:microsoft.com/office/officeart/2005/8/layout/vList2"/>
    <dgm:cxn modelId="{D842110A-A453-4769-99D5-10CD632C6D5F}" type="presParOf" srcId="{1A81F491-DF5F-4608-81FA-3F088DA8A5F0}" destId="{AAA38D23-03BF-4B6C-B102-1AF8A593AEBA}" srcOrd="2" destOrd="0" presId="urn:microsoft.com/office/officeart/2005/8/layout/vList2"/>
    <dgm:cxn modelId="{B811FF54-6A1E-420F-BFAE-0D04777E221C}" type="presParOf" srcId="{1A81F491-DF5F-4608-81FA-3F088DA8A5F0}" destId="{56FE69AF-6B77-487B-BA8B-7880630C8080}" srcOrd="3" destOrd="0" presId="urn:microsoft.com/office/officeart/2005/8/layout/vList2"/>
    <dgm:cxn modelId="{57A05D2A-0C63-49B0-8E89-AB033AECB05C}" type="presParOf" srcId="{1A81F491-DF5F-4608-81FA-3F088DA8A5F0}" destId="{74F3C9A1-59DB-437F-A96F-E5CD9BC7C3EB}" srcOrd="4" destOrd="0" presId="urn:microsoft.com/office/officeart/2005/8/layout/vList2"/>
    <dgm:cxn modelId="{E6E22EF2-78D3-469A-81F3-A2E8E64149F5}" type="presParOf" srcId="{1A81F491-DF5F-4608-81FA-3F088DA8A5F0}" destId="{C6405631-1FE8-4641-92FB-2FCDA9ED1E59}" srcOrd="5" destOrd="0" presId="urn:microsoft.com/office/officeart/2005/8/layout/vList2"/>
    <dgm:cxn modelId="{168DB140-8E5C-41EE-A3D4-156BC20DDD58}" type="presParOf" srcId="{1A81F491-DF5F-4608-81FA-3F088DA8A5F0}" destId="{46CA643C-E15C-4BE8-9327-1FF7BA13800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CF8AD4-1B3A-44A9-87BB-8AEF0339290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3F0C50-A04F-4B7C-9479-92BB0F4FCDD7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THAY ĐỔI</a:t>
          </a:r>
        </a:p>
      </dgm:t>
    </dgm:pt>
    <dgm:pt modelId="{0DC44CD5-8106-4603-BB77-19A4807AAF11}" type="parTrans" cxnId="{01FF2FFB-F574-4B1D-AA28-96C5CD16543E}">
      <dgm:prSet/>
      <dgm:spPr/>
      <dgm:t>
        <a:bodyPr/>
        <a:lstStyle/>
        <a:p>
          <a:endParaRPr lang="en-US"/>
        </a:p>
      </dgm:t>
    </dgm:pt>
    <dgm:pt modelId="{C2603AE6-A4BE-41E1-8962-FD7594912257}" type="sibTrans" cxnId="{01FF2FFB-F574-4B1D-AA28-96C5CD16543E}">
      <dgm:prSet/>
      <dgm:spPr/>
      <dgm:t>
        <a:bodyPr/>
        <a:lstStyle/>
        <a:p>
          <a:endParaRPr lang="en-US"/>
        </a:p>
      </dgm:t>
    </dgm:pt>
    <dgm:pt modelId="{66985E41-7E19-478E-B45D-03484BB9B981}">
      <dgm:prSet phldrT="[Text]"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THÊM SẢN PHẨM</a:t>
          </a:r>
        </a:p>
      </dgm:t>
    </dgm:pt>
    <dgm:pt modelId="{EC20B6BA-E51A-4ACD-9377-78C706D4B7F4}" type="parTrans" cxnId="{548CB098-48C9-4A5F-A34C-CB6C4F837930}">
      <dgm:prSet/>
      <dgm:spPr/>
      <dgm:t>
        <a:bodyPr/>
        <a:lstStyle/>
        <a:p>
          <a:endParaRPr lang="en-US"/>
        </a:p>
      </dgm:t>
    </dgm:pt>
    <dgm:pt modelId="{7F49179B-C67B-4055-BF38-F4BCA858B32F}" type="sibTrans" cxnId="{548CB098-48C9-4A5F-A34C-CB6C4F837930}">
      <dgm:prSet/>
      <dgm:spPr/>
      <dgm:t>
        <a:bodyPr/>
        <a:lstStyle/>
        <a:p>
          <a:endParaRPr lang="en-US"/>
        </a:p>
      </dgm:t>
    </dgm:pt>
    <dgm:pt modelId="{D668CB87-4476-4067-AED7-567B4B0D89DA}">
      <dgm:prSet phldrT="[Text]"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CẬP NHẬP THÔNG TIN</a:t>
          </a:r>
        </a:p>
      </dgm:t>
    </dgm:pt>
    <dgm:pt modelId="{E808B0EE-FC35-4FF1-9D6E-40716D7F4338}" type="parTrans" cxnId="{2CE85F80-249C-4A16-8B4F-A1DC8C8122D9}">
      <dgm:prSet/>
      <dgm:spPr/>
      <dgm:t>
        <a:bodyPr/>
        <a:lstStyle/>
        <a:p>
          <a:endParaRPr lang="en-US"/>
        </a:p>
      </dgm:t>
    </dgm:pt>
    <dgm:pt modelId="{76EE2741-53DC-40BD-A4D9-5E170028B467}" type="sibTrans" cxnId="{2CE85F80-249C-4A16-8B4F-A1DC8C8122D9}">
      <dgm:prSet/>
      <dgm:spPr/>
      <dgm:t>
        <a:bodyPr/>
        <a:lstStyle/>
        <a:p>
          <a:endParaRPr lang="en-US"/>
        </a:p>
      </dgm:t>
    </dgm:pt>
    <dgm:pt modelId="{4F9CE8AF-2BD8-4A8E-9B16-29CF9129A969}">
      <dgm:prSet phldrT="[Text]"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XÓA SẢN PHẨM </a:t>
          </a:r>
        </a:p>
      </dgm:t>
    </dgm:pt>
    <dgm:pt modelId="{EFEE2818-2855-46B1-96D9-B7842F0D5457}" type="parTrans" cxnId="{CC0E6FDE-554B-434B-9BAF-8C981F40C972}">
      <dgm:prSet/>
      <dgm:spPr/>
      <dgm:t>
        <a:bodyPr/>
        <a:lstStyle/>
        <a:p>
          <a:endParaRPr lang="en-US"/>
        </a:p>
      </dgm:t>
    </dgm:pt>
    <dgm:pt modelId="{877F884C-F8F6-4FE7-BBD7-BDE087F2D6FD}" type="sibTrans" cxnId="{CC0E6FDE-554B-434B-9BAF-8C981F40C972}">
      <dgm:prSet/>
      <dgm:spPr/>
      <dgm:t>
        <a:bodyPr/>
        <a:lstStyle/>
        <a:p>
          <a:endParaRPr lang="en-US"/>
        </a:p>
      </dgm:t>
    </dgm:pt>
    <dgm:pt modelId="{E66E6B7F-9E48-4D1C-8286-A81DDBBEFC42}">
      <dgm:prSet phldrT="[Text]"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LƯU THÔNG TIN KHÁCH HÀNG</a:t>
          </a:r>
        </a:p>
      </dgm:t>
    </dgm:pt>
    <dgm:pt modelId="{B21A3D27-46B8-4B8C-BE0B-5BB8902D08E7}" type="parTrans" cxnId="{807EAB85-758B-4492-855B-9BC6C08A40AC}">
      <dgm:prSet/>
      <dgm:spPr/>
      <dgm:t>
        <a:bodyPr/>
        <a:lstStyle/>
        <a:p>
          <a:endParaRPr lang="en-US"/>
        </a:p>
      </dgm:t>
    </dgm:pt>
    <dgm:pt modelId="{F23BEB8F-2D5B-4F6D-94B9-EE1C63F831C0}" type="sibTrans" cxnId="{807EAB85-758B-4492-855B-9BC6C08A40AC}">
      <dgm:prSet/>
      <dgm:spPr/>
      <dgm:t>
        <a:bodyPr/>
        <a:lstStyle/>
        <a:p>
          <a:endParaRPr lang="en-US"/>
        </a:p>
      </dgm:t>
    </dgm:pt>
    <dgm:pt modelId="{CD0C7B5A-9A85-47EE-858E-A27B3838B6D3}" type="pres">
      <dgm:prSet presAssocID="{49CF8AD4-1B3A-44A9-87BB-8AEF0339290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8991A48-1763-4B9D-8EFA-313E98CC3D61}" type="pres">
      <dgm:prSet presAssocID="{A93F0C50-A04F-4B7C-9479-92BB0F4FCDD7}" presName="root1" presStyleCnt="0"/>
      <dgm:spPr/>
    </dgm:pt>
    <dgm:pt modelId="{C00E5BB9-BA63-4237-BF7C-BF4FDD2ED9EB}" type="pres">
      <dgm:prSet presAssocID="{A93F0C50-A04F-4B7C-9479-92BB0F4FCDD7}" presName="LevelOneTextNode" presStyleLbl="node0" presStyleIdx="0" presStyleCnt="1" custAng="5400000" custScaleX="160242" custLinFactX="-100000" custLinFactNeighborX="-127617" custLinFactNeighborY="-344">
        <dgm:presLayoutVars>
          <dgm:chPref val="3"/>
        </dgm:presLayoutVars>
      </dgm:prSet>
      <dgm:spPr/>
    </dgm:pt>
    <dgm:pt modelId="{BF8D7F79-5F5D-411F-8077-E9B43CC3BBAB}" type="pres">
      <dgm:prSet presAssocID="{A93F0C50-A04F-4B7C-9479-92BB0F4FCDD7}" presName="level2hierChild" presStyleCnt="0"/>
      <dgm:spPr/>
    </dgm:pt>
    <dgm:pt modelId="{2619A0ED-A74A-4901-93C9-594806FB3D74}" type="pres">
      <dgm:prSet presAssocID="{EC20B6BA-E51A-4ACD-9377-78C706D4B7F4}" presName="conn2-1" presStyleLbl="parChTrans1D2" presStyleIdx="0" presStyleCnt="4"/>
      <dgm:spPr/>
    </dgm:pt>
    <dgm:pt modelId="{B390246E-3FC1-4047-B6CF-9F5AFE412D6C}" type="pres">
      <dgm:prSet presAssocID="{EC20B6BA-E51A-4ACD-9377-78C706D4B7F4}" presName="connTx" presStyleLbl="parChTrans1D2" presStyleIdx="0" presStyleCnt="4"/>
      <dgm:spPr/>
    </dgm:pt>
    <dgm:pt modelId="{3524F13E-A831-4896-8A94-BB7A15DAC59D}" type="pres">
      <dgm:prSet presAssocID="{66985E41-7E19-478E-B45D-03484BB9B981}" presName="root2" presStyleCnt="0"/>
      <dgm:spPr/>
    </dgm:pt>
    <dgm:pt modelId="{CAD77AC9-E704-48D8-A9B0-E07E102305A2}" type="pres">
      <dgm:prSet presAssocID="{66985E41-7E19-478E-B45D-03484BB9B981}" presName="LevelTwoTextNode" presStyleLbl="node2" presStyleIdx="0" presStyleCnt="4">
        <dgm:presLayoutVars>
          <dgm:chPref val="3"/>
        </dgm:presLayoutVars>
      </dgm:prSet>
      <dgm:spPr/>
    </dgm:pt>
    <dgm:pt modelId="{3B212402-5B39-4557-89E1-FA3665A04AAB}" type="pres">
      <dgm:prSet presAssocID="{66985E41-7E19-478E-B45D-03484BB9B981}" presName="level3hierChild" presStyleCnt="0"/>
      <dgm:spPr/>
    </dgm:pt>
    <dgm:pt modelId="{D4839223-ECFD-419B-B400-C07B980F95BB}" type="pres">
      <dgm:prSet presAssocID="{E808B0EE-FC35-4FF1-9D6E-40716D7F4338}" presName="conn2-1" presStyleLbl="parChTrans1D2" presStyleIdx="1" presStyleCnt="4"/>
      <dgm:spPr/>
    </dgm:pt>
    <dgm:pt modelId="{EE3CE3FC-9B32-4EA7-B129-C8B874454A84}" type="pres">
      <dgm:prSet presAssocID="{E808B0EE-FC35-4FF1-9D6E-40716D7F4338}" presName="connTx" presStyleLbl="parChTrans1D2" presStyleIdx="1" presStyleCnt="4"/>
      <dgm:spPr/>
    </dgm:pt>
    <dgm:pt modelId="{CEBC5E0C-D4A4-490D-9DF8-F19D9DA27B21}" type="pres">
      <dgm:prSet presAssocID="{D668CB87-4476-4067-AED7-567B4B0D89DA}" presName="root2" presStyleCnt="0"/>
      <dgm:spPr/>
    </dgm:pt>
    <dgm:pt modelId="{89E0B1F2-1517-4BA1-AA54-C693773A79B4}" type="pres">
      <dgm:prSet presAssocID="{D668CB87-4476-4067-AED7-567B4B0D89DA}" presName="LevelTwoTextNode" presStyleLbl="node2" presStyleIdx="1" presStyleCnt="4">
        <dgm:presLayoutVars>
          <dgm:chPref val="3"/>
        </dgm:presLayoutVars>
      </dgm:prSet>
      <dgm:spPr/>
    </dgm:pt>
    <dgm:pt modelId="{A9A59A8E-3153-4F2C-B1D0-5F3D7B067AE3}" type="pres">
      <dgm:prSet presAssocID="{D668CB87-4476-4067-AED7-567B4B0D89DA}" presName="level3hierChild" presStyleCnt="0"/>
      <dgm:spPr/>
    </dgm:pt>
    <dgm:pt modelId="{EEFE4571-8245-4612-9FCC-A19D6F75D704}" type="pres">
      <dgm:prSet presAssocID="{EFEE2818-2855-46B1-96D9-B7842F0D5457}" presName="conn2-1" presStyleLbl="parChTrans1D2" presStyleIdx="2" presStyleCnt="4"/>
      <dgm:spPr/>
    </dgm:pt>
    <dgm:pt modelId="{4255A479-2860-42F9-8D34-912E80B5E688}" type="pres">
      <dgm:prSet presAssocID="{EFEE2818-2855-46B1-96D9-B7842F0D5457}" presName="connTx" presStyleLbl="parChTrans1D2" presStyleIdx="2" presStyleCnt="4"/>
      <dgm:spPr/>
    </dgm:pt>
    <dgm:pt modelId="{81AB033A-472A-4F5D-90ED-72D30CD26B05}" type="pres">
      <dgm:prSet presAssocID="{4F9CE8AF-2BD8-4A8E-9B16-29CF9129A969}" presName="root2" presStyleCnt="0"/>
      <dgm:spPr/>
    </dgm:pt>
    <dgm:pt modelId="{4DAE29A6-5E44-489A-9ABF-B39C041CC183}" type="pres">
      <dgm:prSet presAssocID="{4F9CE8AF-2BD8-4A8E-9B16-29CF9129A969}" presName="LevelTwoTextNode" presStyleLbl="node2" presStyleIdx="2" presStyleCnt="4">
        <dgm:presLayoutVars>
          <dgm:chPref val="3"/>
        </dgm:presLayoutVars>
      </dgm:prSet>
      <dgm:spPr/>
    </dgm:pt>
    <dgm:pt modelId="{DE580EFD-8901-4810-8B30-C0C2E47786BD}" type="pres">
      <dgm:prSet presAssocID="{4F9CE8AF-2BD8-4A8E-9B16-29CF9129A969}" presName="level3hierChild" presStyleCnt="0"/>
      <dgm:spPr/>
    </dgm:pt>
    <dgm:pt modelId="{0ABE6EC5-FFCA-41AD-A4B8-5F3961770BA3}" type="pres">
      <dgm:prSet presAssocID="{B21A3D27-46B8-4B8C-BE0B-5BB8902D08E7}" presName="conn2-1" presStyleLbl="parChTrans1D2" presStyleIdx="3" presStyleCnt="4"/>
      <dgm:spPr/>
    </dgm:pt>
    <dgm:pt modelId="{1EA575D1-335C-4B24-9C01-9C4BF5AB7348}" type="pres">
      <dgm:prSet presAssocID="{B21A3D27-46B8-4B8C-BE0B-5BB8902D08E7}" presName="connTx" presStyleLbl="parChTrans1D2" presStyleIdx="3" presStyleCnt="4"/>
      <dgm:spPr/>
    </dgm:pt>
    <dgm:pt modelId="{6E8EC964-E708-44A6-BFAE-6E23F9A7406A}" type="pres">
      <dgm:prSet presAssocID="{E66E6B7F-9E48-4D1C-8286-A81DDBBEFC42}" presName="root2" presStyleCnt="0"/>
      <dgm:spPr/>
    </dgm:pt>
    <dgm:pt modelId="{D9715E56-A837-49C7-9D15-70C049261F0D}" type="pres">
      <dgm:prSet presAssocID="{E66E6B7F-9E48-4D1C-8286-A81DDBBEFC42}" presName="LevelTwoTextNode" presStyleLbl="node2" presStyleIdx="3" presStyleCnt="4">
        <dgm:presLayoutVars>
          <dgm:chPref val="3"/>
        </dgm:presLayoutVars>
      </dgm:prSet>
      <dgm:spPr/>
    </dgm:pt>
    <dgm:pt modelId="{23E46098-171B-4F8C-B0E1-2B803A69EA90}" type="pres">
      <dgm:prSet presAssocID="{E66E6B7F-9E48-4D1C-8286-A81DDBBEFC42}" presName="level3hierChild" presStyleCnt="0"/>
      <dgm:spPr/>
    </dgm:pt>
  </dgm:ptLst>
  <dgm:cxnLst>
    <dgm:cxn modelId="{9CCD8F25-A259-40C6-88DA-E0717B658A2E}" type="presOf" srcId="{EFEE2818-2855-46B1-96D9-B7842F0D5457}" destId="{4255A479-2860-42F9-8D34-912E80B5E688}" srcOrd="1" destOrd="0" presId="urn:microsoft.com/office/officeart/2008/layout/HorizontalMultiLevelHierarchy"/>
    <dgm:cxn modelId="{1194FD27-6ABE-43BA-9FD4-B2ECCCA192C3}" type="presOf" srcId="{D668CB87-4476-4067-AED7-567B4B0D89DA}" destId="{89E0B1F2-1517-4BA1-AA54-C693773A79B4}" srcOrd="0" destOrd="0" presId="urn:microsoft.com/office/officeart/2008/layout/HorizontalMultiLevelHierarchy"/>
    <dgm:cxn modelId="{CCEC2541-15F8-423D-89BC-2F12C349593A}" type="presOf" srcId="{49CF8AD4-1B3A-44A9-87BB-8AEF0339290D}" destId="{CD0C7B5A-9A85-47EE-858E-A27B3838B6D3}" srcOrd="0" destOrd="0" presId="urn:microsoft.com/office/officeart/2008/layout/HorizontalMultiLevelHierarchy"/>
    <dgm:cxn modelId="{79D92F61-162D-4986-932C-3B261E79F571}" type="presOf" srcId="{E808B0EE-FC35-4FF1-9D6E-40716D7F4338}" destId="{D4839223-ECFD-419B-B400-C07B980F95BB}" srcOrd="0" destOrd="0" presId="urn:microsoft.com/office/officeart/2008/layout/HorizontalMultiLevelHierarchy"/>
    <dgm:cxn modelId="{47FBE643-DDD4-4D19-AFF2-E9A1D0E6AFA3}" type="presOf" srcId="{EC20B6BA-E51A-4ACD-9377-78C706D4B7F4}" destId="{B390246E-3FC1-4047-B6CF-9F5AFE412D6C}" srcOrd="1" destOrd="0" presId="urn:microsoft.com/office/officeart/2008/layout/HorizontalMultiLevelHierarchy"/>
    <dgm:cxn modelId="{5AA28A67-1D55-4B2D-A9EB-1D77EC34ED53}" type="presOf" srcId="{66985E41-7E19-478E-B45D-03484BB9B981}" destId="{CAD77AC9-E704-48D8-A9B0-E07E102305A2}" srcOrd="0" destOrd="0" presId="urn:microsoft.com/office/officeart/2008/layout/HorizontalMultiLevelHierarchy"/>
    <dgm:cxn modelId="{4781097E-D1DB-453B-B1C0-8AD4EB361B80}" type="presOf" srcId="{A93F0C50-A04F-4B7C-9479-92BB0F4FCDD7}" destId="{C00E5BB9-BA63-4237-BF7C-BF4FDD2ED9EB}" srcOrd="0" destOrd="0" presId="urn:microsoft.com/office/officeart/2008/layout/HorizontalMultiLevelHierarchy"/>
    <dgm:cxn modelId="{2CE85F80-249C-4A16-8B4F-A1DC8C8122D9}" srcId="{A93F0C50-A04F-4B7C-9479-92BB0F4FCDD7}" destId="{D668CB87-4476-4067-AED7-567B4B0D89DA}" srcOrd="1" destOrd="0" parTransId="{E808B0EE-FC35-4FF1-9D6E-40716D7F4338}" sibTransId="{76EE2741-53DC-40BD-A4D9-5E170028B467}"/>
    <dgm:cxn modelId="{807EAB85-758B-4492-855B-9BC6C08A40AC}" srcId="{A93F0C50-A04F-4B7C-9479-92BB0F4FCDD7}" destId="{E66E6B7F-9E48-4D1C-8286-A81DDBBEFC42}" srcOrd="3" destOrd="0" parTransId="{B21A3D27-46B8-4B8C-BE0B-5BB8902D08E7}" sibTransId="{F23BEB8F-2D5B-4F6D-94B9-EE1C63F831C0}"/>
    <dgm:cxn modelId="{548CB098-48C9-4A5F-A34C-CB6C4F837930}" srcId="{A93F0C50-A04F-4B7C-9479-92BB0F4FCDD7}" destId="{66985E41-7E19-478E-B45D-03484BB9B981}" srcOrd="0" destOrd="0" parTransId="{EC20B6BA-E51A-4ACD-9377-78C706D4B7F4}" sibTransId="{7F49179B-C67B-4055-BF38-F4BCA858B32F}"/>
    <dgm:cxn modelId="{ED87209F-D977-4DF7-8E7F-6B06C6F7C4F4}" type="presOf" srcId="{4F9CE8AF-2BD8-4A8E-9B16-29CF9129A969}" destId="{4DAE29A6-5E44-489A-9ABF-B39C041CC183}" srcOrd="0" destOrd="0" presId="urn:microsoft.com/office/officeart/2008/layout/HorizontalMultiLevelHierarchy"/>
    <dgm:cxn modelId="{ED0417DB-E4FA-489C-8CDF-5C43E5BF3B7B}" type="presOf" srcId="{EC20B6BA-E51A-4ACD-9377-78C706D4B7F4}" destId="{2619A0ED-A74A-4901-93C9-594806FB3D74}" srcOrd="0" destOrd="0" presId="urn:microsoft.com/office/officeart/2008/layout/HorizontalMultiLevelHierarchy"/>
    <dgm:cxn modelId="{0E85F7DC-574A-4070-8CBC-EB2E65DDCE4C}" type="presOf" srcId="{E66E6B7F-9E48-4D1C-8286-A81DDBBEFC42}" destId="{D9715E56-A837-49C7-9D15-70C049261F0D}" srcOrd="0" destOrd="0" presId="urn:microsoft.com/office/officeart/2008/layout/HorizontalMultiLevelHierarchy"/>
    <dgm:cxn modelId="{CC0E6FDE-554B-434B-9BAF-8C981F40C972}" srcId="{A93F0C50-A04F-4B7C-9479-92BB0F4FCDD7}" destId="{4F9CE8AF-2BD8-4A8E-9B16-29CF9129A969}" srcOrd="2" destOrd="0" parTransId="{EFEE2818-2855-46B1-96D9-B7842F0D5457}" sibTransId="{877F884C-F8F6-4FE7-BBD7-BDE087F2D6FD}"/>
    <dgm:cxn modelId="{6F91DFED-5326-4403-8CD3-AF0AC9CB7E49}" type="presOf" srcId="{EFEE2818-2855-46B1-96D9-B7842F0D5457}" destId="{EEFE4571-8245-4612-9FCC-A19D6F75D704}" srcOrd="0" destOrd="0" presId="urn:microsoft.com/office/officeart/2008/layout/HorizontalMultiLevelHierarchy"/>
    <dgm:cxn modelId="{37A0FCF5-D36B-45A2-9A03-13F4B411BC7B}" type="presOf" srcId="{E808B0EE-FC35-4FF1-9D6E-40716D7F4338}" destId="{EE3CE3FC-9B32-4EA7-B129-C8B874454A84}" srcOrd="1" destOrd="0" presId="urn:microsoft.com/office/officeart/2008/layout/HorizontalMultiLevelHierarchy"/>
    <dgm:cxn modelId="{01FF2FFB-F574-4B1D-AA28-96C5CD16543E}" srcId="{49CF8AD4-1B3A-44A9-87BB-8AEF0339290D}" destId="{A93F0C50-A04F-4B7C-9479-92BB0F4FCDD7}" srcOrd="0" destOrd="0" parTransId="{0DC44CD5-8106-4603-BB77-19A4807AAF11}" sibTransId="{C2603AE6-A4BE-41E1-8962-FD7594912257}"/>
    <dgm:cxn modelId="{CD89FBFC-1E4B-461A-99FB-DCC79DD57337}" type="presOf" srcId="{B21A3D27-46B8-4B8C-BE0B-5BB8902D08E7}" destId="{0ABE6EC5-FFCA-41AD-A4B8-5F3961770BA3}" srcOrd="0" destOrd="0" presId="urn:microsoft.com/office/officeart/2008/layout/HorizontalMultiLevelHierarchy"/>
    <dgm:cxn modelId="{F44557FE-5785-4701-8FB7-88D65CC66886}" type="presOf" srcId="{B21A3D27-46B8-4B8C-BE0B-5BB8902D08E7}" destId="{1EA575D1-335C-4B24-9C01-9C4BF5AB7348}" srcOrd="1" destOrd="0" presId="urn:microsoft.com/office/officeart/2008/layout/HorizontalMultiLevelHierarchy"/>
    <dgm:cxn modelId="{09736D87-907F-4596-9D1D-8124393D7198}" type="presParOf" srcId="{CD0C7B5A-9A85-47EE-858E-A27B3838B6D3}" destId="{08991A48-1763-4B9D-8EFA-313E98CC3D61}" srcOrd="0" destOrd="0" presId="urn:microsoft.com/office/officeart/2008/layout/HorizontalMultiLevelHierarchy"/>
    <dgm:cxn modelId="{7B0D1BFA-811D-4537-8023-3ADDE062F994}" type="presParOf" srcId="{08991A48-1763-4B9D-8EFA-313E98CC3D61}" destId="{C00E5BB9-BA63-4237-BF7C-BF4FDD2ED9EB}" srcOrd="0" destOrd="0" presId="urn:microsoft.com/office/officeart/2008/layout/HorizontalMultiLevelHierarchy"/>
    <dgm:cxn modelId="{E9FA86E9-74EE-4A15-A735-6FE5C429648C}" type="presParOf" srcId="{08991A48-1763-4B9D-8EFA-313E98CC3D61}" destId="{BF8D7F79-5F5D-411F-8077-E9B43CC3BBAB}" srcOrd="1" destOrd="0" presId="urn:microsoft.com/office/officeart/2008/layout/HorizontalMultiLevelHierarchy"/>
    <dgm:cxn modelId="{FB1AFD19-4C08-4CE2-B9F8-EA041927AB2D}" type="presParOf" srcId="{BF8D7F79-5F5D-411F-8077-E9B43CC3BBAB}" destId="{2619A0ED-A74A-4901-93C9-594806FB3D74}" srcOrd="0" destOrd="0" presId="urn:microsoft.com/office/officeart/2008/layout/HorizontalMultiLevelHierarchy"/>
    <dgm:cxn modelId="{C2BB6B20-E8ED-47C9-9B42-DC68C28123B7}" type="presParOf" srcId="{2619A0ED-A74A-4901-93C9-594806FB3D74}" destId="{B390246E-3FC1-4047-B6CF-9F5AFE412D6C}" srcOrd="0" destOrd="0" presId="urn:microsoft.com/office/officeart/2008/layout/HorizontalMultiLevelHierarchy"/>
    <dgm:cxn modelId="{7A2E37A1-1919-4CED-9CAA-636A5986014F}" type="presParOf" srcId="{BF8D7F79-5F5D-411F-8077-E9B43CC3BBAB}" destId="{3524F13E-A831-4896-8A94-BB7A15DAC59D}" srcOrd="1" destOrd="0" presId="urn:microsoft.com/office/officeart/2008/layout/HorizontalMultiLevelHierarchy"/>
    <dgm:cxn modelId="{7C58A513-C98E-4167-BF40-6431A2FC54E2}" type="presParOf" srcId="{3524F13E-A831-4896-8A94-BB7A15DAC59D}" destId="{CAD77AC9-E704-48D8-A9B0-E07E102305A2}" srcOrd="0" destOrd="0" presId="urn:microsoft.com/office/officeart/2008/layout/HorizontalMultiLevelHierarchy"/>
    <dgm:cxn modelId="{DB2792C7-C2EC-40EA-A6EB-C14761B8E960}" type="presParOf" srcId="{3524F13E-A831-4896-8A94-BB7A15DAC59D}" destId="{3B212402-5B39-4557-89E1-FA3665A04AAB}" srcOrd="1" destOrd="0" presId="urn:microsoft.com/office/officeart/2008/layout/HorizontalMultiLevelHierarchy"/>
    <dgm:cxn modelId="{0FD87A47-FAE0-4737-B096-CF1A4F43CFE0}" type="presParOf" srcId="{BF8D7F79-5F5D-411F-8077-E9B43CC3BBAB}" destId="{D4839223-ECFD-419B-B400-C07B980F95BB}" srcOrd="2" destOrd="0" presId="urn:microsoft.com/office/officeart/2008/layout/HorizontalMultiLevelHierarchy"/>
    <dgm:cxn modelId="{3632D1B1-2A30-4261-A674-50D06A7940A3}" type="presParOf" srcId="{D4839223-ECFD-419B-B400-C07B980F95BB}" destId="{EE3CE3FC-9B32-4EA7-B129-C8B874454A84}" srcOrd="0" destOrd="0" presId="urn:microsoft.com/office/officeart/2008/layout/HorizontalMultiLevelHierarchy"/>
    <dgm:cxn modelId="{9AB35A98-31BE-4D3D-890A-13E120DFFEDF}" type="presParOf" srcId="{BF8D7F79-5F5D-411F-8077-E9B43CC3BBAB}" destId="{CEBC5E0C-D4A4-490D-9DF8-F19D9DA27B21}" srcOrd="3" destOrd="0" presId="urn:microsoft.com/office/officeart/2008/layout/HorizontalMultiLevelHierarchy"/>
    <dgm:cxn modelId="{8FF6E757-D505-4E4E-B7AE-778E77B35FF6}" type="presParOf" srcId="{CEBC5E0C-D4A4-490D-9DF8-F19D9DA27B21}" destId="{89E0B1F2-1517-4BA1-AA54-C693773A79B4}" srcOrd="0" destOrd="0" presId="urn:microsoft.com/office/officeart/2008/layout/HorizontalMultiLevelHierarchy"/>
    <dgm:cxn modelId="{B3B4B159-2BC1-4DDE-BEC1-17109235548E}" type="presParOf" srcId="{CEBC5E0C-D4A4-490D-9DF8-F19D9DA27B21}" destId="{A9A59A8E-3153-4F2C-B1D0-5F3D7B067AE3}" srcOrd="1" destOrd="0" presId="urn:microsoft.com/office/officeart/2008/layout/HorizontalMultiLevelHierarchy"/>
    <dgm:cxn modelId="{153214FB-6313-4E91-A9DB-4EF8F3D6699B}" type="presParOf" srcId="{BF8D7F79-5F5D-411F-8077-E9B43CC3BBAB}" destId="{EEFE4571-8245-4612-9FCC-A19D6F75D704}" srcOrd="4" destOrd="0" presId="urn:microsoft.com/office/officeart/2008/layout/HorizontalMultiLevelHierarchy"/>
    <dgm:cxn modelId="{9F4ED6CF-5D21-479D-822D-1B96D9CB72C3}" type="presParOf" srcId="{EEFE4571-8245-4612-9FCC-A19D6F75D704}" destId="{4255A479-2860-42F9-8D34-912E80B5E688}" srcOrd="0" destOrd="0" presId="urn:microsoft.com/office/officeart/2008/layout/HorizontalMultiLevelHierarchy"/>
    <dgm:cxn modelId="{7013F6AA-E115-4D98-84C0-DECD8647A491}" type="presParOf" srcId="{BF8D7F79-5F5D-411F-8077-E9B43CC3BBAB}" destId="{81AB033A-472A-4F5D-90ED-72D30CD26B05}" srcOrd="5" destOrd="0" presId="urn:microsoft.com/office/officeart/2008/layout/HorizontalMultiLevelHierarchy"/>
    <dgm:cxn modelId="{E493F5F7-DCA6-4EF9-B7E1-03A7733D27A1}" type="presParOf" srcId="{81AB033A-472A-4F5D-90ED-72D30CD26B05}" destId="{4DAE29A6-5E44-489A-9ABF-B39C041CC183}" srcOrd="0" destOrd="0" presId="urn:microsoft.com/office/officeart/2008/layout/HorizontalMultiLevelHierarchy"/>
    <dgm:cxn modelId="{7FBB5ABC-B3AD-4C3C-9926-6844D1426B4D}" type="presParOf" srcId="{81AB033A-472A-4F5D-90ED-72D30CD26B05}" destId="{DE580EFD-8901-4810-8B30-C0C2E47786BD}" srcOrd="1" destOrd="0" presId="urn:microsoft.com/office/officeart/2008/layout/HorizontalMultiLevelHierarchy"/>
    <dgm:cxn modelId="{C69AFB46-E031-4409-900B-192AF1A442DE}" type="presParOf" srcId="{BF8D7F79-5F5D-411F-8077-E9B43CC3BBAB}" destId="{0ABE6EC5-FFCA-41AD-A4B8-5F3961770BA3}" srcOrd="6" destOrd="0" presId="urn:microsoft.com/office/officeart/2008/layout/HorizontalMultiLevelHierarchy"/>
    <dgm:cxn modelId="{2BE74B80-591C-49A8-80C7-A74C1B41B3F4}" type="presParOf" srcId="{0ABE6EC5-FFCA-41AD-A4B8-5F3961770BA3}" destId="{1EA575D1-335C-4B24-9C01-9C4BF5AB7348}" srcOrd="0" destOrd="0" presId="urn:microsoft.com/office/officeart/2008/layout/HorizontalMultiLevelHierarchy"/>
    <dgm:cxn modelId="{E0755A66-5B64-48E9-B315-8E805435F8D1}" type="presParOf" srcId="{BF8D7F79-5F5D-411F-8077-E9B43CC3BBAB}" destId="{6E8EC964-E708-44A6-BFAE-6E23F9A7406A}" srcOrd="7" destOrd="0" presId="urn:microsoft.com/office/officeart/2008/layout/HorizontalMultiLevelHierarchy"/>
    <dgm:cxn modelId="{3354C308-1181-4F19-8842-3806EDAFCCF1}" type="presParOf" srcId="{6E8EC964-E708-44A6-BFAE-6E23F9A7406A}" destId="{D9715E56-A837-49C7-9D15-70C049261F0D}" srcOrd="0" destOrd="0" presId="urn:microsoft.com/office/officeart/2008/layout/HorizontalMultiLevelHierarchy"/>
    <dgm:cxn modelId="{AE2314A3-125C-40F6-B44B-A6D6C923FD6D}" type="presParOf" srcId="{6E8EC964-E708-44A6-BFAE-6E23F9A7406A}" destId="{23E46098-171B-4F8C-B0E1-2B803A69EA90}" srcOrd="1" destOrd="0" presId="urn:microsoft.com/office/officeart/2008/layout/HorizontalMultiLevelHierarchy"/>
  </dgm:cxnLst>
  <dgm:bg>
    <a:solidFill>
      <a:schemeClr val="accent5">
        <a:lumMod val="40000"/>
        <a:lumOff val="6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F97952-2A89-4DE4-A83C-3AF30A6B85EC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34BE62-4E95-44D0-B394-C16A23F13A3F}">
      <dgm:prSet phldrT="[Text]"/>
      <dgm:spPr/>
      <dgm:t>
        <a:bodyPr/>
        <a:lstStyle/>
        <a:p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thành</a:t>
          </a:r>
          <a:r>
            <a:rPr lang="en-US" dirty="0"/>
            <a:t> </a:t>
          </a:r>
          <a:r>
            <a:rPr lang="en-US" dirty="0" err="1"/>
            <a:t>phần</a:t>
          </a:r>
          <a:r>
            <a:rPr lang="en-US" dirty="0"/>
            <a:t> </a:t>
          </a:r>
          <a:r>
            <a:rPr lang="en-US" dirty="0" err="1"/>
            <a:t>tạo</a:t>
          </a:r>
          <a:r>
            <a:rPr lang="en-US" dirty="0"/>
            <a:t> </a:t>
          </a:r>
          <a:r>
            <a:rPr lang="en-US" dirty="0" err="1"/>
            <a:t>nên</a:t>
          </a:r>
          <a:r>
            <a:rPr lang="en-US" dirty="0"/>
            <a:t> </a:t>
          </a:r>
          <a:r>
            <a:rPr lang="en-US" dirty="0" err="1"/>
            <a:t>trang</a:t>
          </a:r>
          <a:r>
            <a:rPr lang="en-US" dirty="0"/>
            <a:t> web</a:t>
          </a:r>
        </a:p>
      </dgm:t>
    </dgm:pt>
    <dgm:pt modelId="{A5422B7E-50C8-4ABB-A840-E8AF021EE3F0}" type="parTrans" cxnId="{BE0A5637-1644-4B8D-85F1-DEBA54A07A64}">
      <dgm:prSet/>
      <dgm:spPr/>
      <dgm:t>
        <a:bodyPr/>
        <a:lstStyle/>
        <a:p>
          <a:endParaRPr lang="en-US"/>
        </a:p>
      </dgm:t>
    </dgm:pt>
    <dgm:pt modelId="{AD57C7B6-6A4D-4DD4-B3BB-D6E4E6AB0333}" type="sibTrans" cxnId="{BE0A5637-1644-4B8D-85F1-DEBA54A07A64}">
      <dgm:prSet/>
      <dgm:spPr/>
      <dgm:t>
        <a:bodyPr/>
        <a:lstStyle/>
        <a:p>
          <a:endParaRPr lang="en-US"/>
        </a:p>
      </dgm:t>
    </dgm:pt>
    <dgm:pt modelId="{B8D7B504-85C5-403F-A051-693E7105C0B1}">
      <dgm:prSet phldrT="[Text]"/>
      <dgm:spPr/>
      <dgm:t>
        <a:bodyPr/>
        <a:lstStyle/>
        <a:p>
          <a:r>
            <a:rPr lang="en-US" dirty="0"/>
            <a:t>HTML / DOM / BOM</a:t>
          </a:r>
        </a:p>
      </dgm:t>
    </dgm:pt>
    <dgm:pt modelId="{F0418850-3CDB-4C26-B852-91BE56D8F3F5}" type="parTrans" cxnId="{166521F8-BAB7-459C-BF0D-89AFDE15944E}">
      <dgm:prSet/>
      <dgm:spPr/>
      <dgm:t>
        <a:bodyPr/>
        <a:lstStyle/>
        <a:p>
          <a:endParaRPr lang="en-US"/>
        </a:p>
      </dgm:t>
    </dgm:pt>
    <dgm:pt modelId="{38668BFF-FA05-4B6A-A627-61FF8ED21F88}" type="sibTrans" cxnId="{166521F8-BAB7-459C-BF0D-89AFDE15944E}">
      <dgm:prSet/>
      <dgm:spPr/>
      <dgm:t>
        <a:bodyPr/>
        <a:lstStyle/>
        <a:p>
          <a:endParaRPr lang="en-US"/>
        </a:p>
      </dgm:t>
    </dgm:pt>
    <dgm:pt modelId="{11877F6D-1A8C-4FF3-93CE-3D61859B6262}">
      <dgm:prSet phldrT="[Text]"/>
      <dgm:spPr/>
      <dgm:t>
        <a:bodyPr/>
        <a:lstStyle/>
        <a:p>
          <a:r>
            <a:rPr lang="en-US" dirty="0"/>
            <a:t>CSS</a:t>
          </a:r>
        </a:p>
      </dgm:t>
    </dgm:pt>
    <dgm:pt modelId="{D8823B14-F38A-43AA-8839-3E2D2DD65623}" type="parTrans" cxnId="{7BADD5B6-0392-44D4-B136-2A281FB2E8E5}">
      <dgm:prSet/>
      <dgm:spPr/>
      <dgm:t>
        <a:bodyPr/>
        <a:lstStyle/>
        <a:p>
          <a:endParaRPr lang="en-US"/>
        </a:p>
      </dgm:t>
    </dgm:pt>
    <dgm:pt modelId="{84DAA4EF-04C3-46C3-A9C2-A03BB5C04F6F}" type="sibTrans" cxnId="{7BADD5B6-0392-44D4-B136-2A281FB2E8E5}">
      <dgm:prSet/>
      <dgm:spPr/>
      <dgm:t>
        <a:bodyPr/>
        <a:lstStyle/>
        <a:p>
          <a:endParaRPr lang="en-US"/>
        </a:p>
      </dgm:t>
    </dgm:pt>
    <dgm:pt modelId="{EE1561AE-719F-406A-A26F-1B6EC9737792}">
      <dgm:prSet phldrT="[Text]"/>
      <dgm:spPr/>
      <dgm:t>
        <a:bodyPr/>
        <a:lstStyle/>
        <a:p>
          <a:r>
            <a:rPr lang="en-US" dirty="0"/>
            <a:t>JAVASCRIPT</a:t>
          </a:r>
        </a:p>
      </dgm:t>
    </dgm:pt>
    <dgm:pt modelId="{E0C9D269-FBF5-4B8C-8072-14AF9AE7B3CB}" type="parTrans" cxnId="{9EC5B3B4-798D-469D-86DD-356C1A297C18}">
      <dgm:prSet/>
      <dgm:spPr/>
      <dgm:t>
        <a:bodyPr/>
        <a:lstStyle/>
        <a:p>
          <a:endParaRPr lang="en-US"/>
        </a:p>
      </dgm:t>
    </dgm:pt>
    <dgm:pt modelId="{A32D98F6-6484-4EA9-B105-692E77EC3558}" type="sibTrans" cxnId="{9EC5B3B4-798D-469D-86DD-356C1A297C18}">
      <dgm:prSet/>
      <dgm:spPr/>
      <dgm:t>
        <a:bodyPr/>
        <a:lstStyle/>
        <a:p>
          <a:endParaRPr lang="en-US"/>
        </a:p>
      </dgm:t>
    </dgm:pt>
    <dgm:pt modelId="{0211B352-C33D-4437-A27C-566455DD3E67}" type="pres">
      <dgm:prSet presAssocID="{55F97952-2A89-4DE4-A83C-3AF30A6B85EC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41D6B0F2-8C65-4820-97BD-1352223CB6D8}" type="pres">
      <dgm:prSet presAssocID="{6D34BE62-4E95-44D0-B394-C16A23F13A3F}" presName="root" presStyleCnt="0">
        <dgm:presLayoutVars>
          <dgm:chMax/>
          <dgm:chPref val="4"/>
        </dgm:presLayoutVars>
      </dgm:prSet>
      <dgm:spPr/>
    </dgm:pt>
    <dgm:pt modelId="{F6BE3CEA-75F8-4F89-94DA-0C373B6E750D}" type="pres">
      <dgm:prSet presAssocID="{6D34BE62-4E95-44D0-B394-C16A23F13A3F}" presName="rootComposite" presStyleCnt="0">
        <dgm:presLayoutVars/>
      </dgm:prSet>
      <dgm:spPr/>
    </dgm:pt>
    <dgm:pt modelId="{446DE9F9-D6CD-4878-84FD-8B14E040EAE9}" type="pres">
      <dgm:prSet presAssocID="{6D34BE62-4E95-44D0-B394-C16A23F13A3F}" presName="rootText" presStyleLbl="node0" presStyleIdx="0" presStyleCnt="1">
        <dgm:presLayoutVars>
          <dgm:chMax/>
          <dgm:chPref val="4"/>
        </dgm:presLayoutVars>
      </dgm:prSet>
      <dgm:spPr/>
    </dgm:pt>
    <dgm:pt modelId="{2F2E2459-4350-4192-B105-E6142DEB7BF7}" type="pres">
      <dgm:prSet presAssocID="{6D34BE62-4E95-44D0-B394-C16A23F13A3F}" presName="childShape" presStyleCnt="0">
        <dgm:presLayoutVars>
          <dgm:chMax val="0"/>
          <dgm:chPref val="0"/>
        </dgm:presLayoutVars>
      </dgm:prSet>
      <dgm:spPr/>
    </dgm:pt>
    <dgm:pt modelId="{C083A759-7885-4239-AC5A-34EACE38748B}" type="pres">
      <dgm:prSet presAssocID="{B8D7B504-85C5-403F-A051-693E7105C0B1}" presName="childComposite" presStyleCnt="0">
        <dgm:presLayoutVars>
          <dgm:chMax val="0"/>
          <dgm:chPref val="0"/>
        </dgm:presLayoutVars>
      </dgm:prSet>
      <dgm:spPr/>
    </dgm:pt>
    <dgm:pt modelId="{D66229DD-1036-4122-85F7-ECE12B059BC9}" type="pres">
      <dgm:prSet presAssocID="{B8D7B504-85C5-403F-A051-693E7105C0B1}" presName="Image" presStyleLbl="node1" presStyleIdx="0" presStyleCnt="3" custScaleX="136849" custLinFactNeighborX="-28320" custLinFactNeighborY="134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ABB4F873-3E96-4E99-82B5-4EA21D0BEFBB}" type="pres">
      <dgm:prSet presAssocID="{B8D7B504-85C5-403F-A051-693E7105C0B1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</dgm:pt>
    <dgm:pt modelId="{07451592-015F-48FD-B459-D4D8989DF025}" type="pres">
      <dgm:prSet presAssocID="{11877F6D-1A8C-4FF3-93CE-3D61859B6262}" presName="childComposite" presStyleCnt="0">
        <dgm:presLayoutVars>
          <dgm:chMax val="0"/>
          <dgm:chPref val="0"/>
        </dgm:presLayoutVars>
      </dgm:prSet>
      <dgm:spPr/>
    </dgm:pt>
    <dgm:pt modelId="{6BE51371-F88A-427B-90F1-CC4E30269BE4}" type="pres">
      <dgm:prSet presAssocID="{11877F6D-1A8C-4FF3-93CE-3D61859B6262}" presName="Image" presStyleLbl="node1" presStyleIdx="1" presStyleCnt="3" custScaleX="146318" custLinFactNeighborX="-30347" custLinFactNeighborY="404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</dgm:pt>
    <dgm:pt modelId="{A6DB7323-A7BF-4326-82CD-D08A3D467398}" type="pres">
      <dgm:prSet presAssocID="{11877F6D-1A8C-4FF3-93CE-3D61859B6262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</dgm:pt>
    <dgm:pt modelId="{A6E014E0-3D21-497E-AFF8-10EF78802043}" type="pres">
      <dgm:prSet presAssocID="{EE1561AE-719F-406A-A26F-1B6EC9737792}" presName="childComposite" presStyleCnt="0">
        <dgm:presLayoutVars>
          <dgm:chMax val="0"/>
          <dgm:chPref val="0"/>
        </dgm:presLayoutVars>
      </dgm:prSet>
      <dgm:spPr/>
    </dgm:pt>
    <dgm:pt modelId="{9731D6ED-06F1-4024-BE97-31B33D8EFE2C}" type="pres">
      <dgm:prSet presAssocID="{EE1561AE-719F-406A-A26F-1B6EC9737792}" presName="Image" presStyleLbl="node1" presStyleIdx="2" presStyleCnt="3" custScaleX="139334" custLinFactNeighborX="-29668" custLinFactNeighborY="151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42E85B17-B1D9-41AC-96AE-A825F8D18E50}" type="pres">
      <dgm:prSet presAssocID="{EE1561AE-719F-406A-A26F-1B6EC9737792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883B214-8A18-4057-82D8-79DCA94B40DC}" type="presOf" srcId="{B8D7B504-85C5-403F-A051-693E7105C0B1}" destId="{ABB4F873-3E96-4E99-82B5-4EA21D0BEFBB}" srcOrd="0" destOrd="0" presId="urn:microsoft.com/office/officeart/2008/layout/PictureAccentList"/>
    <dgm:cxn modelId="{BE0A5637-1644-4B8D-85F1-DEBA54A07A64}" srcId="{55F97952-2A89-4DE4-A83C-3AF30A6B85EC}" destId="{6D34BE62-4E95-44D0-B394-C16A23F13A3F}" srcOrd="0" destOrd="0" parTransId="{A5422B7E-50C8-4ABB-A840-E8AF021EE3F0}" sibTransId="{AD57C7B6-6A4D-4DD4-B3BB-D6E4E6AB0333}"/>
    <dgm:cxn modelId="{C80D5A3B-F010-4DCF-8589-EE47CED2EADE}" type="presOf" srcId="{55F97952-2A89-4DE4-A83C-3AF30A6B85EC}" destId="{0211B352-C33D-4437-A27C-566455DD3E67}" srcOrd="0" destOrd="0" presId="urn:microsoft.com/office/officeart/2008/layout/PictureAccentList"/>
    <dgm:cxn modelId="{EE9A9D3D-5774-42D9-87AC-07ECE8EAA49B}" type="presOf" srcId="{EE1561AE-719F-406A-A26F-1B6EC9737792}" destId="{42E85B17-B1D9-41AC-96AE-A825F8D18E50}" srcOrd="0" destOrd="0" presId="urn:microsoft.com/office/officeart/2008/layout/PictureAccentList"/>
    <dgm:cxn modelId="{2FB39C81-E286-4A88-A6AC-7B250027CD76}" type="presOf" srcId="{11877F6D-1A8C-4FF3-93CE-3D61859B6262}" destId="{A6DB7323-A7BF-4326-82CD-D08A3D467398}" srcOrd="0" destOrd="0" presId="urn:microsoft.com/office/officeart/2008/layout/PictureAccentList"/>
    <dgm:cxn modelId="{AAB6908A-6436-4D5F-9EFA-9731002DA95C}" type="presOf" srcId="{6D34BE62-4E95-44D0-B394-C16A23F13A3F}" destId="{446DE9F9-D6CD-4878-84FD-8B14E040EAE9}" srcOrd="0" destOrd="0" presId="urn:microsoft.com/office/officeart/2008/layout/PictureAccentList"/>
    <dgm:cxn modelId="{9EC5B3B4-798D-469D-86DD-356C1A297C18}" srcId="{6D34BE62-4E95-44D0-B394-C16A23F13A3F}" destId="{EE1561AE-719F-406A-A26F-1B6EC9737792}" srcOrd="2" destOrd="0" parTransId="{E0C9D269-FBF5-4B8C-8072-14AF9AE7B3CB}" sibTransId="{A32D98F6-6484-4EA9-B105-692E77EC3558}"/>
    <dgm:cxn modelId="{7BADD5B6-0392-44D4-B136-2A281FB2E8E5}" srcId="{6D34BE62-4E95-44D0-B394-C16A23F13A3F}" destId="{11877F6D-1A8C-4FF3-93CE-3D61859B6262}" srcOrd="1" destOrd="0" parTransId="{D8823B14-F38A-43AA-8839-3E2D2DD65623}" sibTransId="{84DAA4EF-04C3-46C3-A9C2-A03BB5C04F6F}"/>
    <dgm:cxn modelId="{166521F8-BAB7-459C-BF0D-89AFDE15944E}" srcId="{6D34BE62-4E95-44D0-B394-C16A23F13A3F}" destId="{B8D7B504-85C5-403F-A051-693E7105C0B1}" srcOrd="0" destOrd="0" parTransId="{F0418850-3CDB-4C26-B852-91BE56D8F3F5}" sibTransId="{38668BFF-FA05-4B6A-A627-61FF8ED21F88}"/>
    <dgm:cxn modelId="{6DA9E86B-1DB4-41C8-A0F1-6E263415FC8B}" type="presParOf" srcId="{0211B352-C33D-4437-A27C-566455DD3E67}" destId="{41D6B0F2-8C65-4820-97BD-1352223CB6D8}" srcOrd="0" destOrd="0" presId="urn:microsoft.com/office/officeart/2008/layout/PictureAccentList"/>
    <dgm:cxn modelId="{D6ED460E-D548-400B-B886-AF37AA1090C2}" type="presParOf" srcId="{41D6B0F2-8C65-4820-97BD-1352223CB6D8}" destId="{F6BE3CEA-75F8-4F89-94DA-0C373B6E750D}" srcOrd="0" destOrd="0" presId="urn:microsoft.com/office/officeart/2008/layout/PictureAccentList"/>
    <dgm:cxn modelId="{2D206954-4636-479B-BD6B-BBCAA70D8E10}" type="presParOf" srcId="{F6BE3CEA-75F8-4F89-94DA-0C373B6E750D}" destId="{446DE9F9-D6CD-4878-84FD-8B14E040EAE9}" srcOrd="0" destOrd="0" presId="urn:microsoft.com/office/officeart/2008/layout/PictureAccentList"/>
    <dgm:cxn modelId="{1CAD6E71-6CBB-45F7-BE03-61D0FF3FC7C0}" type="presParOf" srcId="{41D6B0F2-8C65-4820-97BD-1352223CB6D8}" destId="{2F2E2459-4350-4192-B105-E6142DEB7BF7}" srcOrd="1" destOrd="0" presId="urn:microsoft.com/office/officeart/2008/layout/PictureAccentList"/>
    <dgm:cxn modelId="{7CEE8012-D8C9-4FC2-B1B0-88AF449ABC44}" type="presParOf" srcId="{2F2E2459-4350-4192-B105-E6142DEB7BF7}" destId="{C083A759-7885-4239-AC5A-34EACE38748B}" srcOrd="0" destOrd="0" presId="urn:microsoft.com/office/officeart/2008/layout/PictureAccentList"/>
    <dgm:cxn modelId="{6B393D37-F83E-43FB-9C17-50867F5D5CCD}" type="presParOf" srcId="{C083A759-7885-4239-AC5A-34EACE38748B}" destId="{D66229DD-1036-4122-85F7-ECE12B059BC9}" srcOrd="0" destOrd="0" presId="urn:microsoft.com/office/officeart/2008/layout/PictureAccentList"/>
    <dgm:cxn modelId="{1F8C6A36-0D71-4015-B159-8E7D41D4019A}" type="presParOf" srcId="{C083A759-7885-4239-AC5A-34EACE38748B}" destId="{ABB4F873-3E96-4E99-82B5-4EA21D0BEFBB}" srcOrd="1" destOrd="0" presId="urn:microsoft.com/office/officeart/2008/layout/PictureAccentList"/>
    <dgm:cxn modelId="{4C2268EB-76B3-4DCF-A307-0B9DA484CB4B}" type="presParOf" srcId="{2F2E2459-4350-4192-B105-E6142DEB7BF7}" destId="{07451592-015F-48FD-B459-D4D8989DF025}" srcOrd="1" destOrd="0" presId="urn:microsoft.com/office/officeart/2008/layout/PictureAccentList"/>
    <dgm:cxn modelId="{7F0027D7-96B6-4327-AF80-406403525E9D}" type="presParOf" srcId="{07451592-015F-48FD-B459-D4D8989DF025}" destId="{6BE51371-F88A-427B-90F1-CC4E30269BE4}" srcOrd="0" destOrd="0" presId="urn:microsoft.com/office/officeart/2008/layout/PictureAccentList"/>
    <dgm:cxn modelId="{930CF30D-023D-4117-BC4D-9561C7EAB75B}" type="presParOf" srcId="{07451592-015F-48FD-B459-D4D8989DF025}" destId="{A6DB7323-A7BF-4326-82CD-D08A3D467398}" srcOrd="1" destOrd="0" presId="urn:microsoft.com/office/officeart/2008/layout/PictureAccentList"/>
    <dgm:cxn modelId="{BF5AFE93-242B-498C-8F43-59D5E356A618}" type="presParOf" srcId="{2F2E2459-4350-4192-B105-E6142DEB7BF7}" destId="{A6E014E0-3D21-497E-AFF8-10EF78802043}" srcOrd="2" destOrd="0" presId="urn:microsoft.com/office/officeart/2008/layout/PictureAccentList"/>
    <dgm:cxn modelId="{1E0EDE0D-FBE6-4EF8-B753-4F16A4FA232D}" type="presParOf" srcId="{A6E014E0-3D21-497E-AFF8-10EF78802043}" destId="{9731D6ED-06F1-4024-BE97-31B33D8EFE2C}" srcOrd="0" destOrd="0" presId="urn:microsoft.com/office/officeart/2008/layout/PictureAccentList"/>
    <dgm:cxn modelId="{196F92C4-5AD1-4208-9F76-B6A24CB0E6BD}" type="presParOf" srcId="{A6E014E0-3D21-497E-AFF8-10EF78802043}" destId="{42E85B17-B1D9-41AC-96AE-A825F8D18E50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99D56-1F78-4E0F-A3CD-CB8C83C4E407}">
      <dsp:nvSpPr>
        <dsp:cNvPr id="0" name=""/>
        <dsp:cNvSpPr/>
      </dsp:nvSpPr>
      <dsp:spPr>
        <a:xfrm>
          <a:off x="0" y="33403"/>
          <a:ext cx="10058399" cy="865800"/>
        </a:xfrm>
        <a:prstGeom prst="roundRect">
          <a:avLst/>
        </a:prstGeom>
        <a:solidFill>
          <a:srgbClr val="2E372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Arial" panose="020B0604020202020204" pitchFamily="34" charset="0"/>
              <a:cs typeface="Arial" panose="020B0604020202020204" pitchFamily="34" charset="0"/>
            </a:rPr>
            <a:t>Thanh Menu</a:t>
          </a:r>
        </a:p>
      </dsp:txBody>
      <dsp:txXfrm>
        <a:off x="42265" y="75668"/>
        <a:ext cx="9973869" cy="781270"/>
      </dsp:txXfrm>
    </dsp:sp>
    <dsp:sp modelId="{AAA38D23-03BF-4B6C-B102-1AF8A593AEBA}">
      <dsp:nvSpPr>
        <dsp:cNvPr id="0" name=""/>
        <dsp:cNvSpPr/>
      </dsp:nvSpPr>
      <dsp:spPr>
        <a:xfrm>
          <a:off x="0" y="1005763"/>
          <a:ext cx="10058399" cy="865800"/>
        </a:xfrm>
        <a:prstGeom prst="roundRect">
          <a:avLst/>
        </a:prstGeom>
        <a:solidFill>
          <a:srgbClr val="2E372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3700" kern="1200" dirty="0">
              <a:latin typeface="Arial" panose="020B0604020202020204" pitchFamily="34" charset="0"/>
              <a:cs typeface="Arial" panose="020B0604020202020204" pitchFamily="34" charset="0"/>
            </a:rPr>
            <a:t> banner </a:t>
          </a:r>
          <a:r>
            <a:rPr lang="en-US" sz="3700" kern="1200" dirty="0" err="1">
              <a:latin typeface="Arial" panose="020B0604020202020204" pitchFamily="34" charset="0"/>
              <a:cs typeface="Arial" panose="020B0604020202020204" pitchFamily="34" charset="0"/>
            </a:rPr>
            <a:t>quảng</a:t>
          </a:r>
          <a:r>
            <a:rPr lang="en-US" sz="3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700" kern="1200" dirty="0" err="1">
              <a:latin typeface="Arial" panose="020B0604020202020204" pitchFamily="34" charset="0"/>
              <a:cs typeface="Arial" panose="020B0604020202020204" pitchFamily="34" charset="0"/>
            </a:rPr>
            <a:t>cáo</a:t>
          </a:r>
          <a:endParaRPr lang="en-US" sz="3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265" y="1048028"/>
        <a:ext cx="9973869" cy="781270"/>
      </dsp:txXfrm>
    </dsp:sp>
    <dsp:sp modelId="{74F3C9A1-59DB-437F-A96F-E5CD9BC7C3EB}">
      <dsp:nvSpPr>
        <dsp:cNvPr id="0" name=""/>
        <dsp:cNvSpPr/>
      </dsp:nvSpPr>
      <dsp:spPr>
        <a:xfrm>
          <a:off x="0" y="1978123"/>
          <a:ext cx="10058399" cy="865800"/>
        </a:xfrm>
        <a:prstGeom prst="roundRect">
          <a:avLst/>
        </a:prstGeom>
        <a:solidFill>
          <a:srgbClr val="2E372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3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700" kern="12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3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7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3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700" kern="1200" dirty="0" err="1">
              <a:latin typeface="Arial" panose="020B0604020202020204" pitchFamily="34" charset="0"/>
              <a:cs typeface="Arial" panose="020B0604020202020204" pitchFamily="34" charset="0"/>
            </a:rPr>
            <a:t>dòng</a:t>
          </a:r>
          <a:r>
            <a:rPr lang="en-US" sz="3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700" kern="1200" dirty="0" err="1">
              <a:latin typeface="Arial" panose="020B0604020202020204" pitchFamily="34" charset="0"/>
              <a:cs typeface="Arial" panose="020B0604020202020204" pitchFamily="34" charset="0"/>
            </a:rPr>
            <a:t>xe</a:t>
          </a:r>
          <a:endParaRPr lang="en-US" sz="3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265" y="2020388"/>
        <a:ext cx="9973869" cy="781270"/>
      </dsp:txXfrm>
    </dsp:sp>
    <dsp:sp modelId="{46CA643C-E15C-4BE8-9327-1FF7BA13800D}">
      <dsp:nvSpPr>
        <dsp:cNvPr id="0" name=""/>
        <dsp:cNvSpPr/>
      </dsp:nvSpPr>
      <dsp:spPr>
        <a:xfrm>
          <a:off x="0" y="2950483"/>
          <a:ext cx="10058399" cy="865800"/>
        </a:xfrm>
        <a:prstGeom prst="roundRect">
          <a:avLst/>
        </a:prstGeom>
        <a:solidFill>
          <a:srgbClr val="2E372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>
              <a:latin typeface="Arial" panose="020B0604020202020204" pitchFamily="34" charset="0"/>
              <a:cs typeface="Arial" panose="020B0604020202020204" pitchFamily="34" charset="0"/>
            </a:rPr>
            <a:t>Ghi</a:t>
          </a:r>
          <a:r>
            <a:rPr lang="en-US" sz="3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700" kern="1200" dirty="0" err="1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sz="3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700" kern="12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3700" kern="12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3700" kern="1200" dirty="0" err="1">
              <a:latin typeface="Arial" panose="020B0604020202020204" pitchFamily="34" charset="0"/>
              <a:cs typeface="Arial" panose="020B0604020202020204" pitchFamily="34" charset="0"/>
            </a:rPr>
            <a:t>khách</a:t>
          </a:r>
          <a:r>
            <a:rPr lang="en-US" sz="3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700" kern="1200" dirty="0" err="1">
              <a:latin typeface="Arial" panose="020B0604020202020204" pitchFamily="34" charset="0"/>
              <a:cs typeface="Arial" panose="020B0604020202020204" pitchFamily="34" charset="0"/>
            </a:rPr>
            <a:t>hàng</a:t>
          </a:r>
          <a:r>
            <a:rPr lang="en-US" sz="3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sp:txBody>
      <dsp:txXfrm>
        <a:off x="42265" y="2992748"/>
        <a:ext cx="9973869" cy="781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E6EC5-FFCA-41AD-A4B8-5F3961770BA3}">
      <dsp:nvSpPr>
        <dsp:cNvPr id="0" name=""/>
        <dsp:cNvSpPr/>
      </dsp:nvSpPr>
      <dsp:spPr>
        <a:xfrm>
          <a:off x="2545564" y="1712952"/>
          <a:ext cx="1921835" cy="1240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0917" y="0"/>
              </a:lnTo>
              <a:lnTo>
                <a:pt x="960917" y="1240800"/>
              </a:lnTo>
              <a:lnTo>
                <a:pt x="1921835" y="124080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449292" y="2276162"/>
        <a:ext cx="114379" cy="114379"/>
      </dsp:txXfrm>
    </dsp:sp>
    <dsp:sp modelId="{EEFE4571-8245-4612-9FCC-A19D6F75D704}">
      <dsp:nvSpPr>
        <dsp:cNvPr id="0" name=""/>
        <dsp:cNvSpPr/>
      </dsp:nvSpPr>
      <dsp:spPr>
        <a:xfrm>
          <a:off x="2545564" y="1712952"/>
          <a:ext cx="1921835" cy="421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0917" y="0"/>
              </a:lnTo>
              <a:lnTo>
                <a:pt x="960917" y="421511"/>
              </a:lnTo>
              <a:lnTo>
                <a:pt x="1921835" y="42151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457293" y="1874519"/>
        <a:ext cx="98375" cy="98375"/>
      </dsp:txXfrm>
    </dsp:sp>
    <dsp:sp modelId="{D4839223-ECFD-419B-B400-C07B980F95BB}">
      <dsp:nvSpPr>
        <dsp:cNvPr id="0" name=""/>
        <dsp:cNvSpPr/>
      </dsp:nvSpPr>
      <dsp:spPr>
        <a:xfrm>
          <a:off x="2545564" y="1315174"/>
          <a:ext cx="1921835" cy="397777"/>
        </a:xfrm>
        <a:custGeom>
          <a:avLst/>
          <a:gdLst/>
          <a:ahLst/>
          <a:cxnLst/>
          <a:rect l="0" t="0" r="0" b="0"/>
          <a:pathLst>
            <a:path>
              <a:moveTo>
                <a:pt x="0" y="397777"/>
              </a:moveTo>
              <a:lnTo>
                <a:pt x="960917" y="397777"/>
              </a:lnTo>
              <a:lnTo>
                <a:pt x="960917" y="0"/>
              </a:lnTo>
              <a:lnTo>
                <a:pt x="192183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457417" y="1464999"/>
        <a:ext cx="98128" cy="98128"/>
      </dsp:txXfrm>
    </dsp:sp>
    <dsp:sp modelId="{2619A0ED-A74A-4901-93C9-594806FB3D74}">
      <dsp:nvSpPr>
        <dsp:cNvPr id="0" name=""/>
        <dsp:cNvSpPr/>
      </dsp:nvSpPr>
      <dsp:spPr>
        <a:xfrm>
          <a:off x="2545564" y="495885"/>
          <a:ext cx="1921835" cy="1217066"/>
        </a:xfrm>
        <a:custGeom>
          <a:avLst/>
          <a:gdLst/>
          <a:ahLst/>
          <a:cxnLst/>
          <a:rect l="0" t="0" r="0" b="0"/>
          <a:pathLst>
            <a:path>
              <a:moveTo>
                <a:pt x="0" y="1217066"/>
              </a:moveTo>
              <a:lnTo>
                <a:pt x="960917" y="1217066"/>
              </a:lnTo>
              <a:lnTo>
                <a:pt x="960917" y="0"/>
              </a:lnTo>
              <a:lnTo>
                <a:pt x="192183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449611" y="1047548"/>
        <a:ext cx="113739" cy="113739"/>
      </dsp:txXfrm>
    </dsp:sp>
    <dsp:sp modelId="{C00E5BB9-BA63-4237-BF7C-BF4FDD2ED9EB}">
      <dsp:nvSpPr>
        <dsp:cNvPr id="0" name=""/>
        <dsp:cNvSpPr/>
      </dsp:nvSpPr>
      <dsp:spPr>
        <a:xfrm>
          <a:off x="295606" y="1187814"/>
          <a:ext cx="3449638" cy="1050276"/>
        </a:xfrm>
        <a:prstGeom prst="rect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>
              <a:latin typeface="Arial" panose="020B0604020202020204" pitchFamily="34" charset="0"/>
              <a:cs typeface="Arial" panose="020B0604020202020204" pitchFamily="34" charset="0"/>
            </a:rPr>
            <a:t>THAY ĐỔI</a:t>
          </a:r>
        </a:p>
      </dsp:txBody>
      <dsp:txXfrm>
        <a:off x="295606" y="1187814"/>
        <a:ext cx="3449638" cy="1050276"/>
      </dsp:txXfrm>
    </dsp:sp>
    <dsp:sp modelId="{CAD77AC9-E704-48D8-A9B0-E07E102305A2}">
      <dsp:nvSpPr>
        <dsp:cNvPr id="0" name=""/>
        <dsp:cNvSpPr/>
      </dsp:nvSpPr>
      <dsp:spPr>
        <a:xfrm>
          <a:off x="4467399" y="168169"/>
          <a:ext cx="2149814" cy="655431"/>
        </a:xfrm>
        <a:prstGeom prst="rect">
          <a:avLst/>
        </a:prstGeom>
        <a:solidFill>
          <a:schemeClr val="bg2">
            <a:lumMod val="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THÊM SẢN PHẨM</a:t>
          </a:r>
        </a:p>
      </dsp:txBody>
      <dsp:txXfrm>
        <a:off x="4467399" y="168169"/>
        <a:ext cx="2149814" cy="655431"/>
      </dsp:txXfrm>
    </dsp:sp>
    <dsp:sp modelId="{89E0B1F2-1517-4BA1-AA54-C693773A79B4}">
      <dsp:nvSpPr>
        <dsp:cNvPr id="0" name=""/>
        <dsp:cNvSpPr/>
      </dsp:nvSpPr>
      <dsp:spPr>
        <a:xfrm>
          <a:off x="4467399" y="987458"/>
          <a:ext cx="2149814" cy="655431"/>
        </a:xfrm>
        <a:prstGeom prst="rect">
          <a:avLst/>
        </a:prstGeom>
        <a:solidFill>
          <a:schemeClr val="bg2">
            <a:lumMod val="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CẬP NHẬP THÔNG TIN</a:t>
          </a:r>
        </a:p>
      </dsp:txBody>
      <dsp:txXfrm>
        <a:off x="4467399" y="987458"/>
        <a:ext cx="2149814" cy="655431"/>
      </dsp:txXfrm>
    </dsp:sp>
    <dsp:sp modelId="{4DAE29A6-5E44-489A-9ABF-B39C041CC183}">
      <dsp:nvSpPr>
        <dsp:cNvPr id="0" name=""/>
        <dsp:cNvSpPr/>
      </dsp:nvSpPr>
      <dsp:spPr>
        <a:xfrm>
          <a:off x="4467399" y="1806747"/>
          <a:ext cx="2149814" cy="655431"/>
        </a:xfrm>
        <a:prstGeom prst="rect">
          <a:avLst/>
        </a:prstGeom>
        <a:solidFill>
          <a:schemeClr val="bg2">
            <a:lumMod val="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XÓA SẢN PHẨM </a:t>
          </a:r>
        </a:p>
      </dsp:txBody>
      <dsp:txXfrm>
        <a:off x="4467399" y="1806747"/>
        <a:ext cx="2149814" cy="655431"/>
      </dsp:txXfrm>
    </dsp:sp>
    <dsp:sp modelId="{D9715E56-A837-49C7-9D15-70C049261F0D}">
      <dsp:nvSpPr>
        <dsp:cNvPr id="0" name=""/>
        <dsp:cNvSpPr/>
      </dsp:nvSpPr>
      <dsp:spPr>
        <a:xfrm>
          <a:off x="4467399" y="2626036"/>
          <a:ext cx="2149814" cy="655431"/>
        </a:xfrm>
        <a:prstGeom prst="rect">
          <a:avLst/>
        </a:prstGeom>
        <a:solidFill>
          <a:schemeClr val="bg2">
            <a:lumMod val="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LƯU THÔNG TIN KHÁCH HÀNG</a:t>
          </a:r>
        </a:p>
      </dsp:txBody>
      <dsp:txXfrm>
        <a:off x="4467399" y="2626036"/>
        <a:ext cx="2149814" cy="6554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DE9F9-D6CD-4878-84FD-8B14E040EAE9}">
      <dsp:nvSpPr>
        <dsp:cNvPr id="0" name=""/>
        <dsp:cNvSpPr/>
      </dsp:nvSpPr>
      <dsp:spPr>
        <a:xfrm>
          <a:off x="438512" y="1634"/>
          <a:ext cx="8286991" cy="982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Các</a:t>
          </a:r>
          <a:r>
            <a:rPr lang="en-US" sz="4500" kern="1200" dirty="0"/>
            <a:t> </a:t>
          </a:r>
          <a:r>
            <a:rPr lang="en-US" sz="4500" kern="1200" dirty="0" err="1"/>
            <a:t>thành</a:t>
          </a:r>
          <a:r>
            <a:rPr lang="en-US" sz="4500" kern="1200" dirty="0"/>
            <a:t> </a:t>
          </a:r>
          <a:r>
            <a:rPr lang="en-US" sz="4500" kern="1200" dirty="0" err="1"/>
            <a:t>phần</a:t>
          </a:r>
          <a:r>
            <a:rPr lang="en-US" sz="4500" kern="1200" dirty="0"/>
            <a:t> </a:t>
          </a:r>
          <a:r>
            <a:rPr lang="en-US" sz="4500" kern="1200" dirty="0" err="1"/>
            <a:t>tạo</a:t>
          </a:r>
          <a:r>
            <a:rPr lang="en-US" sz="4500" kern="1200" dirty="0"/>
            <a:t> </a:t>
          </a:r>
          <a:r>
            <a:rPr lang="en-US" sz="4500" kern="1200" dirty="0" err="1"/>
            <a:t>nên</a:t>
          </a:r>
          <a:r>
            <a:rPr lang="en-US" sz="4500" kern="1200" dirty="0"/>
            <a:t> </a:t>
          </a:r>
          <a:r>
            <a:rPr lang="en-US" sz="4500" kern="1200" dirty="0" err="1"/>
            <a:t>trang</a:t>
          </a:r>
          <a:r>
            <a:rPr lang="en-US" sz="4500" kern="1200" dirty="0"/>
            <a:t> web</a:t>
          </a:r>
        </a:p>
      </dsp:txBody>
      <dsp:txXfrm>
        <a:off x="467294" y="30416"/>
        <a:ext cx="8229427" cy="925115"/>
      </dsp:txXfrm>
    </dsp:sp>
    <dsp:sp modelId="{D66229DD-1036-4122-85F7-ECE12B059BC9}">
      <dsp:nvSpPr>
        <dsp:cNvPr id="0" name=""/>
        <dsp:cNvSpPr/>
      </dsp:nvSpPr>
      <dsp:spPr>
        <a:xfrm>
          <a:off x="92953" y="1174452"/>
          <a:ext cx="1344787" cy="98267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4F873-3E96-4E99-82B5-4EA21D0BEFBB}">
      <dsp:nvSpPr>
        <dsp:cNvPr id="0" name=""/>
        <dsp:cNvSpPr/>
      </dsp:nvSpPr>
      <dsp:spPr>
        <a:xfrm>
          <a:off x="1593942" y="1161196"/>
          <a:ext cx="7245350" cy="98267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HTML / DOM / BOM</a:t>
          </a:r>
        </a:p>
      </dsp:txBody>
      <dsp:txXfrm>
        <a:off x="1641921" y="1209175"/>
        <a:ext cx="7149392" cy="886721"/>
      </dsp:txXfrm>
    </dsp:sp>
    <dsp:sp modelId="{6BE51371-F88A-427B-90F1-CC4E30269BE4}">
      <dsp:nvSpPr>
        <dsp:cNvPr id="0" name=""/>
        <dsp:cNvSpPr/>
      </dsp:nvSpPr>
      <dsp:spPr>
        <a:xfrm>
          <a:off x="26509" y="2301556"/>
          <a:ext cx="1437837" cy="98267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B7323-A7BF-4326-82CD-D08A3D467398}">
      <dsp:nvSpPr>
        <dsp:cNvPr id="0" name=""/>
        <dsp:cNvSpPr/>
      </dsp:nvSpPr>
      <dsp:spPr>
        <a:xfrm>
          <a:off x="1593942" y="2261797"/>
          <a:ext cx="7245350" cy="98267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CSS</a:t>
          </a:r>
        </a:p>
      </dsp:txBody>
      <dsp:txXfrm>
        <a:off x="1641921" y="2309776"/>
        <a:ext cx="7149392" cy="886721"/>
      </dsp:txXfrm>
    </dsp:sp>
    <dsp:sp modelId="{9731D6ED-06F1-4024-BE97-31B33D8EFE2C}">
      <dsp:nvSpPr>
        <dsp:cNvPr id="0" name=""/>
        <dsp:cNvSpPr/>
      </dsp:nvSpPr>
      <dsp:spPr>
        <a:xfrm>
          <a:off x="67496" y="3364033"/>
          <a:ext cx="1369206" cy="98267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85B17-B1D9-41AC-96AE-A825F8D18E50}">
      <dsp:nvSpPr>
        <dsp:cNvPr id="0" name=""/>
        <dsp:cNvSpPr/>
      </dsp:nvSpPr>
      <dsp:spPr>
        <a:xfrm>
          <a:off x="1593942" y="3362398"/>
          <a:ext cx="7245350" cy="98267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JAVASCRIPT</a:t>
          </a:r>
        </a:p>
      </dsp:txBody>
      <dsp:txXfrm>
        <a:off x="1641921" y="3410377"/>
        <a:ext cx="7149392" cy="886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06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0539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8644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75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6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33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31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1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94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778CE86-875F-4587-BCF6-FA054AFC0D53}" type="datetime1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87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49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ungvankien.github.io/Mitsubishi/" TargetMode="External"/><Relationship Id="rId5" Type="http://schemas.openxmlformats.org/officeDocument/2006/relationships/hyperlink" Target="https://github.com/dungvankien/Mitsubishi.git" TargetMode="Externa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470419"/>
            <a:ext cx="4775075" cy="1192699"/>
          </a:xfrm>
          <a:solidFill>
            <a:schemeClr val="bg1">
              <a:lumMod val="95000"/>
              <a:lumOff val="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web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737824"/>
            <a:ext cx="4775075" cy="714906"/>
          </a:xfrm>
          <a:solidFill>
            <a:schemeClr val="bg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MITSUBISHI MOTORS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A4B6F-2841-6DC2-6D69-1AE0480E4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48" y="8112"/>
            <a:ext cx="2520792" cy="21254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127A75-DEAE-F2EF-82A8-ED2F0627E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48" y="2484129"/>
            <a:ext cx="5452527" cy="3067046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18615E-2C2B-4E77-60D7-2A6E984D5ED5}"/>
              </a:ext>
            </a:extLst>
          </p:cNvPr>
          <p:cNvSpPr/>
          <p:nvPr/>
        </p:nvSpPr>
        <p:spPr>
          <a:xfrm>
            <a:off x="5785650" y="5784470"/>
            <a:ext cx="6252021" cy="893232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Link </a:t>
            </a:r>
            <a:r>
              <a:rPr lang="en-US" sz="1600" dirty="0" err="1">
                <a:solidFill>
                  <a:schemeClr val="tx1"/>
                </a:solidFill>
              </a:rPr>
              <a:t>gitHub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https://github.com/dungvankien/Mitsubishi.git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       Link : </a:t>
            </a:r>
            <a:r>
              <a:rPr lang="en-US" sz="16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https://dungvankien.github.io/Mitsubishi/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CẤU TRÚC TRANG WEB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6EE015E-9CF9-1CA9-5D84-46E977BC33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365534"/>
              </p:ext>
            </p:extLst>
          </p:nvPr>
        </p:nvGraphicFramePr>
        <p:xfrm>
          <a:off x="1066800" y="2014194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B82B-F2D2-96C4-CDA6-F4C52DB2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TÍNH NĂNG SỬ DỤNG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19BE96-6D00-B62C-19C3-560A6A0FB8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371601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572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910A444-5F67-2E0D-76DF-7F6894513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039765"/>
              </p:ext>
            </p:extLst>
          </p:nvPr>
        </p:nvGraphicFramePr>
        <p:xfrm>
          <a:off x="1450976" y="742122"/>
          <a:ext cx="9164016" cy="4346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42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6C805-0ABC-9D7C-FB61-3D560967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rgbClr val="0070C0"/>
                </a:solidFill>
                <a:latin typeface="Algerian" panose="04020705040A02060702" pitchFamily="82" charset="0"/>
              </a:rPr>
              <a:t>Thank you!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B3936C-8198-A35F-3E21-41F1D7ABA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31" y="2173464"/>
            <a:ext cx="11794434" cy="3880017"/>
          </a:xfrm>
        </p:spPr>
      </p:pic>
    </p:spTree>
    <p:extLst>
      <p:ext uri="{BB962C8B-B14F-4D97-AF65-F5344CB8AC3E}">
        <p14:creationId xmlns:p14="http://schemas.microsoft.com/office/powerpoint/2010/main" val="12419719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</TotalTime>
  <Words>95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Gill Sans MT</vt:lpstr>
      <vt:lpstr>Times New Roman</vt:lpstr>
      <vt:lpstr>Gallery</vt:lpstr>
      <vt:lpstr>Trang web giới thiệu sản phẩm </vt:lpstr>
      <vt:lpstr>CẤU TRÚC TRANG WEB</vt:lpstr>
      <vt:lpstr>CÁC TÍNH NĂNG SỬ DỤNG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Kien Dung Van</dc:creator>
  <cp:lastModifiedBy>Kien Dung Van</cp:lastModifiedBy>
  <cp:revision>4</cp:revision>
  <dcterms:created xsi:type="dcterms:W3CDTF">2022-07-02T02:13:22Z</dcterms:created>
  <dcterms:modified xsi:type="dcterms:W3CDTF">2022-07-03T12:28:12Z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