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434" r:id="rId2"/>
    <p:sldId id="256" r:id="rId3"/>
    <p:sldId id="461" r:id="rId4"/>
    <p:sldId id="462" r:id="rId5"/>
    <p:sldId id="4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0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1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5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4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38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495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1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28165B-5254-4404-B5AA-23D1C7B19F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21406D-196C-4917-B94D-9978558E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944" y="960120"/>
            <a:ext cx="3594295" cy="1195753"/>
          </a:xfrm>
        </p:spPr>
        <p:txBody>
          <a:bodyPr>
            <a:normAutofit/>
          </a:bodyPr>
          <a:lstStyle/>
          <a:p>
            <a:r>
              <a:rPr lang="en-US" b="1" dirty="0" err="1"/>
              <a:t>Lớp</a:t>
            </a:r>
            <a:r>
              <a:rPr lang="en-US" b="1" dirty="0"/>
              <a:t> C0522K1</a:t>
            </a:r>
          </a:p>
          <a:p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3388DE0-CE1C-795D-C05F-E04EF636E65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5832" r="5832"/>
          <a:stretch>
            <a:fillRect/>
          </a:stretch>
        </p:blipFill>
        <p:spPr>
          <a:xfrm>
            <a:off x="4698495" y="960120"/>
            <a:ext cx="6574536" cy="507492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87" y="2532186"/>
            <a:ext cx="3832627" cy="30386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2F98-4972-D130-B4C2-7347DAF15A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304" y="2447779"/>
            <a:ext cx="3185394" cy="358726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My SQL</a:t>
            </a:r>
          </a:p>
          <a:p>
            <a:pPr marL="342900" indent="-342900">
              <a:buAutoNum type="arabicPeriod"/>
            </a:pPr>
            <a:r>
              <a:rPr lang="en-US" sz="2400" dirty="0"/>
              <a:t>CSS</a:t>
            </a:r>
          </a:p>
          <a:p>
            <a:pPr marL="342900" indent="-342900">
              <a:buAutoNum type="arabicPeriod"/>
            </a:pPr>
            <a:r>
              <a:rPr lang="en-US" sz="2400" dirty="0"/>
              <a:t>Bootstrap</a:t>
            </a:r>
          </a:p>
          <a:p>
            <a:pPr marL="342900" indent="-342900">
              <a:buAutoNum type="arabicPeriod"/>
            </a:pPr>
            <a:r>
              <a:rPr lang="en-US" sz="2400" dirty="0"/>
              <a:t>Spring MVC</a:t>
            </a:r>
          </a:p>
          <a:p>
            <a:pPr marL="342900" indent="-342900">
              <a:buAutoNum type="arabicPeriod"/>
            </a:pPr>
            <a:r>
              <a:rPr lang="en-US" sz="2400" dirty="0"/>
              <a:t>Spring Boot</a:t>
            </a:r>
          </a:p>
          <a:p>
            <a:pPr marL="342900" indent="-342900">
              <a:buAutoNum type="arabicPeriod"/>
            </a:pPr>
            <a:r>
              <a:rPr lang="en-US" sz="2400" dirty="0"/>
              <a:t>Ajax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JQuery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2A5FBE-6CC6-ED8E-2781-12A3D102AF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r="8475"/>
          <a:stretch>
            <a:fillRect/>
          </a:stretch>
        </p:blipFill>
        <p:spPr>
          <a:xfrm>
            <a:off x="4529430" y="815925"/>
            <a:ext cx="6754266" cy="546529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0284B2B-EA09-3CDD-24A2-D50C941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18980"/>
            <a:ext cx="4065564" cy="122388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7554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D695-1CAA-0536-ECCE-F87DEE58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1519310"/>
            <a:ext cx="3718455" cy="776589"/>
          </a:xfrm>
        </p:spPr>
        <p:txBody>
          <a:bodyPr>
            <a:normAutofit/>
          </a:bodyPr>
          <a:lstStyle/>
          <a:p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4FF9A6-8151-1A7D-5522-DCDE5B70E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064" y="1066800"/>
            <a:ext cx="4810125" cy="4724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DCD6F-89B7-D6A3-070A-21E6E7A4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968282"/>
            <a:ext cx="3718455" cy="2546253"/>
          </a:xfrm>
        </p:spPr>
        <p:txBody>
          <a:bodyPr>
            <a:normAutofit lnSpcReduction="10000"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3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D2F-4038-0CCB-42C8-CB6D70C4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1388534"/>
            <a:ext cx="3914986" cy="820094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6461F-1921-1AF4-F005-CC0565A63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02" y="1026942"/>
            <a:ext cx="6074496" cy="46845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749B7-23C6-898E-FE53-832B11D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263706"/>
            <a:ext cx="2420059" cy="2447777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8FB76BA-8DB0-1D7E-F6F9-EDDAB7B15BE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6848" r="684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AE7243-2666-D08F-93AF-75CC5DBD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36" y="2619756"/>
            <a:ext cx="3619501" cy="8778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05513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67</TotalTime>
  <Words>82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Trang Web Quản Lý Sản Phẩm Và Phân Quyền User</vt:lpstr>
      <vt:lpstr>Kiến thức áp dụng:</vt:lpstr>
      <vt:lpstr>Đăng nhập</vt:lpstr>
      <vt:lpstr>Thực hiện các chức năng cơ bản: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Web Quản Lý Sản Phẩm Café và Khách Hàng</dc:title>
  <dc:creator>Kien Dung Van</dc:creator>
  <cp:lastModifiedBy>Kien Dung Van</cp:lastModifiedBy>
  <cp:revision>2</cp:revision>
  <dcterms:created xsi:type="dcterms:W3CDTF">2022-09-21T08:44:09Z</dcterms:created>
  <dcterms:modified xsi:type="dcterms:W3CDTF">2022-11-01T01:04:53Z</dcterms:modified>
</cp:coreProperties>
</file>