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4" r:id="rId5"/>
    <p:sldId id="275" r:id="rId6"/>
    <p:sldId id="276" r:id="rId7"/>
    <p:sldId id="277" r:id="rId8"/>
    <p:sldId id="260" r:id="rId9"/>
    <p:sldId id="268" r:id="rId10"/>
    <p:sldId id="278" r:id="rId11"/>
    <p:sldId id="262" r:id="rId12"/>
    <p:sldId id="269" r:id="rId13"/>
    <p:sldId id="270" r:id="rId14"/>
    <p:sldId id="271" r:id="rId15"/>
    <p:sldId id="272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9B73-676A-4C08-BB50-A39A0794E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FBC84-F4E8-4118-BF67-0D424F0C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1405-9188-4AC7-B6FC-5041207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CC659-429F-4BB1-9B52-B2D33F24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C21D-324C-4B9E-ABEB-4F06C41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3F38-32BD-40A2-8281-8C92BCEA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AF63D-7146-4370-A45D-A1849B36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7D5D-5BF7-4B7E-81E2-6DC69883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E96D-1D81-4B2A-BCC7-335BDF74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8DE9-384F-49BD-8077-D3E5AA24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7D204-4418-4295-9B64-F76B2DF9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4203C-E3F0-462A-A846-FC932C1E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64514-73E5-4F2C-9244-B101D890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99A-6DF8-4F73-94D8-6F220B78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B75C-C103-4E0D-9F1B-98511868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B7D8-E1C2-487F-B911-51F55C93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F5AD-F085-4F4D-A4B6-A5C917FF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63F5-70A6-4A76-A808-394A63B2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5578-B716-4F70-AAC4-3A0517BE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828B-3BBA-4A27-A763-5B42B20F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A9D0-F1BA-4659-842D-2FB3F2DF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383C8-3FBF-4BD7-9F6C-B7BCFBB8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7187-F8E2-414B-ABF6-E3DCC51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69584-B50D-4601-9380-338DCA09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1DB5-8EF3-467D-99A6-84ACE5DA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4FE3-E467-4197-A574-ADDAB5B6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8302-16CA-4766-889D-D2404965F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7A1-C0C9-4057-9BAF-8B586ABC9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BE99-9276-44D2-8843-E1C85058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36B0-57ED-425C-9EE4-64F1C464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15FE-1D5F-42FE-BA7E-63CE79E1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9E32-EC53-4EB0-8632-65559896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34AD-0220-4C4C-AFEB-935CEE5A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49BD2-7F71-4B95-9302-89E860B4C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90C4B-3B9C-4E9F-922E-CC1B34DB6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52229-CA1A-44FB-8AB3-83890E8CF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5FEE7-FBE7-4881-B804-2F9DBA40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9D8AF-D162-40B3-952F-440EEFAC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73B5B-CE55-41E0-AD4F-1FD03C3F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5A05-C6E8-43A3-9EC7-0C0848D1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04BF-C827-47D2-932F-D39930A3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39D14-E448-468A-B605-689F1798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45C1C-ACB1-42D9-BD97-F6F5A78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BD9B-D376-4A15-9C10-987001F8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094CC-7453-4A41-AEEF-39FA5A5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7A53-082D-4D40-BC16-D90B27AD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434D-8E22-49D5-BB16-98EF1F45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A0A8-DEE9-40C2-AC39-D42EDE33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AFFF-9D84-43DC-AC62-75329A95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C4DBB-92F4-40AD-9BAA-E5C36B0D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721C-1A28-4394-98FF-6C841A36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83F28-05B6-4D6F-9E03-1D137C42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ED8F-3DEF-40BA-BF1D-7613123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EA98E-D59E-432E-9497-6E3D5ECFD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74CC3-D12A-4117-939C-8BEC1FFDA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954D-853B-4787-8550-3723FD24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E9F4-05D8-4C8F-A6D6-F63D5FD4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7C97-369D-4D31-923A-6DFAF577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616E9-CC63-4445-9C95-87108C46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A39E-123B-406E-8394-7B82028F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F24E-B151-4133-AD43-DAF3A6F13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5C21-9B4A-44B1-B4A4-811A22C2BFE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6DC8-16F2-40A2-8102-F9CC657BB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9255-F8AA-4B02-8249-AEE76F7A1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72D1-BFDE-429F-9C9D-4EA299125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Tutorial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EC8F-C1C6-462A-833A-FDDF12D26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Calculator  </a:t>
            </a:r>
          </a:p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6DEBE6-1CD6-498A-AE3D-9982904C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186" y="0"/>
            <a:ext cx="5372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E82-72B3-4FAB-A685-4397215E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7CC7-6795-4B72-AAFA-E0A42678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D756B-F684-4BF0-A82A-79EBE9B9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33" y="1875454"/>
            <a:ext cx="10552391" cy="34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5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D2B7-9935-41BD-8DCD-C8F06B3E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0DFF-1447-4753-A923-D6B8F682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373951-3D25-4559-8AA1-664A0DD2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196"/>
            <a:ext cx="12192000" cy="29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9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Q3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0C73F-00D3-4827-9AC6-3D35C803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24" y="1825625"/>
            <a:ext cx="81587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0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E5A8-058B-4A84-96B1-34D29FC3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4986-900C-45F1-906C-B88D9495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9B8318-4F50-4179-A0C9-CED7E95F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727"/>
            <a:ext cx="12192000" cy="33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Q4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h(n) = </a:t>
            </a:r>
            <a:r>
              <a:rPr lang="en-US">
                <a:sym typeface="Symbol" panose="05050102010706020507" pitchFamily="18" charset="2"/>
              </a:rPr>
              <a:t>(n) - 2(n-3) = { 1; 0 ; 0 ; -2}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EE6B-5689-41C4-AF1A-9C29422A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3438-CC6E-4C3C-971E-5DC0B635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48522-B82A-4214-9472-E51949FB5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228"/>
            <a:ext cx="12192000" cy="26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7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EE6B-5689-41C4-AF1A-9C29422A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3438-CC6E-4C3C-971E-5DC0B635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Causal (default): </a:t>
            </a:r>
            <a:r>
              <a:rPr lang="en-US"/>
              <a:t>h(n&lt;0) = 0</a:t>
            </a:r>
          </a:p>
          <a:p>
            <a:endParaRPr lang="en-US"/>
          </a:p>
          <a:p>
            <a:r>
              <a:rPr lang="en-US">
                <a:solidFill>
                  <a:srgbClr val="00B050"/>
                </a:solidFill>
              </a:rPr>
              <a:t>Recursive form: h(n) = 0.8h(n-1) + </a:t>
            </a:r>
            <a:r>
              <a:rPr lang="en-US">
                <a:solidFill>
                  <a:srgbClr val="00B050"/>
                </a:solidFill>
                <a:sym typeface="Symbol" panose="05050102010706020507" pitchFamily="18" charset="2"/>
              </a:rPr>
              <a:t>(n)</a:t>
            </a:r>
          </a:p>
          <a:p>
            <a:r>
              <a:rPr lang="en-US">
                <a:sym typeface="Symbol" panose="05050102010706020507" pitchFamily="18" charset="2"/>
              </a:rPr>
              <a:t>Vector form: h(0) = 0.8h(-1) + 1 = 1, h(1) = 0.8h(0) = 0.8, h(2) = 0.8h(1) = 0.8</a:t>
            </a:r>
            <a:r>
              <a:rPr lang="en-US" baseline="30000">
                <a:sym typeface="Symbol" panose="05050102010706020507" pitchFamily="18" charset="2"/>
              </a:rPr>
              <a:t>2</a:t>
            </a:r>
            <a:r>
              <a:rPr lang="en-US">
                <a:sym typeface="Symbol" panose="05050102010706020507" pitchFamily="18" charset="2"/>
              </a:rPr>
              <a:t> = 0.64, …</a:t>
            </a:r>
          </a:p>
          <a:p>
            <a:r>
              <a:rPr lang="en-US">
                <a:sym typeface="Symbol" panose="05050102010706020507" pitchFamily="18" charset="2"/>
              </a:rPr>
              <a:t>Maths equation form: h(n) = 0.8</a:t>
            </a:r>
            <a:r>
              <a:rPr lang="en-US" baseline="30000">
                <a:sym typeface="Symbol" panose="05050102010706020507" pitchFamily="18" charset="2"/>
              </a:rPr>
              <a:t>n</a:t>
            </a:r>
            <a:r>
              <a:rPr lang="en-US">
                <a:sym typeface="Symbol" panose="05050102010706020507" pitchFamily="18" charset="2"/>
              </a:rPr>
              <a:t> , n &gt;= 0 and </a:t>
            </a:r>
            <a:r>
              <a:rPr lang="en-US">
                <a:solidFill>
                  <a:srgbClr val="FF0000"/>
                </a:solidFill>
                <a:sym typeface="Symbol" panose="05050102010706020507" pitchFamily="18" charset="2"/>
              </a:rPr>
              <a:t>h(n) = 0 if n &lt; 0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48522-B82A-4214-9472-E51949FB5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228"/>
            <a:ext cx="12192000" cy="26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EE6B-5689-41C4-AF1A-9C29422A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3438-CC6E-4C3C-971E-5DC0B635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Anti-causal </a:t>
            </a:r>
            <a:r>
              <a:rPr lang="en-US">
                <a:sym typeface="Wingdings" panose="05000000000000000000" pitchFamily="2" charset="2"/>
              </a:rPr>
              <a:t> y(n-1) = (1/0.8)y(n) – (1/0.8)x(n)</a:t>
            </a:r>
          </a:p>
          <a:p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y(n) = (1/0.8)y(n+1) – (1/0.8)x(n+1)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48522-B82A-4214-9472-E51949FB5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228"/>
            <a:ext cx="12192000" cy="26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02E2-1700-407F-8F77-C2AB1FE5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A691-B071-4848-9BD8-FB80856F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AEA159-B4C6-4C72-822A-D1A03CEC1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700"/>
            <a:ext cx="12192000" cy="42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09FA-F13E-48CA-B689-A80835E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1ADE-F5E4-4346-B7EA-C8895C8C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DC9F0-D101-4CA3-98A6-3E3B4FFFB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771494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09FA-F13E-48CA-B689-A80835E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1ADE-F5E4-4346-B7EA-C8895C8C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84706-BA7A-4261-BF0C-98C5EC23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19" y="1165192"/>
            <a:ext cx="7697274" cy="5106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58E5D-83DF-4A64-8692-206A66710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9644"/>
            <a:ext cx="2704760" cy="5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2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09FA-F13E-48CA-B689-A80835E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1ADE-F5E4-4346-B7EA-C8895C8C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9A24A-A41C-48E9-8713-18AE7F87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95" y="234077"/>
            <a:ext cx="7382905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2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09FA-F13E-48CA-B689-A80835E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1ADE-F5E4-4346-B7EA-C8895C8C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684AE-2D27-4675-B833-7AB32968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685"/>
            <a:ext cx="7516274" cy="4239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D1C314-DE97-4BE1-AFAD-A955E31E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37" y="4480357"/>
            <a:ext cx="3048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9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09FA-F13E-48CA-B689-A80835E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1ADE-F5E4-4346-B7EA-C8895C8C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0A046-E25C-4F59-9C13-89E47671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028"/>
            <a:ext cx="604921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BE97-0B62-4644-8796-A2F3CB94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7916-3147-446B-A7EE-36409E54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A77D02-D458-4228-A2B2-5BB9FD7C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967"/>
            <a:ext cx="12192000" cy="2355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1C2A6-F3DF-4DBA-84D4-7D61F366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428" y="1774621"/>
            <a:ext cx="4154828" cy="943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2C66A-E850-4BF2-993F-EBFB30B4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623" y="2995128"/>
            <a:ext cx="5503633" cy="3161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D9AE5-9E28-46AE-876B-D172EB383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44" y="3291699"/>
            <a:ext cx="3864876" cy="292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8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E82-72B3-4FAB-A685-4397215E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7CC7-6795-4B72-AAFA-E0A42678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5ECCF-3FFC-4D07-9AA8-78251C64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08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4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213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Tutorial 5</vt:lpstr>
      <vt:lpstr>PowerPoint Presentation</vt:lpstr>
      <vt:lpstr>Q1 (answer)</vt:lpstr>
      <vt:lpstr>Q1 (answer)</vt:lpstr>
      <vt:lpstr>Q1 (answer)</vt:lpstr>
      <vt:lpstr>Q1 (answer)</vt:lpstr>
      <vt:lpstr>Q1 (answer)</vt:lpstr>
      <vt:lpstr>PowerPoint Presentation</vt:lpstr>
      <vt:lpstr>Q2 (answer)</vt:lpstr>
      <vt:lpstr>Q2 (answer)</vt:lpstr>
      <vt:lpstr>PowerPoint Presentation</vt:lpstr>
      <vt:lpstr>Q3 (answer)</vt:lpstr>
      <vt:lpstr>PowerPoint Presentation</vt:lpstr>
      <vt:lpstr>Q4 (answer)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10</dc:title>
  <dc:creator>Tuan Nguyen</dc:creator>
  <cp:lastModifiedBy>Tuan Nguyen</cp:lastModifiedBy>
  <cp:revision>30</cp:revision>
  <dcterms:created xsi:type="dcterms:W3CDTF">2021-06-21T09:26:21Z</dcterms:created>
  <dcterms:modified xsi:type="dcterms:W3CDTF">2022-07-10T17:22:59Z</dcterms:modified>
</cp:coreProperties>
</file>