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93" autoAdjust="0"/>
  </p:normalViewPr>
  <p:slideViewPr>
    <p:cSldViewPr snapToGrid="0" snapToObjects="1">
      <p:cViewPr varScale="1">
        <p:scale>
          <a:sx n="70" d="100"/>
          <a:sy n="70" d="100"/>
        </p:scale>
        <p:origin x="-22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BB4AE9-275D-1A4D-B7C8-39D398634370}" type="datetimeFigureOut">
              <a:rPr lang="en-US" smtClean="0"/>
              <a:t>12/8/14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33465-B0A0-D847-A829-45DA5F2A4854}" type="slidenum">
              <a:rPr lang="en-US" smtClean="0"/>
              <a:t>‹#›</a:t>
            </a:fld>
            <a:endParaRPr lang="en-US"/>
          </a:p>
        </p:txBody>
      </p:sp>
    </p:spTree>
    <p:extLst>
      <p:ext uri="{BB962C8B-B14F-4D97-AF65-F5344CB8AC3E}">
        <p14:creationId xmlns:p14="http://schemas.microsoft.com/office/powerpoint/2010/main" val="22460196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addition to the final report, you are also required to prepare a two-slide overview of your project. Think of these slides as a concise presentation of your project, highlighting the problem you worked on, your approach, and your results / contributions</a:t>
            </a:r>
            <a:r>
              <a:rPr lang="en-US" sz="1200" kern="1200" smtClean="0">
                <a:solidFill>
                  <a:schemeClr val="tx1"/>
                </a:solidFill>
                <a:effectLst/>
                <a:latin typeface="+mn-lt"/>
                <a:ea typeface="+mn-ea"/>
                <a:cs typeface="+mn-cs"/>
              </a:rPr>
              <a:t>. </a:t>
            </a:r>
          </a:p>
          <a:p>
            <a:endParaRPr lang="en-US" dirty="0" smtClean="0"/>
          </a:p>
          <a:p>
            <a:r>
              <a:rPr lang="en-US" sz="1200" kern="1200" dirty="0" smtClean="0">
                <a:solidFill>
                  <a:schemeClr val="tx1"/>
                </a:solidFill>
                <a:effectLst/>
                <a:latin typeface="+mn-lt"/>
                <a:ea typeface="+mn-ea"/>
                <a:cs typeface="+mn-cs"/>
              </a:rPr>
              <a:t>You may use any format you wish for the slides, but you are limited to only two slides. The goal is not to cram as much as possible into two slides, but to provide a clear and concise presentation of the main points of your project. You should avoid any font smaller than 14 </a:t>
            </a:r>
            <a:r>
              <a:rPr lang="en-US" sz="1200" kern="1200" dirty="0" err="1" smtClean="0">
                <a:solidFill>
                  <a:schemeClr val="tx1"/>
                </a:solidFill>
                <a:effectLst/>
                <a:latin typeface="+mn-lt"/>
                <a:ea typeface="+mn-ea"/>
                <a:cs typeface="+mn-cs"/>
              </a:rPr>
              <a:t>pt</a:t>
            </a:r>
            <a:r>
              <a:rPr lang="en-US" sz="1200" kern="1200" dirty="0" smtClean="0">
                <a:solidFill>
                  <a:schemeClr val="tx1"/>
                </a:solidFill>
                <a:effectLst/>
                <a:latin typeface="+mn-lt"/>
                <a:ea typeface="+mn-ea"/>
                <a:cs typeface="+mn-cs"/>
              </a:rPr>
              <a:t>, and most of your text should be around 18pt or larger. The best slides will use lots of graphics along with some text. You are welcome to re-use these graphics in your project report, and you may reuse the summary figure from your report in your slides. </a:t>
            </a:r>
            <a:endParaRPr lang="en-US" dirty="0" smtClean="0"/>
          </a:p>
          <a:p>
            <a:endParaRPr lang="en-US" dirty="0"/>
          </a:p>
        </p:txBody>
      </p:sp>
      <p:sp>
        <p:nvSpPr>
          <p:cNvPr id="4" name="Slide Number Placeholder 3"/>
          <p:cNvSpPr>
            <a:spLocks noGrp="1"/>
          </p:cNvSpPr>
          <p:nvPr>
            <p:ph type="sldNum" sz="quarter" idx="10"/>
          </p:nvPr>
        </p:nvSpPr>
        <p:spPr/>
        <p:txBody>
          <a:bodyPr/>
          <a:lstStyle/>
          <a:p>
            <a:fld id="{A5F33465-B0A0-D847-A829-45DA5F2A4854}" type="slidenum">
              <a:rPr lang="en-US" smtClean="0"/>
              <a:t>1</a:t>
            </a:fld>
            <a:endParaRPr lang="en-US"/>
          </a:p>
        </p:txBody>
      </p:sp>
    </p:spTree>
    <p:extLst>
      <p:ext uri="{BB962C8B-B14F-4D97-AF65-F5344CB8AC3E}">
        <p14:creationId xmlns:p14="http://schemas.microsoft.com/office/powerpoint/2010/main" val="425315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0118B1-39A7-6042-AB58-0F7AF532FDC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197036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118B1-39A7-6042-AB58-0F7AF532FDC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24397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118B1-39A7-6042-AB58-0F7AF532FDC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373500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118B1-39A7-6042-AB58-0F7AF532FDC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58464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0118B1-39A7-6042-AB58-0F7AF532FDCA}"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395842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0118B1-39A7-6042-AB58-0F7AF532FDCA}"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58000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0118B1-39A7-6042-AB58-0F7AF532FDCA}" type="datetimeFigureOut">
              <a:rPr lang="en-US" smtClean="0"/>
              <a:t>12/8/14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166551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0118B1-39A7-6042-AB58-0F7AF532FDCA}" type="datetimeFigureOut">
              <a:rPr lang="en-US" smtClean="0"/>
              <a:t>12/8/14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300179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118B1-39A7-6042-AB58-0F7AF532FDCA}" type="datetimeFigureOut">
              <a:rPr lang="en-US" smtClean="0"/>
              <a:t>12/8/14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402336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118B1-39A7-6042-AB58-0F7AF532FDCA}"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106155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118B1-39A7-6042-AB58-0F7AF532FDCA}"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4BAC7-429F-FC4F-86E7-4D9C91D79A2E}" type="slidenum">
              <a:rPr lang="en-US" smtClean="0"/>
              <a:t>‹#›</a:t>
            </a:fld>
            <a:endParaRPr lang="en-US"/>
          </a:p>
        </p:txBody>
      </p:sp>
    </p:spTree>
    <p:extLst>
      <p:ext uri="{BB962C8B-B14F-4D97-AF65-F5344CB8AC3E}">
        <p14:creationId xmlns:p14="http://schemas.microsoft.com/office/powerpoint/2010/main" val="1914180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118B1-39A7-6042-AB58-0F7AF532FDCA}" type="datetimeFigureOut">
              <a:rPr lang="en-US" smtClean="0"/>
              <a:t>12/8/14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BAC7-429F-FC4F-86E7-4D9C91D79A2E}" type="slidenum">
              <a:rPr lang="en-US" smtClean="0"/>
              <a:t>‹#›</a:t>
            </a:fld>
            <a:endParaRPr lang="en-US"/>
          </a:p>
        </p:txBody>
      </p:sp>
    </p:spTree>
    <p:extLst>
      <p:ext uri="{BB962C8B-B14F-4D97-AF65-F5344CB8AC3E}">
        <p14:creationId xmlns:p14="http://schemas.microsoft.com/office/powerpoint/2010/main" val="21126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2505"/>
          </a:xfrm>
        </p:spPr>
        <p:txBody>
          <a:bodyPr>
            <a:noAutofit/>
          </a:bodyPr>
          <a:lstStyle/>
          <a:p>
            <a:r>
              <a:rPr lang="en-US" sz="2800" dirty="0" smtClean="0">
                <a:latin typeface="Arial"/>
                <a:cs typeface="Arial"/>
              </a:rPr>
              <a:t>Predicting Alzheimer’s Disease (AD) Progression with mixed data groups</a:t>
            </a:r>
            <a:endParaRPr lang="en-US" sz="2800" dirty="0">
              <a:latin typeface="Arial"/>
              <a:cs typeface="Arial"/>
            </a:endParaRPr>
          </a:p>
        </p:txBody>
      </p:sp>
      <p:pic>
        <p:nvPicPr>
          <p:cNvPr id="6" name="Content Placeholder 5" descr="ADNIFlowchart.png"/>
          <p:cNvPicPr>
            <a:picLocks noGrp="1" noChangeAspect="1"/>
          </p:cNvPicPr>
          <p:nvPr>
            <p:ph idx="1"/>
          </p:nvPr>
        </p:nvPicPr>
        <p:blipFill>
          <a:blip r:embed="rId3">
            <a:extLst>
              <a:ext uri="{28A0092B-C50C-407E-A947-70E740481C1C}">
                <a14:useLocalDpi xmlns:a14="http://schemas.microsoft.com/office/drawing/2010/main" val="0"/>
              </a:ext>
            </a:extLst>
          </a:blip>
          <a:srcRect t="-8706" b="-8706"/>
          <a:stretch>
            <a:fillRect/>
          </a:stretch>
        </p:blipFill>
        <p:spPr>
          <a:xfrm>
            <a:off x="457200" y="747487"/>
            <a:ext cx="8229600" cy="4525963"/>
          </a:xfrm>
        </p:spPr>
      </p:pic>
      <p:sp>
        <p:nvSpPr>
          <p:cNvPr id="7" name="Title 3"/>
          <p:cNvSpPr txBox="1">
            <a:spLocks/>
          </p:cNvSpPr>
          <p:nvPr/>
        </p:nvSpPr>
        <p:spPr>
          <a:xfrm>
            <a:off x="457200" y="5156202"/>
            <a:ext cx="8229600" cy="1411512"/>
          </a:xfrm>
          <a:prstGeom prst="rect">
            <a:avLst/>
          </a:prstGeom>
        </p:spPr>
        <p:txBody>
          <a:bodyPr vert="horz" lIns="91440" tIns="45720" rIns="91440" bIns="45720" rtlCol="0" anchor="t">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85750" indent="-285750" algn="l">
              <a:buFont typeface="Arial"/>
              <a:buChar char="•"/>
            </a:pPr>
            <a:r>
              <a:rPr lang="en-US" sz="1800" dirty="0" smtClean="0">
                <a:latin typeface="Arial"/>
                <a:cs typeface="Arial"/>
              </a:rPr>
              <a:t>Currently, it is very challenging to predict which patients with mild cognitive impairment will progress to more severe AD in the future.</a:t>
            </a:r>
          </a:p>
          <a:p>
            <a:pPr algn="l"/>
            <a:endParaRPr lang="en-US" sz="1800" dirty="0" smtClean="0">
              <a:latin typeface="Arial"/>
              <a:cs typeface="Arial"/>
            </a:endParaRPr>
          </a:p>
          <a:p>
            <a:pPr marL="285750" indent="-285750" algn="l">
              <a:buFont typeface="Arial"/>
              <a:buChar char="•"/>
            </a:pPr>
            <a:r>
              <a:rPr lang="en-US" sz="1800" dirty="0" smtClean="0">
                <a:latin typeface="Arial"/>
                <a:cs typeface="Arial"/>
              </a:rPr>
              <a:t>We are using a decision tree to predict AD progression because it is interpretable by clinicians and handles mixed data types and missing values well.</a:t>
            </a:r>
            <a:endParaRPr lang="en-US" sz="1800" dirty="0">
              <a:latin typeface="Arial"/>
              <a:cs typeface="Arial"/>
            </a:endParaRPr>
          </a:p>
        </p:txBody>
      </p:sp>
    </p:spTree>
    <p:extLst>
      <p:ext uri="{BB962C8B-B14F-4D97-AF65-F5344CB8AC3E}">
        <p14:creationId xmlns:p14="http://schemas.microsoft.com/office/powerpoint/2010/main" val="11029233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TotalTime>
  <Words>225</Words>
  <Application>Microsoft Macintosh PowerPoint</Application>
  <PresentationFormat>On-screen Show (4:3)</PresentationFormat>
  <Paragraphs>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Predicting Alzheimer’s Disease (AD) Progression with mixed data groups</vt:lpstr>
    </vt:vector>
  </TitlesOfParts>
  <Company>University of Pennsylvania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Tycko</dc:creator>
  <cp:lastModifiedBy>Josh Tycko</cp:lastModifiedBy>
  <cp:revision>4</cp:revision>
  <dcterms:created xsi:type="dcterms:W3CDTF">2014-12-09T02:32:17Z</dcterms:created>
  <dcterms:modified xsi:type="dcterms:W3CDTF">2014-12-09T03:32:44Z</dcterms:modified>
</cp:coreProperties>
</file>