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05" r:id="rId3"/>
    <p:sldId id="572" r:id="rId4"/>
    <p:sldId id="586" r:id="rId5"/>
    <p:sldId id="587" r:id="rId6"/>
    <p:sldId id="589" r:id="rId7"/>
    <p:sldId id="590" r:id="rId8"/>
    <p:sldId id="601" r:id="rId10"/>
    <p:sldId id="606" r:id="rId11"/>
    <p:sldId id="604" r:id="rId12"/>
    <p:sldId id="607" r:id="rId13"/>
    <p:sldId id="608" r:id="rId14"/>
    <p:sldId id="611" r:id="rId15"/>
    <p:sldId id="612" r:id="rId16"/>
    <p:sldId id="546" r:id="rId17"/>
    <p:sldId id="269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a Fu" initials="S" lastIdx="1" clrIdx="0"/>
  <p:cmAuthor id="2" name="zhang.zhihui3" initials="z" lastIdx="1" clrIdx="1"/>
  <p:cmAuthor id="3" name="huang.jiancun@byd.com" initials="h" lastIdx="1" clrIdx="2"/>
  <p:cmAuthor id="4" name="byd_lenovo" initials="b" lastIdx="1" clrIdx="3"/>
  <p:cmAuthor id="0" name="Microsoft Office 用户" initials="Office [7]" lastIdx="2" clrIdx="1"/>
  <p:cmAuthor id="7" name="XuRong" initials="" lastIdx="1" clrIdx="1"/>
  <p:cmAuthor id="8" name="姜伟光" initials="姜" lastIdx="1" clrIdx="0"/>
  <p:cmAuthor id="10" name="ming qiu" initials="" lastIdx="17" clrIdx="1"/>
  <p:cmAuthor id="5" name="Zhangshusheng (Norman, CBS)" initials="ZC" lastIdx="2" clrIdx="4"/>
  <p:cmAuthor id="6" name="Zhengpufang (Fang, HW University)" initials="Z(HU" lastIdx="1" clrIdx="5"/>
  <p:cmAuthor id="191251535" name="沈霄雷" initials="沈" lastIdx="833089" clrIdx="0"/>
  <p:cmAuthor id="9" name="Li yanfei" initials="Ly" lastIdx="5" clrIdx="8"/>
  <p:cmAuthor id="11" name="lao.yumin" initials="l" lastIdx="4" clrIdx="10"/>
  <p:cmAuthor id="12" name="sha.binbin" initials="s" lastIdx="1" clrIdx="11"/>
  <p:cmAuthor id="43" name="朱海平" initials="朱" lastIdx="1" clrIdx="16"/>
  <p:cmAuthor id="44" name="未知用户8" initials="未" lastIdx="1" clrIdx="0"/>
  <p:cmAuthor id="45" name="未知用户7" initials="未" lastIdx="1" clrIdx="0"/>
  <p:cmAuthor id="46" name="吴杰" initials="吴" lastIdx="1" clrIdx="0"/>
  <p:cmAuthor id="47" name="未知用户18" initials="未" lastIdx="18" clrIdx="0"/>
  <p:cmAuthor id="48" name="付文双" initials="付" lastIdx="1" clrIdx="0"/>
  <p:cmAuthor id="49" name="WANG Xin" initials="W" lastIdx="13" clrIdx="0"/>
  <p:cmAuthor id="14" name="未知用户1" initials="未" lastIdx="1" clrIdx="3"/>
  <p:cmAuthor id="15" name="吕志勇" initials="吕" lastIdx="8" clrIdx="0"/>
  <p:cmAuthor id="16" name="何已龙" initials="何" lastIdx="2" clrIdx="2"/>
  <p:cmAuthor id="17" name="陈桂枝" initials="陈" lastIdx="1" clrIdx="0"/>
  <p:cmAuthor id="18" name="未知用户" initials="未" lastIdx="2" clrIdx="0"/>
  <p:cmAuthor id="19" name="Microsoft 帐户" initials="M" lastIdx="1" clrIdx="0"/>
  <p:cmAuthor id="20" name="李威" initials="李" lastIdx="1" clrIdx="3"/>
  <p:cmAuthor id="21" name="刘传坤" initials="刘" lastIdx="15" clrIdx="0"/>
  <p:cmAuthor id="22" name="番茄花园" initials="番" lastIdx="1" clrIdx="0"/>
  <p:cmAuthor id="23" name="徐杰" initials="徐" lastIdx="1" clrIdx="0"/>
  <p:cmAuthor id="24" name="王明明" initials="王" lastIdx="3" clrIdx="0"/>
  <p:cmAuthor id="25" name="evil" initials="e" lastIdx="0" clrIdx="0"/>
  <p:cmAuthor id="26" name="叶得会" initials="叶" lastIdx="8" clrIdx="0"/>
  <p:cmAuthor id="27" name="Qingyunli" initials="Q" lastIdx="24" clrIdx="0"/>
  <p:cmAuthor id="28" name="未知用户2" initials="未" lastIdx="24" clrIdx="0"/>
  <p:cmAuthor id="29" name="未知用户3" initials="未" lastIdx="1" clrIdx="0"/>
  <p:cmAuthor id="30" name="dell" initials="d" lastIdx="1" clrIdx="0"/>
  <p:cmAuthor id="31" name="丁芙蓉" initials="丁" lastIdx="4" clrIdx="1"/>
  <p:cmAuthor id="32" name="毕军(0212009)" initials="毕" lastIdx="10" clrIdx="0"/>
  <p:cmAuthor id="33" name="dadi" initials="d" lastIdx="2" clrIdx="1"/>
  <p:cmAuthor id="34" name="邹洋" initials="邹" lastIdx="2" clrIdx="0"/>
  <p:cmAuthor id="35" name="孟祥超" initials="孟" lastIdx="2" clrIdx="1"/>
  <p:cmAuthor id="36" name="张艳芳" initials="张" lastIdx="3" clrIdx="0"/>
  <p:cmAuthor id="37" name="刘广艳" initials="刘" lastIdx="10" clrIdx="1"/>
  <p:cmAuthor id="38" name="邹积逊" initials="邹" lastIdx="1" clrIdx="0"/>
  <p:cmAuthor id="39" name="李丹" initials="李" lastIdx="1" clrIdx="0"/>
  <p:cmAuthor id="40" name="dingbo" initials="d" lastIdx="1" clrIdx="0"/>
  <p:cmAuthor id="41" name="杜雪梅" initials="杜" lastIdx="1" clrIdx="0"/>
  <p:cmAuthor id="42" name="未知用户22" initials="未" lastIdx="34" clrIdx="0"/>
  <p:cmAuthor id="51" name="peng.ling4" initials="p" lastIdx="1" clrIdx="50"/>
  <p:cmAuthor id="52" name="wang.jiahao8" initials="w" lastIdx="1" clrIdx="5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0A4A6"/>
    <a:srgbClr val="EAF6F6"/>
    <a:srgbClr val="7FF7F0"/>
    <a:srgbClr val="FEFEFE"/>
    <a:srgbClr val="FBFCFE"/>
    <a:srgbClr val="08BB99"/>
    <a:srgbClr val="0AB79C"/>
    <a:srgbClr val="22A0A8"/>
    <a:srgbClr val="A4E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444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10" y="223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1" qsCatId="simple" csTypeId="urn:microsoft.com/office/officeart/2005/8/colors/colorful5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创建</a:t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图表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15965E16-8A24-4B97-B63B-115803FFD230}" type="parTrans">
      <dgm:prSet/>
      <dgm:spPr/>
    </dgm:pt>
    <dgm:pt modelId="{8EC5AF5E-9C9F-410A-A755-A3EA5186F948}" cxnId="{15965E16-8A24-4B97-B63B-115803FFD230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客户端发</a:t>
          </a:r>
          <a:r>
            <a:rPr lang="en-US" alt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get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、</a:t>
          </a:r>
          <a:r>
            <a:rPr lang="en-US" alt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post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请求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/>
          </a: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1E934BFE-4D40-486C-8784-F698A10C4CF5}" cxnId="{4048C8C9-32B9-410B-BEB6-034F90130466}" type="parTrans">
      <dgm:prSet/>
      <dgm:spPr/>
    </dgm:pt>
    <dgm:pt modelId="{EC1AFF77-9232-4EEB-95CB-85CEAB3B1FC0}" cxnId="{4048C8C9-32B9-410B-BEB6-034F90130466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37B86CFA-59B5-46FA-8A6B-9FB187CE14D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判断客户端是否有缓存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C526B7F6-5C68-4B6F-A725-EA0C4E2BD04F}" type="parTrans">
      <dgm:prSet/>
      <dgm:spPr/>
    </dgm:pt>
    <dgm:pt modelId="{18EFF3C3-47F9-402B-A3F3-E9310EA281B4}" cxnId="{C526B7F6-5C68-4B6F-A725-EA0C4E2BD04F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latin typeface="微软雅黑" panose="020B0503020204020204" charset="-122"/>
              <a:ea typeface="微软雅黑" panose="020B0503020204020204" charset="-122"/>
            </a:rPr>
            <a:t/>
          </a:r>
          <a:endParaRPr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88F0E716-9D9E-4BAC-9D76-6417AE551F2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没有则去服务器请求查询</a:t>
          </a: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DB94ED90-DCFE-40D6-B65D-DA018AEB95D1}" cxnId="{CB0B8AF1-B54B-4EA7-A615-AE4494CC6B9A}" type="parTrans">
      <dgm:prSet/>
      <dgm:spPr/>
    </dgm:pt>
    <dgm:pt modelId="{EF8C35DC-B787-4114-B282-E835A67203C5}" cxnId="{CB0B8AF1-B54B-4EA7-A615-AE4494CC6B9A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latin typeface="微软雅黑" panose="020B0503020204020204" charset="-122"/>
              <a:ea typeface="微软雅黑" panose="020B0503020204020204" charset="-122"/>
            </a:rPr>
            <a:t/>
          </a:r>
          <a:endParaRPr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C8F0E0EE-1404-4517-9C4A-5E1FE207D6A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如果也没有</a:t>
          </a: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CC8EE2BA-D2DF-46E9-8297-3FD9D3CE74D9}" cxnId="{BFF5164E-4E86-4E1C-AD67-BF454767FB27}" type="parTrans">
      <dgm:prSet/>
      <dgm:spPr/>
    </dgm:pt>
    <dgm:pt modelId="{56E3A1B0-854F-47DA-BE8C-28E41047430C}" cxnId="{BFF5164E-4E86-4E1C-AD67-BF454767FB27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latin typeface="微软雅黑" panose="020B0503020204020204" charset="-122"/>
              <a:ea typeface="微软雅黑" panose="020B0503020204020204" charset="-122"/>
            </a:rPr>
            <a:t/>
          </a:r>
          <a:endParaRPr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BC2C7CF6-8D5B-488B-A4AF-64E4DBF954F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则重新计算</a:t>
          </a: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2F60DA54-EDEF-487C-A000-5A65B1302AC5}" cxnId="{302A0560-B4B2-474F-AD32-A3C21BA2B0D0}" type="parTrans">
      <dgm:prSet/>
      <dgm:spPr/>
    </dgm:pt>
    <dgm:pt modelId="{B4421BF8-9B98-4ADA-A4EA-E2495B6695E8}" cxnId="{302A0560-B4B2-474F-AD32-A3C21BA2B0D0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latin typeface="微软雅黑" panose="020B0503020204020204" charset="-122"/>
              <a:ea typeface="微软雅黑" panose="020B0503020204020204" charset="-122"/>
            </a:rPr>
            <a:t/>
          </a:r>
          <a:endParaRPr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4EB41A71-06BD-4ACF-8B88-2F26FEFE57A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返回图表</a:t>
          </a: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4B97FBB7-2617-45B5-83BC-097CB0FFEBF9}" cxnId="{27500B46-9C01-4D15-9CC6-9DB02B65561D}" type="parTrans">
      <dgm:prSet/>
      <dgm:spPr/>
    </dgm:pt>
    <dgm:pt modelId="{3A1C4E1A-9F25-444B-8B23-DFA1A8B784B1}" cxnId="{27500B46-9C01-4D15-9CC6-9DB02B65561D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latin typeface="微软雅黑" panose="020B0503020204020204" charset="-122"/>
              <a:ea typeface="微软雅黑" panose="020B0503020204020204" charset="-122"/>
            </a:rPr>
            <a:t/>
          </a:r>
          <a:endParaRPr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6D82561E-CD5A-4E25-9697-1BBEDB13BE2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服务端、客户端缓存</a:t>
          </a: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gm:t>
    </dgm:pt>
    <dgm:pt modelId="{B48A5EA2-827E-4630-B8DD-93B044F0D7D1}" cxnId="{826FC32C-C4BB-419B-B354-9F4C631179CA}" type="parTrans">
      <dgm:prSet/>
      <dgm:spPr/>
    </dgm:pt>
    <dgm:pt modelId="{80C85DE3-0411-4FD8-9A06-C81E02B3D4E3}" cxnId="{826FC32C-C4BB-419B-B354-9F4C631179CA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8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7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8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7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8">
        <dgm:presLayoutVars>
          <dgm:bulletEnabled val="1"/>
        </dgm:presLayoutVars>
      </dgm:prSet>
      <dgm:spPr/>
    </dgm:pt>
    <dgm:pt modelId="{72849FD6-2BEF-4B6F-AFA3-2DFA76B5CA5A}" type="pres">
      <dgm:prSet presAssocID="{18EFF3C3-47F9-402B-A3F3-E9310EA281B4}" presName="sibTrans" presStyleLbl="sibTrans2D1" presStyleIdx="2" presStyleCnt="7"/>
      <dgm:spPr/>
    </dgm:pt>
    <dgm:pt modelId="{E945A9FF-964B-48D0-A4E9-211EE7481F06}" type="pres">
      <dgm:prSet presAssocID="{18EFF3C3-47F9-402B-A3F3-E9310EA281B4}" presName="connectorText" presStyleCnt="0"/>
      <dgm:spPr/>
    </dgm:pt>
    <dgm:pt modelId="{5E924444-4052-4A00-B70A-E4F875BD219F}" type="pres">
      <dgm:prSet presAssocID="{88F0E716-9D9E-4BAC-9D76-6417AE551F25}" presName="node" presStyleLbl="node1" presStyleIdx="3" presStyleCnt="8">
        <dgm:presLayoutVars>
          <dgm:bulletEnabled val="1"/>
        </dgm:presLayoutVars>
      </dgm:prSet>
      <dgm:spPr/>
    </dgm:pt>
    <dgm:pt modelId="{56F8CE8D-2E47-45C3-BDC3-3F81BC108D41}" type="pres">
      <dgm:prSet presAssocID="{EF8C35DC-B787-4114-B282-E835A67203C5}" presName="sibTrans" presStyleLbl="sibTrans2D1" presStyleIdx="3" presStyleCnt="7"/>
      <dgm:spPr/>
    </dgm:pt>
    <dgm:pt modelId="{A4AD7A7C-82A0-444E-BC0E-60888EA9DD6B}" type="pres">
      <dgm:prSet presAssocID="{EF8C35DC-B787-4114-B282-E835A67203C5}" presName="connectorText" presStyleCnt="0"/>
      <dgm:spPr/>
    </dgm:pt>
    <dgm:pt modelId="{AC2EDA35-CB7D-4711-A5CE-9AE7408FF58B}" type="pres">
      <dgm:prSet presAssocID="{C8F0E0EE-1404-4517-9C4A-5E1FE207D6A4}" presName="node" presStyleLbl="node1" presStyleIdx="4" presStyleCnt="8">
        <dgm:presLayoutVars>
          <dgm:bulletEnabled val="1"/>
        </dgm:presLayoutVars>
      </dgm:prSet>
      <dgm:spPr/>
    </dgm:pt>
    <dgm:pt modelId="{BBFB98D3-7E10-44BA-9000-F6A545C18A63}" type="pres">
      <dgm:prSet presAssocID="{56E3A1B0-854F-47DA-BE8C-28E41047430C}" presName="sibTrans" presStyleLbl="sibTrans2D1" presStyleIdx="4" presStyleCnt="7"/>
      <dgm:spPr/>
    </dgm:pt>
    <dgm:pt modelId="{1C1793EF-8F4B-4720-B018-ACF1048A7A67}" type="pres">
      <dgm:prSet presAssocID="{56E3A1B0-854F-47DA-BE8C-28E41047430C}" presName="connectorText" presStyleCnt="0"/>
      <dgm:spPr/>
    </dgm:pt>
    <dgm:pt modelId="{8075330D-40EA-49BF-BF22-72C3375C4379}" type="pres">
      <dgm:prSet presAssocID="{BC2C7CF6-8D5B-488B-A4AF-64E4DBF954FB}" presName="node" presStyleLbl="node1" presStyleIdx="5" presStyleCnt="8">
        <dgm:presLayoutVars>
          <dgm:bulletEnabled val="1"/>
        </dgm:presLayoutVars>
      </dgm:prSet>
      <dgm:spPr/>
    </dgm:pt>
    <dgm:pt modelId="{7C18B8AC-44BB-41F4-94F6-722F10A2C690}" type="pres">
      <dgm:prSet presAssocID="{B4421BF8-9B98-4ADA-A4EA-E2495B6695E8}" presName="sibTrans" presStyleLbl="sibTrans2D1" presStyleIdx="5" presStyleCnt="7"/>
      <dgm:spPr/>
    </dgm:pt>
    <dgm:pt modelId="{00FC9A0C-4319-4B6C-A225-DA65411E4517}" type="pres">
      <dgm:prSet presAssocID="{B4421BF8-9B98-4ADA-A4EA-E2495B6695E8}" presName="connectorText" presStyleCnt="0"/>
      <dgm:spPr/>
    </dgm:pt>
    <dgm:pt modelId="{1CA8090E-9B56-477E-BC1D-B8F027BC6E3A}" type="pres">
      <dgm:prSet presAssocID="{4EB41A71-06BD-4ACF-8B88-2F26FEFE57AA}" presName="node" presStyleLbl="node1" presStyleIdx="6" presStyleCnt="8">
        <dgm:presLayoutVars>
          <dgm:bulletEnabled val="1"/>
        </dgm:presLayoutVars>
      </dgm:prSet>
      <dgm:spPr/>
    </dgm:pt>
    <dgm:pt modelId="{F1BB54E9-ED51-419D-919B-C6A4F4B18B9F}" type="pres">
      <dgm:prSet presAssocID="{3A1C4E1A-9F25-444B-8B23-DFA1A8B784B1}" presName="sibTrans" presStyleLbl="sibTrans2D1" presStyleIdx="6" presStyleCnt="7"/>
      <dgm:spPr/>
    </dgm:pt>
    <dgm:pt modelId="{248429E1-9A4B-4889-BD23-BCEDC853A48A}" type="pres">
      <dgm:prSet presAssocID="{3A1C4E1A-9F25-444B-8B23-DFA1A8B784B1}" presName="connectorText" presStyleCnt="0"/>
      <dgm:spPr/>
    </dgm:pt>
    <dgm:pt modelId="{547A0D95-7EF5-4F5D-B89C-0A86B7C0708A}" type="pres">
      <dgm:prSet presAssocID="{6D82561E-CD5A-4E25-9697-1BBEDB13BE2F}" presName="node" presStyleLbl="node1" presStyleIdx="7" presStyleCnt="8">
        <dgm:presLayoutVars>
          <dgm:bulletEnabled val="1"/>
        </dgm:presLayoutVars>
      </dgm:prSet>
      <dgm:spPr/>
    </dgm:pt>
  </dgm:ptLst>
  <dgm:cxnLst>
    <dgm:cxn modelId="{15965E16-8A24-4B97-B63B-115803FFD230}" srcId="{8EB1D179-D23D-41D4-AEEF-E4B9FEB06903}" destId="{3F25DA44-7F3E-4C17-A40B-7F663FDBEA65}" srcOrd="0" destOrd="0" parTransId="{EE9066D1-3403-4469-8E8C-0D40A82430F2}" sibTransId="{8EC5AF5E-9C9F-410A-A755-A3EA5186F948}"/>
    <dgm:cxn modelId="{4048C8C9-32B9-410B-BEB6-034F90130466}" srcId="{8EB1D179-D23D-41D4-AEEF-E4B9FEB06903}" destId="{2E2F4D3A-969C-4DB2-9FA9-5C4A40369351}" srcOrd="1" destOrd="0" parTransId="{1E934BFE-4D40-486C-8784-F698A10C4CF5}" sibTransId="{EC1AFF77-9232-4EEB-95CB-85CEAB3B1FC0}"/>
    <dgm:cxn modelId="{C526B7F6-5C68-4B6F-A725-EA0C4E2BD04F}" srcId="{8EB1D179-D23D-41D4-AEEF-E4B9FEB06903}" destId="{37B86CFA-59B5-46FA-8A6B-9FB187CE14DF}" srcOrd="2" destOrd="0" parTransId="{9DABF4F3-A9E6-40B1-A863-AC9409CC14BB}" sibTransId="{18EFF3C3-47F9-402B-A3F3-E9310EA281B4}"/>
    <dgm:cxn modelId="{CB0B8AF1-B54B-4EA7-A615-AE4494CC6B9A}" srcId="{8EB1D179-D23D-41D4-AEEF-E4B9FEB06903}" destId="{88F0E716-9D9E-4BAC-9D76-6417AE551F25}" srcOrd="3" destOrd="0" parTransId="{DB94ED90-DCFE-40D6-B65D-DA018AEB95D1}" sibTransId="{EF8C35DC-B787-4114-B282-E835A67203C5}"/>
    <dgm:cxn modelId="{BFF5164E-4E86-4E1C-AD67-BF454767FB27}" srcId="{8EB1D179-D23D-41D4-AEEF-E4B9FEB06903}" destId="{C8F0E0EE-1404-4517-9C4A-5E1FE207D6A4}" srcOrd="4" destOrd="0" parTransId="{CC8EE2BA-D2DF-46E9-8297-3FD9D3CE74D9}" sibTransId="{56E3A1B0-854F-47DA-BE8C-28E41047430C}"/>
    <dgm:cxn modelId="{302A0560-B4B2-474F-AD32-A3C21BA2B0D0}" srcId="{8EB1D179-D23D-41D4-AEEF-E4B9FEB06903}" destId="{BC2C7CF6-8D5B-488B-A4AF-64E4DBF954FB}" srcOrd="5" destOrd="0" parTransId="{2F60DA54-EDEF-487C-A000-5A65B1302AC5}" sibTransId="{B4421BF8-9B98-4ADA-A4EA-E2495B6695E8}"/>
    <dgm:cxn modelId="{27500B46-9C01-4D15-9CC6-9DB02B65561D}" srcId="{8EB1D179-D23D-41D4-AEEF-E4B9FEB06903}" destId="{4EB41A71-06BD-4ACF-8B88-2F26FEFE57AA}" srcOrd="6" destOrd="0" parTransId="{4B97FBB7-2617-45B5-83BC-097CB0FFEBF9}" sibTransId="{3A1C4E1A-9F25-444B-8B23-DFA1A8B784B1}"/>
    <dgm:cxn modelId="{826FC32C-C4BB-419B-B354-9F4C631179CA}" srcId="{8EB1D179-D23D-41D4-AEEF-E4B9FEB06903}" destId="{6D82561E-CD5A-4E25-9697-1BBEDB13BE2F}" srcOrd="7" destOrd="0" parTransId="{B48A5EA2-827E-4630-B8DD-93B044F0D7D1}" sibTransId="{80C85DE3-0411-4FD8-9A06-C81E02B3D4E3}"/>
    <dgm:cxn modelId="{BF4A4E79-6FD4-405B-8509-495DAE985912}" type="presOf" srcId="{8EB1D179-D23D-41D4-AEEF-E4B9FEB06903}" destId="{BF708676-7EFC-4C81-9D3A-3E677EAC1C7B}" srcOrd="0" destOrd="0" presId="urn:microsoft.com/office/officeart/2005/8/layout/process1"/>
    <dgm:cxn modelId="{FAF36D61-0DB6-484C-B61D-55A1BA2C9D32}" type="presParOf" srcId="{BF708676-7EFC-4C81-9D3A-3E677EAC1C7B}" destId="{111DEAC9-5D4C-4A6A-A44E-082A26F60596}" srcOrd="0" destOrd="0" presId="urn:microsoft.com/office/officeart/2005/8/layout/process1"/>
    <dgm:cxn modelId="{95AEEFE3-CF52-451D-8B6C-F9F5196D8B41}" type="presOf" srcId="{3F25DA44-7F3E-4C17-A40B-7F663FDBEA65}" destId="{111DEAC9-5D4C-4A6A-A44E-082A26F60596}" srcOrd="0" destOrd="0" presId="urn:microsoft.com/office/officeart/2005/8/layout/process1"/>
    <dgm:cxn modelId="{5E70DB18-B88B-4F64-B09F-FC0A158EE48B}" type="presParOf" srcId="{BF708676-7EFC-4C81-9D3A-3E677EAC1C7B}" destId="{8A5CF0CE-3323-464D-9C63-05C1BDB053F5}" srcOrd="1" destOrd="0" presId="urn:microsoft.com/office/officeart/2005/8/layout/process1"/>
    <dgm:cxn modelId="{26129ECF-64BC-46DB-8070-791D8B0A6B90}" type="presOf" srcId="{8EC5AF5E-9C9F-410A-A755-A3EA5186F948}" destId="{8A5CF0CE-3323-464D-9C63-05C1BDB053F5}" srcOrd="0" destOrd="0" presId="urn:microsoft.com/office/officeart/2005/8/layout/process1"/>
    <dgm:cxn modelId="{1D26E78F-D4A0-4E87-92A9-7DE77D036E6D}" type="presParOf" srcId="{8A5CF0CE-3323-464D-9C63-05C1BDB053F5}" destId="{5FA465F6-7607-499F-BFB2-52F4E071FB67}" srcOrd="0" destOrd="1" presId="urn:microsoft.com/office/officeart/2005/8/layout/process1"/>
    <dgm:cxn modelId="{D9C145E6-8DED-42F6-B15A-F2E289EA97AF}" type="presOf" srcId="{8EC5AF5E-9C9F-410A-A755-A3EA5186F948}" destId="{5FA465F6-7607-499F-BFB2-52F4E071FB67}" srcOrd="1" destOrd="0" presId="urn:microsoft.com/office/officeart/2005/8/layout/process1"/>
    <dgm:cxn modelId="{1D9BE7B7-3FBB-4355-943B-C901A0B0B689}" type="presParOf" srcId="{BF708676-7EFC-4C81-9D3A-3E677EAC1C7B}" destId="{552FB8E7-A5FB-4CC3-94C3-CE0BDF19F9F1}" srcOrd="2" destOrd="0" presId="urn:microsoft.com/office/officeart/2005/8/layout/process1"/>
    <dgm:cxn modelId="{525F241C-7201-4CE6-B392-1B9469E7B181}" type="presOf" srcId="{2E2F4D3A-969C-4DB2-9FA9-5C4A40369351}" destId="{552FB8E7-A5FB-4CC3-94C3-CE0BDF19F9F1}" srcOrd="0" destOrd="0" presId="urn:microsoft.com/office/officeart/2005/8/layout/process1"/>
    <dgm:cxn modelId="{47E70A67-B113-4B35-8201-DD3906D889DB}" type="presParOf" srcId="{BF708676-7EFC-4C81-9D3A-3E677EAC1C7B}" destId="{353C3794-50AA-4D44-83C9-CE28317C3317}" srcOrd="3" destOrd="0" presId="urn:microsoft.com/office/officeart/2005/8/layout/process1"/>
    <dgm:cxn modelId="{7100B5CF-3AC8-4BE5-A342-C2FA7CEE5053}" type="presOf" srcId="{EC1AFF77-9232-4EEB-95CB-85CEAB3B1FC0}" destId="{353C3794-50AA-4D44-83C9-CE28317C3317}" srcOrd="0" destOrd="0" presId="urn:microsoft.com/office/officeart/2005/8/layout/process1"/>
    <dgm:cxn modelId="{965E6AF0-5BC2-434B-BB63-9FE5677026E9}" type="presParOf" srcId="{353C3794-50AA-4D44-83C9-CE28317C3317}" destId="{5AFF040D-0639-4120-9E39-DA822CF9F321}" srcOrd="0" destOrd="3" presId="urn:microsoft.com/office/officeart/2005/8/layout/process1"/>
    <dgm:cxn modelId="{D60E7541-71E7-45A9-83AC-3255807C400D}" type="presOf" srcId="{EC1AFF77-9232-4EEB-95CB-85CEAB3B1FC0}" destId="{5AFF040D-0639-4120-9E39-DA822CF9F321}" srcOrd="1" destOrd="0" presId="urn:microsoft.com/office/officeart/2005/8/layout/process1"/>
    <dgm:cxn modelId="{F8C73706-B06A-42C1-AEE4-3E07897BA9D3}" type="presParOf" srcId="{BF708676-7EFC-4C81-9D3A-3E677EAC1C7B}" destId="{A1E15D63-E1FF-4A28-A04F-A2B65927BC31}" srcOrd="4" destOrd="0" presId="urn:microsoft.com/office/officeart/2005/8/layout/process1"/>
    <dgm:cxn modelId="{5CDF6847-8EE9-4554-BF74-E87B472CD110}" type="presOf" srcId="{37B86CFA-59B5-46FA-8A6B-9FB187CE14DF}" destId="{A1E15D63-E1FF-4A28-A04F-A2B65927BC31}" srcOrd="0" destOrd="0" presId="urn:microsoft.com/office/officeart/2005/8/layout/process1"/>
    <dgm:cxn modelId="{D62733BE-E206-44A9-A8F7-75444D1C6A01}" type="presParOf" srcId="{BF708676-7EFC-4C81-9D3A-3E677EAC1C7B}" destId="{72849FD6-2BEF-4B6F-AFA3-2DFA76B5CA5A}" srcOrd="5" destOrd="0" presId="urn:microsoft.com/office/officeart/2005/8/layout/process1"/>
    <dgm:cxn modelId="{36189D8D-C2C5-4C65-991C-3FF27607B8A2}" type="presOf" srcId="{18EFF3C3-47F9-402B-A3F3-E9310EA281B4}" destId="{72849FD6-2BEF-4B6F-AFA3-2DFA76B5CA5A}" srcOrd="0" destOrd="0" presId="urn:microsoft.com/office/officeart/2005/8/layout/process1"/>
    <dgm:cxn modelId="{3935BD8D-84D3-415E-87AE-6AE357493AEE}" type="presParOf" srcId="{72849FD6-2BEF-4B6F-AFA3-2DFA76B5CA5A}" destId="{E945A9FF-964B-48D0-A4E9-211EE7481F06}" srcOrd="0" destOrd="5" presId="urn:microsoft.com/office/officeart/2005/8/layout/process1"/>
    <dgm:cxn modelId="{A5D1B4A3-3C0D-4A6A-9D2F-34B089AD1BAB}" type="presOf" srcId="{18EFF3C3-47F9-402B-A3F3-E9310EA281B4}" destId="{E945A9FF-964B-48D0-A4E9-211EE7481F06}" srcOrd="1" destOrd="0" presId="urn:microsoft.com/office/officeart/2005/8/layout/process1"/>
    <dgm:cxn modelId="{E72CAD59-F620-4F47-A4D5-3BED2BD869BF}" type="presParOf" srcId="{BF708676-7EFC-4C81-9D3A-3E677EAC1C7B}" destId="{5E924444-4052-4A00-B70A-E4F875BD219F}" srcOrd="6" destOrd="0" presId="urn:microsoft.com/office/officeart/2005/8/layout/process1"/>
    <dgm:cxn modelId="{95668A70-94FF-4BFB-8DA0-7ABB6734C334}" type="presOf" srcId="{88F0E716-9D9E-4BAC-9D76-6417AE551F25}" destId="{5E924444-4052-4A00-B70A-E4F875BD219F}" srcOrd="0" destOrd="0" presId="urn:microsoft.com/office/officeart/2005/8/layout/process1"/>
    <dgm:cxn modelId="{052B0310-65E1-4EBE-8CD6-7E3034370419}" type="presParOf" srcId="{BF708676-7EFC-4C81-9D3A-3E677EAC1C7B}" destId="{56F8CE8D-2E47-45C3-BDC3-3F81BC108D41}" srcOrd="7" destOrd="0" presId="urn:microsoft.com/office/officeart/2005/8/layout/process1"/>
    <dgm:cxn modelId="{BD21A4D0-18AB-4673-8EA6-D09A8A7B2E7A}" type="presOf" srcId="{EF8C35DC-B787-4114-B282-E835A67203C5}" destId="{56F8CE8D-2E47-45C3-BDC3-3F81BC108D41}" srcOrd="0" destOrd="0" presId="urn:microsoft.com/office/officeart/2005/8/layout/process1"/>
    <dgm:cxn modelId="{711F40C4-51AB-416E-9290-91EAB517427B}" type="presParOf" srcId="{56F8CE8D-2E47-45C3-BDC3-3F81BC108D41}" destId="{A4AD7A7C-82A0-444E-BC0E-60888EA9DD6B}" srcOrd="0" destOrd="7" presId="urn:microsoft.com/office/officeart/2005/8/layout/process1"/>
    <dgm:cxn modelId="{1560782E-9E86-4428-A3BC-0338EA9EBA4B}" type="presOf" srcId="{EF8C35DC-B787-4114-B282-E835A67203C5}" destId="{A4AD7A7C-82A0-444E-BC0E-60888EA9DD6B}" srcOrd="1" destOrd="0" presId="urn:microsoft.com/office/officeart/2005/8/layout/process1"/>
    <dgm:cxn modelId="{8C21F7E8-EF61-4CF0-A9DE-D56F6FC750B1}" type="presParOf" srcId="{BF708676-7EFC-4C81-9D3A-3E677EAC1C7B}" destId="{AC2EDA35-CB7D-4711-A5CE-9AE7408FF58B}" srcOrd="8" destOrd="0" presId="urn:microsoft.com/office/officeart/2005/8/layout/process1"/>
    <dgm:cxn modelId="{1037C927-AEBF-48E8-A143-52F4F2693529}" type="presOf" srcId="{C8F0E0EE-1404-4517-9C4A-5E1FE207D6A4}" destId="{AC2EDA35-CB7D-4711-A5CE-9AE7408FF58B}" srcOrd="0" destOrd="0" presId="urn:microsoft.com/office/officeart/2005/8/layout/process1"/>
    <dgm:cxn modelId="{39BAB5DD-3628-4CA3-B7E1-084A49816018}" type="presParOf" srcId="{BF708676-7EFC-4C81-9D3A-3E677EAC1C7B}" destId="{BBFB98D3-7E10-44BA-9000-F6A545C18A63}" srcOrd="9" destOrd="0" presId="urn:microsoft.com/office/officeart/2005/8/layout/process1"/>
    <dgm:cxn modelId="{74819133-4990-4CC7-876B-82F902287ED5}" type="presOf" srcId="{56E3A1B0-854F-47DA-BE8C-28E41047430C}" destId="{BBFB98D3-7E10-44BA-9000-F6A545C18A63}" srcOrd="0" destOrd="0" presId="urn:microsoft.com/office/officeart/2005/8/layout/process1"/>
    <dgm:cxn modelId="{D5CFD7E4-0193-4EBC-8123-D946169C2F60}" type="presParOf" srcId="{BBFB98D3-7E10-44BA-9000-F6A545C18A63}" destId="{1C1793EF-8F4B-4720-B018-ACF1048A7A67}" srcOrd="0" destOrd="9" presId="urn:microsoft.com/office/officeart/2005/8/layout/process1"/>
    <dgm:cxn modelId="{BAB39449-6BB8-478B-B2CD-F7130A6CDDA0}" type="presOf" srcId="{56E3A1B0-854F-47DA-BE8C-28E41047430C}" destId="{1C1793EF-8F4B-4720-B018-ACF1048A7A67}" srcOrd="1" destOrd="0" presId="urn:microsoft.com/office/officeart/2005/8/layout/process1"/>
    <dgm:cxn modelId="{0A26ED51-A056-4401-BB4B-84FAA5660D24}" type="presParOf" srcId="{BF708676-7EFC-4C81-9D3A-3E677EAC1C7B}" destId="{8075330D-40EA-49BF-BF22-72C3375C4379}" srcOrd="10" destOrd="0" presId="urn:microsoft.com/office/officeart/2005/8/layout/process1"/>
    <dgm:cxn modelId="{7D604634-1DF7-4395-AD76-F4372CC3A2E4}" type="presOf" srcId="{BC2C7CF6-8D5B-488B-A4AF-64E4DBF954FB}" destId="{8075330D-40EA-49BF-BF22-72C3375C4379}" srcOrd="0" destOrd="0" presId="urn:microsoft.com/office/officeart/2005/8/layout/process1"/>
    <dgm:cxn modelId="{510A8777-49F6-4788-BA2B-16EDFDD64482}" type="presParOf" srcId="{BF708676-7EFC-4C81-9D3A-3E677EAC1C7B}" destId="{7C18B8AC-44BB-41F4-94F6-722F10A2C690}" srcOrd="11" destOrd="0" presId="urn:microsoft.com/office/officeart/2005/8/layout/process1"/>
    <dgm:cxn modelId="{2F4E001D-299B-47EC-91F6-18934311945F}" type="presOf" srcId="{B4421BF8-9B98-4ADA-A4EA-E2495B6695E8}" destId="{7C18B8AC-44BB-41F4-94F6-722F10A2C690}" srcOrd="0" destOrd="0" presId="urn:microsoft.com/office/officeart/2005/8/layout/process1"/>
    <dgm:cxn modelId="{93A7F157-030E-402D-A300-0D8686DA54CA}" type="presParOf" srcId="{7C18B8AC-44BB-41F4-94F6-722F10A2C690}" destId="{00FC9A0C-4319-4B6C-A225-DA65411E4517}" srcOrd="0" destOrd="11" presId="urn:microsoft.com/office/officeart/2005/8/layout/process1"/>
    <dgm:cxn modelId="{C94B186C-D99E-4C89-A147-F1F6453A6671}" type="presOf" srcId="{B4421BF8-9B98-4ADA-A4EA-E2495B6695E8}" destId="{00FC9A0C-4319-4B6C-A225-DA65411E4517}" srcOrd="1" destOrd="0" presId="urn:microsoft.com/office/officeart/2005/8/layout/process1"/>
    <dgm:cxn modelId="{DF12AC1B-79BA-41D9-A15B-CA9E6FE98C15}" type="presParOf" srcId="{BF708676-7EFC-4C81-9D3A-3E677EAC1C7B}" destId="{1CA8090E-9B56-477E-BC1D-B8F027BC6E3A}" srcOrd="12" destOrd="0" presId="urn:microsoft.com/office/officeart/2005/8/layout/process1"/>
    <dgm:cxn modelId="{48DEC2C9-F9E2-409F-9A3B-36F9EAE91E30}" type="presOf" srcId="{4EB41A71-06BD-4ACF-8B88-2F26FEFE57AA}" destId="{1CA8090E-9B56-477E-BC1D-B8F027BC6E3A}" srcOrd="0" destOrd="0" presId="urn:microsoft.com/office/officeart/2005/8/layout/process1"/>
    <dgm:cxn modelId="{3441A3D3-5060-41C9-A806-4742894FCC34}" type="presParOf" srcId="{BF708676-7EFC-4C81-9D3A-3E677EAC1C7B}" destId="{F1BB54E9-ED51-419D-919B-C6A4F4B18B9F}" srcOrd="13" destOrd="0" presId="urn:microsoft.com/office/officeart/2005/8/layout/process1"/>
    <dgm:cxn modelId="{DAC18C19-AAB3-40FC-8EB3-BC44BEEA0404}" type="presOf" srcId="{3A1C4E1A-9F25-444B-8B23-DFA1A8B784B1}" destId="{F1BB54E9-ED51-419D-919B-C6A4F4B18B9F}" srcOrd="0" destOrd="0" presId="urn:microsoft.com/office/officeart/2005/8/layout/process1"/>
    <dgm:cxn modelId="{A64C5F9C-9BD2-481C-9402-8750FEB5BA20}" type="presParOf" srcId="{F1BB54E9-ED51-419D-919B-C6A4F4B18B9F}" destId="{248429E1-9A4B-4889-BD23-BCEDC853A48A}" srcOrd="0" destOrd="13" presId="urn:microsoft.com/office/officeart/2005/8/layout/process1"/>
    <dgm:cxn modelId="{34B8E22D-B19C-4AB9-93B5-9FD7E9003690}" type="presOf" srcId="{3A1C4E1A-9F25-444B-8B23-DFA1A8B784B1}" destId="{248429E1-9A4B-4889-BD23-BCEDC853A48A}" srcOrd="1" destOrd="0" presId="urn:microsoft.com/office/officeart/2005/8/layout/process1"/>
    <dgm:cxn modelId="{5A7CE839-9898-4D5F-A272-FD2C592599D9}" type="presParOf" srcId="{BF708676-7EFC-4C81-9D3A-3E677EAC1C7B}" destId="{547A0D95-7EF5-4F5D-B89C-0A86B7C0708A}" srcOrd="14" destOrd="0" presId="urn:microsoft.com/office/officeart/2005/8/layout/process1"/>
    <dgm:cxn modelId="{B421E3E7-B9EC-4F76-A530-3BA655ECCCBB}" type="presOf" srcId="{6D82561E-CD5A-4E25-9697-1BBEDB13BE2F}" destId="{547A0D95-7EF5-4F5D-B89C-0A86B7C0708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cycle" loCatId="cycle" qsTypeId="urn:microsoft.com/office/officeart/2005/8/quickstyle/simple5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第一款自研</a:t>
          </a:r>
          <a:r>
            <a:rPr lang="en-US" altLang="zh-CN"/>
            <a:t>BI</a:t>
          </a:r>
          <a:r>
            <a:rPr lang="zh-CN" altLang="en-US"/>
            <a:t>平台</a:t>
          </a:r>
          <a:r>
            <a:rPr lang="zh-CN" altLang="en-US"/>
            <a:t/>
          </a:r>
          <a:endParaRPr lang="zh-CN" altLang="en-US"/>
        </a:p>
      </dgm:t>
    </dgm:pt>
    <dgm:pt modelId="{40722E6B-70D7-49DD-BCDB-C5F5A53BB946}" cxnId="{33BBC447-CB34-4753-A522-CA622800CEF4}" type="parTrans">
      <dgm:prSet/>
      <dgm:spPr/>
      <dgm:t>
        <a:bodyPr/>
        <a:p>
          <a:endParaRPr lang="zh-CN" altLang="en-US"/>
        </a:p>
      </dgm:t>
    </dgm:pt>
    <dgm:pt modelId="{AC66A5CC-387D-4D7B-8E90-1B8214C2F261}" cxnId="{33BBC447-CB34-4753-A522-CA622800CEF4}" type="sibTrans">
      <dgm:prSet/>
      <dgm:spPr/>
      <dgm:t>
        <a:bodyPr/>
        <a:p>
          <a:endParaRPr lang="zh-CN" altLang="en-US"/>
        </a:p>
      </dgm:t>
    </dgm:pt>
    <dgm:pt modelId="{D34FE5D7-7525-4D59-ABC9-3998105E634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统一</a:t>
          </a:r>
          <a:r>
            <a:rPr lang="zh-CN" altLang="en-US" sz="1700"/>
            <a:t/>
          </a:r>
          <a:endParaRPr lang="zh-CN" altLang="en-US" sz="17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多端</a:t>
          </a:r>
          <a:r>
            <a:rPr lang="zh-CN" altLang="en-US" sz="1400">
              <a:sym typeface="+mn-ea"/>
            </a:rPr>
            <a:t>工具与平台</a:t>
          </a:r>
          <a:r>
            <a:rPr lang="zh-CN" altLang="en-US" sz="1400"/>
            <a:t/>
          </a:r>
          <a:endParaRPr lang="zh-CN" altLang="en-US" sz="1400"/>
        </a:p>
      </dgm:t>
    </dgm:pt>
    <dgm:pt modelId="{A96BE2DD-535A-47FD-A010-195BD3C076B9}" cxnId="{B4870FDF-C21B-4DBF-9AC5-3098B762AC0D}" type="parTrans">
      <dgm:prSet/>
      <dgm:spPr/>
      <dgm:t>
        <a:bodyPr/>
        <a:p>
          <a:endParaRPr lang="zh-CN" altLang="en-US"/>
        </a:p>
      </dgm:t>
    </dgm:pt>
    <dgm:pt modelId="{75EA9321-EAFA-4AF6-8313-8107E8EB3526}" cxnId="{B4870FDF-C21B-4DBF-9AC5-3098B762AC0D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增效</a:t>
          </a:r>
          <a:r>
            <a:rPr lang="zh-CN" altLang="en-US" sz="1700"/>
            <a:t/>
          </a:r>
          <a:endParaRPr lang="zh-CN" altLang="en-US" sz="17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拖拽</a:t>
          </a:r>
          <a:r>
            <a:rPr lang="zh-CN" altLang="en-US" sz="1400">
              <a:sym typeface="+mn-ea"/>
            </a:rPr>
            <a:t>操作</a:t>
          </a:r>
          <a:r>
            <a:rPr lang="zh-CN" altLang="en-US" sz="1400">
              <a:sym typeface="+mn-ea"/>
            </a:rPr>
            <a:t/>
          </a:r>
          <a:endParaRPr lang="zh-CN" altLang="en-US" sz="1400">
            <a:sym typeface="+mn-ea"/>
          </a:endParaRPr>
        </a:p>
      </dgm:t>
    </dgm:pt>
    <dgm:pt modelId="{6BAC1755-6217-4715-99C2-D1422148265D}" cxnId="{28F4ACA3-C74B-4261-82A0-CFA297C63080}" type="parTrans">
      <dgm:prSet/>
      <dgm:spPr/>
      <dgm:t>
        <a:bodyPr/>
        <a:p>
          <a:endParaRPr lang="zh-CN" altLang="en-US"/>
        </a:p>
      </dgm:t>
    </dgm:pt>
    <dgm:pt modelId="{925984A4-8E6F-4D28-B868-DBAB08F4BD28}" cxnId="{28F4ACA3-C74B-4261-82A0-CFA297C63080}" type="sibTrans">
      <dgm:prSet/>
      <dgm:spPr/>
      <dgm:t>
        <a:bodyPr/>
        <a:p>
          <a:endParaRPr lang="zh-CN" altLang="en-US"/>
        </a:p>
      </dgm:t>
    </dgm:pt>
    <dgm:pt modelId="{468FA009-1E87-4539-85FA-5C28B78DD6E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降本</a:t>
          </a:r>
          <a:r>
            <a:rPr lang="zh-CN" altLang="en-US" sz="1700"/>
            <a:t/>
          </a:r>
          <a:endParaRPr lang="zh-CN" altLang="en-US" sz="17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开源</a:t>
          </a:r>
          <a:r>
            <a:rPr lang="zh-CN" altLang="en-US" sz="1400">
              <a:sym typeface="+mn-ea"/>
            </a:rPr>
            <a:t>免费</a:t>
          </a:r>
          <a:r>
            <a:rPr lang="zh-CN" altLang="en-US" sz="1400"/>
            <a:t/>
          </a:r>
          <a:endParaRPr lang="zh-CN" altLang="en-US" sz="1400"/>
        </a:p>
      </dgm:t>
    </dgm:pt>
    <dgm:pt modelId="{F205FF88-2C9B-4658-BCAA-BEA6EB7393B2}" cxnId="{CD940C29-9EA3-444C-8E10-B5EE4E8DED2B}" type="parTrans">
      <dgm:prSet/>
      <dgm:spPr/>
      <dgm:t>
        <a:bodyPr/>
        <a:p>
          <a:endParaRPr lang="zh-CN" altLang="en-US"/>
        </a:p>
      </dgm:t>
    </dgm:pt>
    <dgm:pt modelId="{B5C730DE-1181-420B-A78D-195E914DCCF5}" cxnId="{CD940C29-9EA3-444C-8E10-B5EE4E8DED2B}" type="sibTrans">
      <dgm:prSet/>
      <dgm:spPr/>
      <dgm:t>
        <a:bodyPr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44F31994-0027-4DC3-B39E-FEE01FB1A852}" type="pres">
      <dgm:prSet presAssocID="{D34FE5D7-7525-4D59-ABC9-3998105E634C}" presName="node" presStyleLbl="node1" presStyleIdx="0" presStyleCnt="3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0" presStyleCnt="3"/>
      <dgm:spPr/>
    </dgm:pt>
    <dgm:pt modelId="{0DA4B7DF-BD6B-46E8-940A-69050C019BB3}" type="pres">
      <dgm:prSet presAssocID="{E17F1310-B4AD-4B57-8D9B-BF776721EA77}" presName="node" presStyleLbl="node1" presStyleIdx="1" presStyleCnt="3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1" presStyleCnt="3"/>
      <dgm:spPr/>
    </dgm:pt>
    <dgm:pt modelId="{F539A410-44AA-4A02-9F1B-997DD2B71E87}" type="pres">
      <dgm:prSet presAssocID="{468FA009-1E87-4539-85FA-5C28B78DD6E9}" presName="node" presStyleLbl="node1" presStyleIdx="2" presStyleCnt="3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2" presStyleCnt="3"/>
      <dgm:spPr/>
    </dgm:pt>
  </dgm:ptLst>
  <dgm:cxnLst>
    <dgm:cxn modelId="{33BBC447-CB34-4753-A522-CA622800CEF4}" srcId="{37D76233-2C52-45E9-94E8-FBDCAFC81AF1}" destId="{8E2A460B-45D3-4E20-A31D-4AFE676F0DDA}" srcOrd="0" destOrd="0" parTransId="{40722E6B-70D7-49DD-BCDB-C5F5A53BB946}" sibTransId="{AC66A5CC-387D-4D7B-8E90-1B8214C2F261}"/>
    <dgm:cxn modelId="{B4870FDF-C21B-4DBF-9AC5-3098B762AC0D}" srcId="{8E2A460B-45D3-4E20-A31D-4AFE676F0DDA}" destId="{D34FE5D7-7525-4D59-ABC9-3998105E634C}" srcOrd="0" destOrd="0" parTransId="{A96BE2DD-535A-47FD-A010-195BD3C076B9}" sibTransId="{75EA9321-EAFA-4AF6-8313-8107E8EB3526}"/>
    <dgm:cxn modelId="{28F4ACA3-C74B-4261-82A0-CFA297C63080}" srcId="{8E2A460B-45D3-4E20-A31D-4AFE676F0DDA}" destId="{E17F1310-B4AD-4B57-8D9B-BF776721EA77}" srcOrd="1" destOrd="0" parTransId="{6BAC1755-6217-4715-99C2-D1422148265D}" sibTransId="{925984A4-8E6F-4D28-B868-DBAB08F4BD28}"/>
    <dgm:cxn modelId="{CD940C29-9EA3-444C-8E10-B5EE4E8DED2B}" srcId="{8E2A460B-45D3-4E20-A31D-4AFE676F0DDA}" destId="{468FA009-1E87-4539-85FA-5C28B78DD6E9}" srcOrd="2" destOrd="0" parTransId="{F205FF88-2C9B-4658-BCAA-BEA6EB7393B2}" sibTransId="{B5C730DE-1181-420B-A78D-195E914DCCF5}"/>
    <dgm:cxn modelId="{23F4B39D-3E34-414F-B80A-E658DB19A744}" type="presOf" srcId="{37D76233-2C52-45E9-94E8-FBDCAFC81AF1}" destId="{D5B7622F-17AC-467C-B10C-28C38C38C350}" srcOrd="0" destOrd="0" presId="urn:microsoft.com/office/officeart/2005/8/layout/radial6"/>
    <dgm:cxn modelId="{1412D8FF-1DCE-4FF5-B2D9-3591247172AE}" type="presParOf" srcId="{D5B7622F-17AC-467C-B10C-28C38C38C350}" destId="{BADECBB5-37EA-4668-8A2F-BD2C2902F22A}" srcOrd="0" destOrd="0" presId="urn:microsoft.com/office/officeart/2005/8/layout/radial6"/>
    <dgm:cxn modelId="{47AF91AA-BCFF-446B-8E36-D85B8110A7E1}" type="presOf" srcId="{8E2A460B-45D3-4E20-A31D-4AFE676F0DDA}" destId="{BADECBB5-37EA-4668-8A2F-BD2C2902F22A}" srcOrd="0" destOrd="0" presId="urn:microsoft.com/office/officeart/2005/8/layout/radial6"/>
    <dgm:cxn modelId="{461641CD-F6BE-4214-9FE9-36DBB983DBF9}" type="presParOf" srcId="{D5B7622F-17AC-467C-B10C-28C38C38C350}" destId="{44F31994-0027-4DC3-B39E-FEE01FB1A852}" srcOrd="1" destOrd="0" presId="urn:microsoft.com/office/officeart/2005/8/layout/radial6"/>
    <dgm:cxn modelId="{3725D76A-B7A0-4B4D-B048-7772FDCD8DAE}" type="presOf" srcId="{D34FE5D7-7525-4D59-ABC9-3998105E634C}" destId="{44F31994-0027-4DC3-B39E-FEE01FB1A852}" srcOrd="0" destOrd="0" presId="urn:microsoft.com/office/officeart/2005/8/layout/radial6"/>
    <dgm:cxn modelId="{E67ECB88-4901-4B02-B15D-7F4598BB784F}" type="presParOf" srcId="{D5B7622F-17AC-467C-B10C-28C38C38C350}" destId="{C6A1073C-AEB6-41D2-8257-B02F52AE6460}" srcOrd="2" destOrd="0" presId="urn:microsoft.com/office/officeart/2005/8/layout/radial6"/>
    <dgm:cxn modelId="{C687719C-CA06-4973-99B3-75CF603C3434}" type="presParOf" srcId="{D5B7622F-17AC-467C-B10C-28C38C38C350}" destId="{15715456-3418-4DF0-AF3A-DA59307B110D}" srcOrd="3" destOrd="0" presId="urn:microsoft.com/office/officeart/2005/8/layout/radial6"/>
    <dgm:cxn modelId="{B97DF315-BFB2-4E59-AD3C-211FD1EB8191}" type="presOf" srcId="{75EA9321-EAFA-4AF6-8313-8107E8EB3526}" destId="{15715456-3418-4DF0-AF3A-DA59307B110D}" srcOrd="0" destOrd="0" presId="urn:microsoft.com/office/officeart/2005/8/layout/radial6"/>
    <dgm:cxn modelId="{5C2E72A8-F0CB-4596-AC16-AB842E40C669}" type="presParOf" srcId="{D5B7622F-17AC-467C-B10C-28C38C38C350}" destId="{0DA4B7DF-BD6B-46E8-940A-69050C019BB3}" srcOrd="4" destOrd="0" presId="urn:microsoft.com/office/officeart/2005/8/layout/radial6"/>
    <dgm:cxn modelId="{E2D50AB6-E17B-41F6-84D3-1DE2A23015CD}" type="presOf" srcId="{E17F1310-B4AD-4B57-8D9B-BF776721EA77}" destId="{0DA4B7DF-BD6B-46E8-940A-69050C019BB3}" srcOrd="0" destOrd="0" presId="urn:microsoft.com/office/officeart/2005/8/layout/radial6"/>
    <dgm:cxn modelId="{120C4024-742C-4ACF-B4BE-9EB4C7F87302}" type="presParOf" srcId="{D5B7622F-17AC-467C-B10C-28C38C38C350}" destId="{9268D1C0-A139-4893-A300-CF509D15352B}" srcOrd="5" destOrd="0" presId="urn:microsoft.com/office/officeart/2005/8/layout/radial6"/>
    <dgm:cxn modelId="{271538FB-1377-43BF-8E32-8EF2B7409D96}" type="presParOf" srcId="{D5B7622F-17AC-467C-B10C-28C38C38C350}" destId="{EBDCA107-8C73-4044-AC95-50DA28B759A8}" srcOrd="6" destOrd="0" presId="urn:microsoft.com/office/officeart/2005/8/layout/radial6"/>
    <dgm:cxn modelId="{BE478398-99D3-4ACD-9D10-6FC9C69EDF44}" type="presOf" srcId="{925984A4-8E6F-4D28-B868-DBAB08F4BD28}" destId="{EBDCA107-8C73-4044-AC95-50DA28B759A8}" srcOrd="0" destOrd="0" presId="urn:microsoft.com/office/officeart/2005/8/layout/radial6"/>
    <dgm:cxn modelId="{4E623908-4021-405D-A3EC-40181BC85224}" type="presParOf" srcId="{D5B7622F-17AC-467C-B10C-28C38C38C350}" destId="{F539A410-44AA-4A02-9F1B-997DD2B71E87}" srcOrd="7" destOrd="0" presId="urn:microsoft.com/office/officeart/2005/8/layout/radial6"/>
    <dgm:cxn modelId="{10A4BBBB-1440-44C1-82BA-88725EB39052}" type="presOf" srcId="{468FA009-1E87-4539-85FA-5C28B78DD6E9}" destId="{F539A410-44AA-4A02-9F1B-997DD2B71E87}" srcOrd="0" destOrd="0" presId="urn:microsoft.com/office/officeart/2005/8/layout/radial6"/>
    <dgm:cxn modelId="{8B2301FB-8A72-44A0-B2ED-BC7158BBA74A}" type="presParOf" srcId="{D5B7622F-17AC-467C-B10C-28C38C38C350}" destId="{2B016566-AAE3-46FD-A114-7C13E71734EF}" srcOrd="8" destOrd="0" presId="urn:microsoft.com/office/officeart/2005/8/layout/radial6"/>
    <dgm:cxn modelId="{BE250E54-9214-4A6F-B5FD-4F3DF3002C41}" type="presParOf" srcId="{D5B7622F-17AC-467C-B10C-28C38C38C350}" destId="{B5FF6E04-452A-4146-97F4-3BC94EB5BB87}" srcOrd="9" destOrd="0" presId="urn:microsoft.com/office/officeart/2005/8/layout/radial6"/>
    <dgm:cxn modelId="{F4731B26-C908-46BB-9194-2E059DF02E5A}" type="presOf" srcId="{B5C730DE-1181-420B-A78D-195E914DCCF5}" destId="{B5FF6E04-452A-4146-97F4-3BC94EB5BB87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9BC0B90D-30D8-4791-9D81-492DCB4ACD26}" type="parTrans">
      <dgm:prSet/>
      <dgm:spPr/>
    </dgm:pt>
    <dgm:pt modelId="{8EC5AF5E-9C9F-410A-A755-A3EA5186F948}" cxnId="{9BC0B90D-30D8-4791-9D81-492DCB4ACD26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10A98FAA-B0F1-480E-85E3-8FE0151BA900}" type="parTrans">
      <dgm:prSet/>
      <dgm:spPr/>
    </dgm:pt>
    <dgm:pt modelId="{EC1AFF77-9232-4EEB-95CB-85CEAB3B1FC0}" cxnId="{10A98FAA-B0F1-480E-85E3-8FE0151BA900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971CA18F-F094-4CBB-A344-81DFE5DBFD5B}" type="parTrans">
      <dgm:prSet/>
      <dgm:spPr/>
    </dgm:pt>
    <dgm:pt modelId="{18EFF3C3-47F9-402B-A3F3-E9310EA281B4}" cxnId="{971CA18F-F094-4CBB-A344-81DFE5DBFD5B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9BC0B90D-30D8-4791-9D81-492DCB4ACD26}" srcId="{8EB1D179-D23D-41D4-AEEF-E4B9FEB06903}" destId="{3F25DA44-7F3E-4C17-A40B-7F663FDBEA65}" srcOrd="0" destOrd="0" parTransId="{EE9066D1-3403-4469-8E8C-0D40A82430F2}" sibTransId="{8EC5AF5E-9C9F-410A-A755-A3EA5186F948}"/>
    <dgm:cxn modelId="{10A98FAA-B0F1-480E-85E3-8FE0151BA900}" srcId="{8EB1D179-D23D-41D4-AEEF-E4B9FEB06903}" destId="{2E2F4D3A-969C-4DB2-9FA9-5C4A40369351}" srcOrd="1" destOrd="0" parTransId="{1E934BFE-4D40-486C-8784-F698A10C4CF5}" sibTransId="{EC1AFF77-9232-4EEB-95CB-85CEAB3B1FC0}"/>
    <dgm:cxn modelId="{971CA18F-F094-4CBB-A344-81DFE5DBFD5B}" srcId="{8EB1D179-D23D-41D4-AEEF-E4B9FEB06903}" destId="{37B86CFA-59B5-46FA-8A6B-9FB187CE14DF}" srcOrd="2" destOrd="0" parTransId="{9DABF4F3-A9E6-40B1-A863-AC9409CC14BB}" sibTransId="{18EFF3C3-47F9-402B-A3F3-E9310EA281B4}"/>
    <dgm:cxn modelId="{B3CA36EE-7660-439F-8C0D-14863EFD36B4}" type="presOf" srcId="{8EB1D179-D23D-41D4-AEEF-E4B9FEB06903}" destId="{BF708676-7EFC-4C81-9D3A-3E677EAC1C7B}" srcOrd="0" destOrd="0" presId="urn:microsoft.com/office/officeart/2005/8/layout/process1"/>
    <dgm:cxn modelId="{9DCA1240-8860-4C9B-8AA4-B581DBA16BFD}" type="presParOf" srcId="{BF708676-7EFC-4C81-9D3A-3E677EAC1C7B}" destId="{111DEAC9-5D4C-4A6A-A44E-082A26F60596}" srcOrd="0" destOrd="0" presId="urn:microsoft.com/office/officeart/2005/8/layout/process1"/>
    <dgm:cxn modelId="{4D1747AE-86BF-4F7D-A03B-859ECC6A8D8C}" type="presOf" srcId="{3F25DA44-7F3E-4C17-A40B-7F663FDBEA65}" destId="{111DEAC9-5D4C-4A6A-A44E-082A26F60596}" srcOrd="0" destOrd="0" presId="urn:microsoft.com/office/officeart/2005/8/layout/process1"/>
    <dgm:cxn modelId="{38AC3596-522A-488C-B722-8B0F66AD8253}" type="presParOf" srcId="{BF708676-7EFC-4C81-9D3A-3E677EAC1C7B}" destId="{8A5CF0CE-3323-464D-9C63-05C1BDB053F5}" srcOrd="1" destOrd="0" presId="urn:microsoft.com/office/officeart/2005/8/layout/process1"/>
    <dgm:cxn modelId="{DCA48EE0-84B9-4F35-ADB1-7ADC6378316D}" type="presOf" srcId="{8EC5AF5E-9C9F-410A-A755-A3EA5186F948}" destId="{8A5CF0CE-3323-464D-9C63-05C1BDB053F5}" srcOrd="0" destOrd="0" presId="urn:microsoft.com/office/officeart/2005/8/layout/process1"/>
    <dgm:cxn modelId="{706CB35C-3C2E-4A30-8BA3-EDD37D53A444}" type="presParOf" srcId="{8A5CF0CE-3323-464D-9C63-05C1BDB053F5}" destId="{5FA465F6-7607-499F-BFB2-52F4E071FB67}" srcOrd="0" destOrd="1" presId="urn:microsoft.com/office/officeart/2005/8/layout/process1"/>
    <dgm:cxn modelId="{03B2A7B9-93F0-420B-B53D-CDFC9F6A0678}" type="presOf" srcId="{8EC5AF5E-9C9F-410A-A755-A3EA5186F948}" destId="{5FA465F6-7607-499F-BFB2-52F4E071FB67}" srcOrd="1" destOrd="0" presId="urn:microsoft.com/office/officeart/2005/8/layout/process1"/>
    <dgm:cxn modelId="{3A0B29D4-E366-4D05-ADB1-C1B957BD8110}" type="presParOf" srcId="{BF708676-7EFC-4C81-9D3A-3E677EAC1C7B}" destId="{552FB8E7-A5FB-4CC3-94C3-CE0BDF19F9F1}" srcOrd="2" destOrd="0" presId="urn:microsoft.com/office/officeart/2005/8/layout/process1"/>
    <dgm:cxn modelId="{B6DB606C-DBF9-4C78-858F-DAA5173C37FD}" type="presOf" srcId="{2E2F4D3A-969C-4DB2-9FA9-5C4A40369351}" destId="{552FB8E7-A5FB-4CC3-94C3-CE0BDF19F9F1}" srcOrd="0" destOrd="0" presId="urn:microsoft.com/office/officeart/2005/8/layout/process1"/>
    <dgm:cxn modelId="{D6E1BDE5-6FA6-4F77-9B52-781C9506C9E2}" type="presParOf" srcId="{BF708676-7EFC-4C81-9D3A-3E677EAC1C7B}" destId="{353C3794-50AA-4D44-83C9-CE28317C3317}" srcOrd="3" destOrd="0" presId="urn:microsoft.com/office/officeart/2005/8/layout/process1"/>
    <dgm:cxn modelId="{F5DC4E21-8E6F-4E26-916B-872C0EEA4663}" type="presOf" srcId="{EC1AFF77-9232-4EEB-95CB-85CEAB3B1FC0}" destId="{353C3794-50AA-4D44-83C9-CE28317C3317}" srcOrd="0" destOrd="0" presId="urn:microsoft.com/office/officeart/2005/8/layout/process1"/>
    <dgm:cxn modelId="{95B15569-3D8A-45B8-BB1F-2CD6FFDC2B36}" type="presParOf" srcId="{353C3794-50AA-4D44-83C9-CE28317C3317}" destId="{5AFF040D-0639-4120-9E39-DA822CF9F321}" srcOrd="0" destOrd="3" presId="urn:microsoft.com/office/officeart/2005/8/layout/process1"/>
    <dgm:cxn modelId="{02F63C80-F0D1-457C-8FB4-F62FC597149D}" type="presOf" srcId="{EC1AFF77-9232-4EEB-95CB-85CEAB3B1FC0}" destId="{5AFF040D-0639-4120-9E39-DA822CF9F321}" srcOrd="1" destOrd="0" presId="urn:microsoft.com/office/officeart/2005/8/layout/process1"/>
    <dgm:cxn modelId="{41A48703-27F8-4408-9991-FCEFF664BA9D}" type="presParOf" srcId="{BF708676-7EFC-4C81-9D3A-3E677EAC1C7B}" destId="{A1E15D63-E1FF-4A28-A04F-A2B65927BC31}" srcOrd="4" destOrd="0" presId="urn:microsoft.com/office/officeart/2005/8/layout/process1"/>
    <dgm:cxn modelId="{20881453-8252-4927-B04E-5454E478ED3E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E193E74A-D643-4DEE-A50F-0FE9E170A917}" type="parTrans">
      <dgm:prSet/>
      <dgm:spPr/>
    </dgm:pt>
    <dgm:pt modelId="{8EC5AF5E-9C9F-410A-A755-A3EA5186F948}" cxnId="{E193E74A-D643-4DEE-A50F-0FE9E170A917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第二步：高级分析</a:t>
          </a:r>
          <a:r>
            <a:rPr lang="zh-CN" altLang="en-US"/>
            <a:t/>
          </a:r>
          <a:endParaRPr lang="zh-CN" altLang="en-US"/>
        </a:p>
      </dgm:t>
    </dgm:pt>
    <dgm:pt modelId="{1E934BFE-4D40-486C-8784-F698A10C4CF5}" cxnId="{34CE3572-2637-4654-9F4A-13B78F1E5A3E}" type="parTrans">
      <dgm:prSet/>
      <dgm:spPr/>
    </dgm:pt>
    <dgm:pt modelId="{EC1AFF77-9232-4EEB-95CB-85CEAB3B1FC0}" cxnId="{34CE3572-2637-4654-9F4A-13B78F1E5A3E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第三步：美化与导出</a:t>
          </a:r>
          <a:endParaRPr lang="zh-CN" altLang="en-US"/>
        </a:p>
      </dgm:t>
    </dgm:pt>
    <dgm:pt modelId="{9DABF4F3-A9E6-40B1-A863-AC9409CC14BB}" cxnId="{C1B64E50-76A0-4EF6-A380-537214DFD9C5}" type="parTrans">
      <dgm:prSet/>
      <dgm:spPr/>
    </dgm:pt>
    <dgm:pt modelId="{18EFF3C3-47F9-402B-A3F3-E9310EA281B4}" cxnId="{C1B64E50-76A0-4EF6-A380-537214DFD9C5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E193E74A-D643-4DEE-A50F-0FE9E170A917}" srcId="{8EB1D179-D23D-41D4-AEEF-E4B9FEB06903}" destId="{3F25DA44-7F3E-4C17-A40B-7F663FDBEA65}" srcOrd="0" destOrd="0" parTransId="{EE9066D1-3403-4469-8E8C-0D40A82430F2}" sibTransId="{8EC5AF5E-9C9F-410A-A755-A3EA5186F948}"/>
    <dgm:cxn modelId="{34CE3572-2637-4654-9F4A-13B78F1E5A3E}" srcId="{8EB1D179-D23D-41D4-AEEF-E4B9FEB06903}" destId="{2E2F4D3A-969C-4DB2-9FA9-5C4A40369351}" srcOrd="1" destOrd="0" parTransId="{1E934BFE-4D40-486C-8784-F698A10C4CF5}" sibTransId="{EC1AFF77-9232-4EEB-95CB-85CEAB3B1FC0}"/>
    <dgm:cxn modelId="{C1B64E50-76A0-4EF6-A380-537214DFD9C5}" srcId="{8EB1D179-D23D-41D4-AEEF-E4B9FEB06903}" destId="{37B86CFA-59B5-46FA-8A6B-9FB187CE14DF}" srcOrd="2" destOrd="0" parTransId="{9DABF4F3-A9E6-40B1-A863-AC9409CC14BB}" sibTransId="{18EFF3C3-47F9-402B-A3F3-E9310EA281B4}"/>
    <dgm:cxn modelId="{CFEBCB01-DA07-4772-A3E8-A26D88C6E811}" type="presOf" srcId="{8EB1D179-D23D-41D4-AEEF-E4B9FEB06903}" destId="{BF708676-7EFC-4C81-9D3A-3E677EAC1C7B}" srcOrd="0" destOrd="0" presId="urn:microsoft.com/office/officeart/2005/8/layout/process1"/>
    <dgm:cxn modelId="{E7344D54-C285-4C79-BC72-0C2245F4CD53}" type="presParOf" srcId="{BF708676-7EFC-4C81-9D3A-3E677EAC1C7B}" destId="{111DEAC9-5D4C-4A6A-A44E-082A26F60596}" srcOrd="0" destOrd="0" presId="urn:microsoft.com/office/officeart/2005/8/layout/process1"/>
    <dgm:cxn modelId="{BA06F20F-BA4E-4B38-9DE2-9F8AB4BABC31}" type="presOf" srcId="{3F25DA44-7F3E-4C17-A40B-7F663FDBEA65}" destId="{111DEAC9-5D4C-4A6A-A44E-082A26F60596}" srcOrd="0" destOrd="0" presId="urn:microsoft.com/office/officeart/2005/8/layout/process1"/>
    <dgm:cxn modelId="{66EADAFD-A424-428D-99B5-904EF2D13EB4}" type="presParOf" srcId="{BF708676-7EFC-4C81-9D3A-3E677EAC1C7B}" destId="{8A5CF0CE-3323-464D-9C63-05C1BDB053F5}" srcOrd="1" destOrd="0" presId="urn:microsoft.com/office/officeart/2005/8/layout/process1"/>
    <dgm:cxn modelId="{92CBC21B-31A2-40B0-9F85-73844D172148}" type="presOf" srcId="{8EC5AF5E-9C9F-410A-A755-A3EA5186F948}" destId="{8A5CF0CE-3323-464D-9C63-05C1BDB053F5}" srcOrd="0" destOrd="0" presId="urn:microsoft.com/office/officeart/2005/8/layout/process1"/>
    <dgm:cxn modelId="{D376F681-0DF6-458D-BEFD-14B687315AF5}" type="presParOf" srcId="{8A5CF0CE-3323-464D-9C63-05C1BDB053F5}" destId="{5FA465F6-7607-499F-BFB2-52F4E071FB67}" srcOrd="0" destOrd="1" presId="urn:microsoft.com/office/officeart/2005/8/layout/process1"/>
    <dgm:cxn modelId="{2339B1D7-9AB9-4C1B-B28E-8DB2786698CE}" type="presOf" srcId="{8EC5AF5E-9C9F-410A-A755-A3EA5186F948}" destId="{5FA465F6-7607-499F-BFB2-52F4E071FB67}" srcOrd="1" destOrd="0" presId="urn:microsoft.com/office/officeart/2005/8/layout/process1"/>
    <dgm:cxn modelId="{CDC21930-3C5A-41AC-8372-1F9A04452F44}" type="presParOf" srcId="{BF708676-7EFC-4C81-9D3A-3E677EAC1C7B}" destId="{552FB8E7-A5FB-4CC3-94C3-CE0BDF19F9F1}" srcOrd="2" destOrd="0" presId="urn:microsoft.com/office/officeart/2005/8/layout/process1"/>
    <dgm:cxn modelId="{1B127196-4E70-4CB9-B747-5E32EBCCB17F}" type="presOf" srcId="{2E2F4D3A-969C-4DB2-9FA9-5C4A40369351}" destId="{552FB8E7-A5FB-4CC3-94C3-CE0BDF19F9F1}" srcOrd="0" destOrd="0" presId="urn:microsoft.com/office/officeart/2005/8/layout/process1"/>
    <dgm:cxn modelId="{95885A3C-E8C0-475D-85D7-C7381B4BA4A5}" type="presParOf" srcId="{BF708676-7EFC-4C81-9D3A-3E677EAC1C7B}" destId="{353C3794-50AA-4D44-83C9-CE28317C3317}" srcOrd="3" destOrd="0" presId="urn:microsoft.com/office/officeart/2005/8/layout/process1"/>
    <dgm:cxn modelId="{70FF5888-4797-43EE-AAC5-A4AC9F787350}" type="presOf" srcId="{EC1AFF77-9232-4EEB-95CB-85CEAB3B1FC0}" destId="{353C3794-50AA-4D44-83C9-CE28317C3317}" srcOrd="0" destOrd="0" presId="urn:microsoft.com/office/officeart/2005/8/layout/process1"/>
    <dgm:cxn modelId="{E6FEEBD1-D802-46A5-9224-5F53AEF6F37B}" type="presParOf" srcId="{353C3794-50AA-4D44-83C9-CE28317C3317}" destId="{5AFF040D-0639-4120-9E39-DA822CF9F321}" srcOrd="0" destOrd="3" presId="urn:microsoft.com/office/officeart/2005/8/layout/process1"/>
    <dgm:cxn modelId="{BDEF513F-80A6-4926-8644-349D49222FD1}" type="presOf" srcId="{EC1AFF77-9232-4EEB-95CB-85CEAB3B1FC0}" destId="{5AFF040D-0639-4120-9E39-DA822CF9F321}" srcOrd="1" destOrd="0" presId="urn:microsoft.com/office/officeart/2005/8/layout/process1"/>
    <dgm:cxn modelId="{03A46D55-8212-4830-AFEC-A0F73CF83018}" type="presParOf" srcId="{BF708676-7EFC-4C81-9D3A-3E677EAC1C7B}" destId="{A1E15D63-E1FF-4A28-A04F-A2B65927BC31}" srcOrd="4" destOrd="0" presId="urn:microsoft.com/office/officeart/2005/8/layout/process1"/>
    <dgm:cxn modelId="{1B5BD170-14C2-4D42-ADE5-B6AF3E1F8A12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9DE336EC-E4F6-4648-979C-FBB20A0898B7}" type="parTrans">
      <dgm:prSet/>
      <dgm:spPr/>
    </dgm:pt>
    <dgm:pt modelId="{8EC5AF5E-9C9F-410A-A755-A3EA5186F948}" cxnId="{9DE336EC-E4F6-4648-979C-FBB20A0898B7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15660D38-053E-49EB-98F6-B1F045E21316}" type="parTrans">
      <dgm:prSet/>
      <dgm:spPr/>
    </dgm:pt>
    <dgm:pt modelId="{EC1AFF77-9232-4EEB-95CB-85CEAB3B1FC0}" cxnId="{15660D38-053E-49EB-98F6-B1F045E21316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02377864-60B2-4E77-9ACD-ED16F45AC792}" type="parTrans">
      <dgm:prSet/>
      <dgm:spPr/>
    </dgm:pt>
    <dgm:pt modelId="{18EFF3C3-47F9-402B-A3F3-E9310EA281B4}" cxnId="{02377864-60B2-4E77-9ACD-ED16F45AC792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9DE336EC-E4F6-4648-979C-FBB20A0898B7}" srcId="{8EB1D179-D23D-41D4-AEEF-E4B9FEB06903}" destId="{3F25DA44-7F3E-4C17-A40B-7F663FDBEA65}" srcOrd="0" destOrd="0" parTransId="{EE9066D1-3403-4469-8E8C-0D40A82430F2}" sibTransId="{8EC5AF5E-9C9F-410A-A755-A3EA5186F948}"/>
    <dgm:cxn modelId="{15660D38-053E-49EB-98F6-B1F045E21316}" srcId="{8EB1D179-D23D-41D4-AEEF-E4B9FEB06903}" destId="{2E2F4D3A-969C-4DB2-9FA9-5C4A40369351}" srcOrd="1" destOrd="0" parTransId="{1E934BFE-4D40-486C-8784-F698A10C4CF5}" sibTransId="{EC1AFF77-9232-4EEB-95CB-85CEAB3B1FC0}"/>
    <dgm:cxn modelId="{02377864-60B2-4E77-9ACD-ED16F45AC792}" srcId="{8EB1D179-D23D-41D4-AEEF-E4B9FEB06903}" destId="{37B86CFA-59B5-46FA-8A6B-9FB187CE14DF}" srcOrd="2" destOrd="0" parTransId="{9DABF4F3-A9E6-40B1-A863-AC9409CC14BB}" sibTransId="{18EFF3C3-47F9-402B-A3F3-E9310EA281B4}"/>
    <dgm:cxn modelId="{3F3167B7-9C12-490C-BAAA-AFF037052125}" type="presOf" srcId="{8EB1D179-D23D-41D4-AEEF-E4B9FEB06903}" destId="{BF708676-7EFC-4C81-9D3A-3E677EAC1C7B}" srcOrd="0" destOrd="0" presId="urn:microsoft.com/office/officeart/2005/8/layout/process1"/>
    <dgm:cxn modelId="{71BFADAE-2EDE-480B-8D8A-3BF45513DBBD}" type="presParOf" srcId="{BF708676-7EFC-4C81-9D3A-3E677EAC1C7B}" destId="{111DEAC9-5D4C-4A6A-A44E-082A26F60596}" srcOrd="0" destOrd="0" presId="urn:microsoft.com/office/officeart/2005/8/layout/process1"/>
    <dgm:cxn modelId="{457F727B-EC06-4DB5-B79F-680CADD3C45F}" type="presOf" srcId="{3F25DA44-7F3E-4C17-A40B-7F663FDBEA65}" destId="{111DEAC9-5D4C-4A6A-A44E-082A26F60596}" srcOrd="0" destOrd="0" presId="urn:microsoft.com/office/officeart/2005/8/layout/process1"/>
    <dgm:cxn modelId="{E2AFE6BB-70FB-4F76-A1B1-3DD199E0F7C6}" type="presParOf" srcId="{BF708676-7EFC-4C81-9D3A-3E677EAC1C7B}" destId="{8A5CF0CE-3323-464D-9C63-05C1BDB053F5}" srcOrd="1" destOrd="0" presId="urn:microsoft.com/office/officeart/2005/8/layout/process1"/>
    <dgm:cxn modelId="{EF9B0F9D-9718-4D47-B8B0-A38C0AFD9947}" type="presOf" srcId="{8EC5AF5E-9C9F-410A-A755-A3EA5186F948}" destId="{8A5CF0CE-3323-464D-9C63-05C1BDB053F5}" srcOrd="0" destOrd="0" presId="urn:microsoft.com/office/officeart/2005/8/layout/process1"/>
    <dgm:cxn modelId="{81556AE3-3E4D-4762-A437-9AE92EEAC4CC}" type="presParOf" srcId="{8A5CF0CE-3323-464D-9C63-05C1BDB053F5}" destId="{5FA465F6-7607-499F-BFB2-52F4E071FB67}" srcOrd="0" destOrd="1" presId="urn:microsoft.com/office/officeart/2005/8/layout/process1"/>
    <dgm:cxn modelId="{99001860-F782-4732-88FF-35DD406EB8EB}" type="presOf" srcId="{8EC5AF5E-9C9F-410A-A755-A3EA5186F948}" destId="{5FA465F6-7607-499F-BFB2-52F4E071FB67}" srcOrd="1" destOrd="0" presId="urn:microsoft.com/office/officeart/2005/8/layout/process1"/>
    <dgm:cxn modelId="{54D88E89-DE7D-4715-9606-2C940C7AD551}" type="presParOf" srcId="{BF708676-7EFC-4C81-9D3A-3E677EAC1C7B}" destId="{552FB8E7-A5FB-4CC3-94C3-CE0BDF19F9F1}" srcOrd="2" destOrd="0" presId="urn:microsoft.com/office/officeart/2005/8/layout/process1"/>
    <dgm:cxn modelId="{2A20E1F3-3277-40BF-9971-B8C3A35221AB}" type="presOf" srcId="{2E2F4D3A-969C-4DB2-9FA9-5C4A40369351}" destId="{552FB8E7-A5FB-4CC3-94C3-CE0BDF19F9F1}" srcOrd="0" destOrd="0" presId="urn:microsoft.com/office/officeart/2005/8/layout/process1"/>
    <dgm:cxn modelId="{85FB8774-F8A4-4A5B-815F-4D7176A4626E}" type="presParOf" srcId="{BF708676-7EFC-4C81-9D3A-3E677EAC1C7B}" destId="{353C3794-50AA-4D44-83C9-CE28317C3317}" srcOrd="3" destOrd="0" presId="urn:microsoft.com/office/officeart/2005/8/layout/process1"/>
    <dgm:cxn modelId="{57BE7DC9-6B1B-4508-835C-B74E14A995ED}" type="presOf" srcId="{EC1AFF77-9232-4EEB-95CB-85CEAB3B1FC0}" destId="{353C3794-50AA-4D44-83C9-CE28317C3317}" srcOrd="0" destOrd="0" presId="urn:microsoft.com/office/officeart/2005/8/layout/process1"/>
    <dgm:cxn modelId="{D2EDA10D-4A97-4869-B442-E86EA578DB6D}" type="presParOf" srcId="{353C3794-50AA-4D44-83C9-CE28317C3317}" destId="{5AFF040D-0639-4120-9E39-DA822CF9F321}" srcOrd="0" destOrd="3" presId="urn:microsoft.com/office/officeart/2005/8/layout/process1"/>
    <dgm:cxn modelId="{1132B9EC-8014-43A4-A488-185D42022CD0}" type="presOf" srcId="{EC1AFF77-9232-4EEB-95CB-85CEAB3B1FC0}" destId="{5AFF040D-0639-4120-9E39-DA822CF9F321}" srcOrd="1" destOrd="0" presId="urn:microsoft.com/office/officeart/2005/8/layout/process1"/>
    <dgm:cxn modelId="{14888F24-897F-41C5-9889-B0B70FDD4AB8}" type="presParOf" srcId="{BF708676-7EFC-4C81-9D3A-3E677EAC1C7B}" destId="{A1E15D63-E1FF-4A28-A04F-A2B65927BC31}" srcOrd="4" destOrd="0" presId="urn:microsoft.com/office/officeart/2005/8/layout/process1"/>
    <dgm:cxn modelId="{81321C51-7C97-4759-B028-4C8584CF9DE8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9DE336EC-E4F6-4648-979C-FBB20A0898B7}" type="parTrans">
      <dgm:prSet/>
      <dgm:spPr/>
    </dgm:pt>
    <dgm:pt modelId="{8EC5AF5E-9C9F-410A-A755-A3EA5186F948}" cxnId="{9DE336EC-E4F6-4648-979C-FBB20A0898B7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15660D38-053E-49EB-98F6-B1F045E21316}" type="parTrans">
      <dgm:prSet/>
      <dgm:spPr/>
    </dgm:pt>
    <dgm:pt modelId="{EC1AFF77-9232-4EEB-95CB-85CEAB3B1FC0}" cxnId="{15660D38-053E-49EB-98F6-B1F045E21316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02377864-60B2-4E77-9ACD-ED16F45AC792}" type="parTrans">
      <dgm:prSet/>
      <dgm:spPr/>
    </dgm:pt>
    <dgm:pt modelId="{18EFF3C3-47F9-402B-A3F3-E9310EA281B4}" cxnId="{02377864-60B2-4E77-9ACD-ED16F45AC792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9DE336EC-E4F6-4648-979C-FBB20A0898B7}" srcId="{8EB1D179-D23D-41D4-AEEF-E4B9FEB06903}" destId="{3F25DA44-7F3E-4C17-A40B-7F663FDBEA65}" srcOrd="0" destOrd="0" parTransId="{EE9066D1-3403-4469-8E8C-0D40A82430F2}" sibTransId="{8EC5AF5E-9C9F-410A-A755-A3EA5186F948}"/>
    <dgm:cxn modelId="{15660D38-053E-49EB-98F6-B1F045E21316}" srcId="{8EB1D179-D23D-41D4-AEEF-E4B9FEB06903}" destId="{2E2F4D3A-969C-4DB2-9FA9-5C4A40369351}" srcOrd="1" destOrd="0" parTransId="{1E934BFE-4D40-486C-8784-F698A10C4CF5}" sibTransId="{EC1AFF77-9232-4EEB-95CB-85CEAB3B1FC0}"/>
    <dgm:cxn modelId="{02377864-60B2-4E77-9ACD-ED16F45AC792}" srcId="{8EB1D179-D23D-41D4-AEEF-E4B9FEB06903}" destId="{37B86CFA-59B5-46FA-8A6B-9FB187CE14DF}" srcOrd="2" destOrd="0" parTransId="{9DABF4F3-A9E6-40B1-A863-AC9409CC14BB}" sibTransId="{18EFF3C3-47F9-402B-A3F3-E9310EA281B4}"/>
    <dgm:cxn modelId="{3F3167B7-9C12-490C-BAAA-AFF037052125}" type="presOf" srcId="{8EB1D179-D23D-41D4-AEEF-E4B9FEB06903}" destId="{BF708676-7EFC-4C81-9D3A-3E677EAC1C7B}" srcOrd="0" destOrd="0" presId="urn:microsoft.com/office/officeart/2005/8/layout/process1"/>
    <dgm:cxn modelId="{71BFADAE-2EDE-480B-8D8A-3BF45513DBBD}" type="presParOf" srcId="{BF708676-7EFC-4C81-9D3A-3E677EAC1C7B}" destId="{111DEAC9-5D4C-4A6A-A44E-082A26F60596}" srcOrd="0" destOrd="0" presId="urn:microsoft.com/office/officeart/2005/8/layout/process1"/>
    <dgm:cxn modelId="{457F727B-EC06-4DB5-B79F-680CADD3C45F}" type="presOf" srcId="{3F25DA44-7F3E-4C17-A40B-7F663FDBEA65}" destId="{111DEAC9-5D4C-4A6A-A44E-082A26F60596}" srcOrd="0" destOrd="0" presId="urn:microsoft.com/office/officeart/2005/8/layout/process1"/>
    <dgm:cxn modelId="{E2AFE6BB-70FB-4F76-A1B1-3DD199E0F7C6}" type="presParOf" srcId="{BF708676-7EFC-4C81-9D3A-3E677EAC1C7B}" destId="{8A5CF0CE-3323-464D-9C63-05C1BDB053F5}" srcOrd="1" destOrd="0" presId="urn:microsoft.com/office/officeart/2005/8/layout/process1"/>
    <dgm:cxn modelId="{EF9B0F9D-9718-4D47-B8B0-A38C0AFD9947}" type="presOf" srcId="{8EC5AF5E-9C9F-410A-A755-A3EA5186F948}" destId="{8A5CF0CE-3323-464D-9C63-05C1BDB053F5}" srcOrd="0" destOrd="0" presId="urn:microsoft.com/office/officeart/2005/8/layout/process1"/>
    <dgm:cxn modelId="{81556AE3-3E4D-4762-A437-9AE92EEAC4CC}" type="presParOf" srcId="{8A5CF0CE-3323-464D-9C63-05C1BDB053F5}" destId="{5FA465F6-7607-499F-BFB2-52F4E071FB67}" srcOrd="0" destOrd="1" presId="urn:microsoft.com/office/officeart/2005/8/layout/process1"/>
    <dgm:cxn modelId="{99001860-F782-4732-88FF-35DD406EB8EB}" type="presOf" srcId="{8EC5AF5E-9C9F-410A-A755-A3EA5186F948}" destId="{5FA465F6-7607-499F-BFB2-52F4E071FB67}" srcOrd="1" destOrd="0" presId="urn:microsoft.com/office/officeart/2005/8/layout/process1"/>
    <dgm:cxn modelId="{54D88E89-DE7D-4715-9606-2C940C7AD551}" type="presParOf" srcId="{BF708676-7EFC-4C81-9D3A-3E677EAC1C7B}" destId="{552FB8E7-A5FB-4CC3-94C3-CE0BDF19F9F1}" srcOrd="2" destOrd="0" presId="urn:microsoft.com/office/officeart/2005/8/layout/process1"/>
    <dgm:cxn modelId="{2A20E1F3-3277-40BF-9971-B8C3A35221AB}" type="presOf" srcId="{2E2F4D3A-969C-4DB2-9FA9-5C4A40369351}" destId="{552FB8E7-A5FB-4CC3-94C3-CE0BDF19F9F1}" srcOrd="0" destOrd="0" presId="urn:microsoft.com/office/officeart/2005/8/layout/process1"/>
    <dgm:cxn modelId="{85FB8774-F8A4-4A5B-815F-4D7176A4626E}" type="presParOf" srcId="{BF708676-7EFC-4C81-9D3A-3E677EAC1C7B}" destId="{353C3794-50AA-4D44-83C9-CE28317C3317}" srcOrd="3" destOrd="0" presId="urn:microsoft.com/office/officeart/2005/8/layout/process1"/>
    <dgm:cxn modelId="{57BE7DC9-6B1B-4508-835C-B74E14A995ED}" type="presOf" srcId="{EC1AFF77-9232-4EEB-95CB-85CEAB3B1FC0}" destId="{353C3794-50AA-4D44-83C9-CE28317C3317}" srcOrd="0" destOrd="0" presId="urn:microsoft.com/office/officeart/2005/8/layout/process1"/>
    <dgm:cxn modelId="{D2EDA10D-4A97-4869-B442-E86EA578DB6D}" type="presParOf" srcId="{353C3794-50AA-4D44-83C9-CE28317C3317}" destId="{5AFF040D-0639-4120-9E39-DA822CF9F321}" srcOrd="0" destOrd="3" presId="urn:microsoft.com/office/officeart/2005/8/layout/process1"/>
    <dgm:cxn modelId="{1132B9EC-8014-43A4-A488-185D42022CD0}" type="presOf" srcId="{EC1AFF77-9232-4EEB-95CB-85CEAB3B1FC0}" destId="{5AFF040D-0639-4120-9E39-DA822CF9F321}" srcOrd="1" destOrd="0" presId="urn:microsoft.com/office/officeart/2005/8/layout/process1"/>
    <dgm:cxn modelId="{14888F24-897F-41C5-9889-B0B70FDD4AB8}" type="presParOf" srcId="{BF708676-7EFC-4C81-9D3A-3E677EAC1C7B}" destId="{A1E15D63-E1FF-4A28-A04F-A2B65927BC31}" srcOrd="4" destOrd="0" presId="urn:microsoft.com/office/officeart/2005/8/layout/process1"/>
    <dgm:cxn modelId="{81321C51-7C97-4759-B028-4C8584CF9DE8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CECA6358-8B6F-49BA-965C-5387CC547350}" type="parTrans">
      <dgm:prSet/>
      <dgm:spPr/>
    </dgm:pt>
    <dgm:pt modelId="{8EC5AF5E-9C9F-410A-A755-A3EA5186F948}" cxnId="{CECA6358-8B6F-49BA-965C-5387CC547350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8AD14032-0652-40E8-984F-FDB631B91002}" type="parTrans">
      <dgm:prSet/>
      <dgm:spPr/>
    </dgm:pt>
    <dgm:pt modelId="{EC1AFF77-9232-4EEB-95CB-85CEAB3B1FC0}" cxnId="{8AD14032-0652-40E8-984F-FDB631B91002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第三步：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看板扩展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1E2D4F55-0DA1-421F-B5C2-22FD96A7F2D3}" type="parTrans">
      <dgm:prSet/>
      <dgm:spPr/>
    </dgm:pt>
    <dgm:pt modelId="{18EFF3C3-47F9-402B-A3F3-E9310EA281B4}" cxnId="{1E2D4F55-0DA1-421F-B5C2-22FD96A7F2D3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CECA6358-8B6F-49BA-965C-5387CC547350}" srcId="{8EB1D179-D23D-41D4-AEEF-E4B9FEB06903}" destId="{3F25DA44-7F3E-4C17-A40B-7F663FDBEA65}" srcOrd="0" destOrd="0" parTransId="{EE9066D1-3403-4469-8E8C-0D40A82430F2}" sibTransId="{8EC5AF5E-9C9F-410A-A755-A3EA5186F948}"/>
    <dgm:cxn modelId="{8AD14032-0652-40E8-984F-FDB631B91002}" srcId="{8EB1D179-D23D-41D4-AEEF-E4B9FEB06903}" destId="{2E2F4D3A-969C-4DB2-9FA9-5C4A40369351}" srcOrd="1" destOrd="0" parTransId="{1E934BFE-4D40-486C-8784-F698A10C4CF5}" sibTransId="{EC1AFF77-9232-4EEB-95CB-85CEAB3B1FC0}"/>
    <dgm:cxn modelId="{1E2D4F55-0DA1-421F-B5C2-22FD96A7F2D3}" srcId="{8EB1D179-D23D-41D4-AEEF-E4B9FEB06903}" destId="{37B86CFA-59B5-46FA-8A6B-9FB187CE14DF}" srcOrd="2" destOrd="0" parTransId="{9DABF4F3-A9E6-40B1-A863-AC9409CC14BB}" sibTransId="{18EFF3C3-47F9-402B-A3F3-E9310EA281B4}"/>
    <dgm:cxn modelId="{944F145D-5130-49F1-9765-03FAEEA57E92}" type="presOf" srcId="{8EB1D179-D23D-41D4-AEEF-E4B9FEB06903}" destId="{BF708676-7EFC-4C81-9D3A-3E677EAC1C7B}" srcOrd="0" destOrd="0" presId="urn:microsoft.com/office/officeart/2005/8/layout/process1"/>
    <dgm:cxn modelId="{91B5FA5C-C71E-4EBC-9D56-27E7ABD54DFA}" type="presParOf" srcId="{BF708676-7EFC-4C81-9D3A-3E677EAC1C7B}" destId="{111DEAC9-5D4C-4A6A-A44E-082A26F60596}" srcOrd="0" destOrd="0" presId="urn:microsoft.com/office/officeart/2005/8/layout/process1"/>
    <dgm:cxn modelId="{813F3F5E-253E-4E7C-8031-47CB14EA234C}" type="presOf" srcId="{3F25DA44-7F3E-4C17-A40B-7F663FDBEA65}" destId="{111DEAC9-5D4C-4A6A-A44E-082A26F60596}" srcOrd="0" destOrd="0" presId="urn:microsoft.com/office/officeart/2005/8/layout/process1"/>
    <dgm:cxn modelId="{DB3150FC-1BC5-4A0D-9F52-C45DA3CDF9AA}" type="presParOf" srcId="{BF708676-7EFC-4C81-9D3A-3E677EAC1C7B}" destId="{8A5CF0CE-3323-464D-9C63-05C1BDB053F5}" srcOrd="1" destOrd="0" presId="urn:microsoft.com/office/officeart/2005/8/layout/process1"/>
    <dgm:cxn modelId="{D56890B8-F8B8-477E-8C5B-561490A55F22}" type="presOf" srcId="{8EC5AF5E-9C9F-410A-A755-A3EA5186F948}" destId="{8A5CF0CE-3323-464D-9C63-05C1BDB053F5}" srcOrd="0" destOrd="0" presId="urn:microsoft.com/office/officeart/2005/8/layout/process1"/>
    <dgm:cxn modelId="{FB515DB0-A4BD-40EE-874A-ECFCC37DE936}" type="presParOf" srcId="{8A5CF0CE-3323-464D-9C63-05C1BDB053F5}" destId="{5FA465F6-7607-499F-BFB2-52F4E071FB67}" srcOrd="0" destOrd="1" presId="urn:microsoft.com/office/officeart/2005/8/layout/process1"/>
    <dgm:cxn modelId="{2F7A60D2-BAA4-4E46-865B-D65CA1EAD428}" type="presOf" srcId="{8EC5AF5E-9C9F-410A-A755-A3EA5186F948}" destId="{5FA465F6-7607-499F-BFB2-52F4E071FB67}" srcOrd="1" destOrd="0" presId="urn:microsoft.com/office/officeart/2005/8/layout/process1"/>
    <dgm:cxn modelId="{AB06FA08-6760-40BD-8352-77F135DF6C18}" type="presParOf" srcId="{BF708676-7EFC-4C81-9D3A-3E677EAC1C7B}" destId="{552FB8E7-A5FB-4CC3-94C3-CE0BDF19F9F1}" srcOrd="2" destOrd="0" presId="urn:microsoft.com/office/officeart/2005/8/layout/process1"/>
    <dgm:cxn modelId="{125A4703-441D-4219-A173-4593248BB895}" type="presOf" srcId="{2E2F4D3A-969C-4DB2-9FA9-5C4A40369351}" destId="{552FB8E7-A5FB-4CC3-94C3-CE0BDF19F9F1}" srcOrd="0" destOrd="0" presId="urn:microsoft.com/office/officeart/2005/8/layout/process1"/>
    <dgm:cxn modelId="{13630E27-C06D-43E9-9910-39F4C075E9C0}" type="presParOf" srcId="{BF708676-7EFC-4C81-9D3A-3E677EAC1C7B}" destId="{353C3794-50AA-4D44-83C9-CE28317C3317}" srcOrd="3" destOrd="0" presId="urn:microsoft.com/office/officeart/2005/8/layout/process1"/>
    <dgm:cxn modelId="{389DA1C7-E41A-4B8F-A6CF-15AD4DC3FB4D}" type="presOf" srcId="{EC1AFF77-9232-4EEB-95CB-85CEAB3B1FC0}" destId="{353C3794-50AA-4D44-83C9-CE28317C3317}" srcOrd="0" destOrd="0" presId="urn:microsoft.com/office/officeart/2005/8/layout/process1"/>
    <dgm:cxn modelId="{927B7751-731B-4E41-BABD-E220706D58C1}" type="presParOf" srcId="{353C3794-50AA-4D44-83C9-CE28317C3317}" destId="{5AFF040D-0639-4120-9E39-DA822CF9F321}" srcOrd="0" destOrd="3" presId="urn:microsoft.com/office/officeart/2005/8/layout/process1"/>
    <dgm:cxn modelId="{C61C3111-497E-4F26-AB19-0D65EB066ADB}" type="presOf" srcId="{EC1AFF77-9232-4EEB-95CB-85CEAB3B1FC0}" destId="{5AFF040D-0639-4120-9E39-DA822CF9F321}" srcOrd="1" destOrd="0" presId="urn:microsoft.com/office/officeart/2005/8/layout/process1"/>
    <dgm:cxn modelId="{BC8DEECC-ED94-4AF2-A627-3F28D1FC55F3}" type="presParOf" srcId="{BF708676-7EFC-4C81-9D3A-3E677EAC1C7B}" destId="{A1E15D63-E1FF-4A28-A04F-A2B65927BC31}" srcOrd="4" destOrd="0" presId="urn:microsoft.com/office/officeart/2005/8/layout/process1"/>
    <dgm:cxn modelId="{224962A6-CF15-41F9-90C7-3C91528AEE7A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CECA6358-8B6F-49BA-965C-5387CC547350}" type="parTrans">
      <dgm:prSet/>
      <dgm:spPr/>
    </dgm:pt>
    <dgm:pt modelId="{8EC5AF5E-9C9F-410A-A755-A3EA5186F948}" cxnId="{CECA6358-8B6F-49BA-965C-5387CC547350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1600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8AD14032-0652-40E8-984F-FDB631B91002}" type="parTrans">
      <dgm:prSet/>
      <dgm:spPr/>
    </dgm:pt>
    <dgm:pt modelId="{EC1AFF77-9232-4EEB-95CB-85CEAB3B1FC0}" cxnId="{8AD14032-0652-40E8-984F-FDB631B91002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第三步：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看板扩展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1E2D4F55-0DA1-421F-B5C2-22FD96A7F2D3}" type="parTrans">
      <dgm:prSet/>
      <dgm:spPr/>
    </dgm:pt>
    <dgm:pt modelId="{18EFF3C3-47F9-402B-A3F3-E9310EA281B4}" cxnId="{1E2D4F55-0DA1-421F-B5C2-22FD96A7F2D3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CECA6358-8B6F-49BA-965C-5387CC547350}" srcId="{8EB1D179-D23D-41D4-AEEF-E4B9FEB06903}" destId="{3F25DA44-7F3E-4C17-A40B-7F663FDBEA65}" srcOrd="0" destOrd="0" parTransId="{EE9066D1-3403-4469-8E8C-0D40A82430F2}" sibTransId="{8EC5AF5E-9C9F-410A-A755-A3EA5186F948}"/>
    <dgm:cxn modelId="{8AD14032-0652-40E8-984F-FDB631B91002}" srcId="{8EB1D179-D23D-41D4-AEEF-E4B9FEB06903}" destId="{2E2F4D3A-969C-4DB2-9FA9-5C4A40369351}" srcOrd="1" destOrd="0" parTransId="{1E934BFE-4D40-486C-8784-F698A10C4CF5}" sibTransId="{EC1AFF77-9232-4EEB-95CB-85CEAB3B1FC0}"/>
    <dgm:cxn modelId="{1E2D4F55-0DA1-421F-B5C2-22FD96A7F2D3}" srcId="{8EB1D179-D23D-41D4-AEEF-E4B9FEB06903}" destId="{37B86CFA-59B5-46FA-8A6B-9FB187CE14DF}" srcOrd="2" destOrd="0" parTransId="{9DABF4F3-A9E6-40B1-A863-AC9409CC14BB}" sibTransId="{18EFF3C3-47F9-402B-A3F3-E9310EA281B4}"/>
    <dgm:cxn modelId="{944F145D-5130-49F1-9765-03FAEEA57E92}" type="presOf" srcId="{8EB1D179-D23D-41D4-AEEF-E4B9FEB06903}" destId="{BF708676-7EFC-4C81-9D3A-3E677EAC1C7B}" srcOrd="0" destOrd="0" presId="urn:microsoft.com/office/officeart/2005/8/layout/process1"/>
    <dgm:cxn modelId="{91B5FA5C-C71E-4EBC-9D56-27E7ABD54DFA}" type="presParOf" srcId="{BF708676-7EFC-4C81-9D3A-3E677EAC1C7B}" destId="{111DEAC9-5D4C-4A6A-A44E-082A26F60596}" srcOrd="0" destOrd="0" presId="urn:microsoft.com/office/officeart/2005/8/layout/process1"/>
    <dgm:cxn modelId="{813F3F5E-253E-4E7C-8031-47CB14EA234C}" type="presOf" srcId="{3F25DA44-7F3E-4C17-A40B-7F663FDBEA65}" destId="{111DEAC9-5D4C-4A6A-A44E-082A26F60596}" srcOrd="0" destOrd="0" presId="urn:microsoft.com/office/officeart/2005/8/layout/process1"/>
    <dgm:cxn modelId="{DB3150FC-1BC5-4A0D-9F52-C45DA3CDF9AA}" type="presParOf" srcId="{BF708676-7EFC-4C81-9D3A-3E677EAC1C7B}" destId="{8A5CF0CE-3323-464D-9C63-05C1BDB053F5}" srcOrd="1" destOrd="0" presId="urn:microsoft.com/office/officeart/2005/8/layout/process1"/>
    <dgm:cxn modelId="{D56890B8-F8B8-477E-8C5B-561490A55F22}" type="presOf" srcId="{8EC5AF5E-9C9F-410A-A755-A3EA5186F948}" destId="{8A5CF0CE-3323-464D-9C63-05C1BDB053F5}" srcOrd="0" destOrd="0" presId="urn:microsoft.com/office/officeart/2005/8/layout/process1"/>
    <dgm:cxn modelId="{FB515DB0-A4BD-40EE-874A-ECFCC37DE936}" type="presParOf" srcId="{8A5CF0CE-3323-464D-9C63-05C1BDB053F5}" destId="{5FA465F6-7607-499F-BFB2-52F4E071FB67}" srcOrd="0" destOrd="1" presId="urn:microsoft.com/office/officeart/2005/8/layout/process1"/>
    <dgm:cxn modelId="{2F7A60D2-BAA4-4E46-865B-D65CA1EAD428}" type="presOf" srcId="{8EC5AF5E-9C9F-410A-A755-A3EA5186F948}" destId="{5FA465F6-7607-499F-BFB2-52F4E071FB67}" srcOrd="1" destOrd="0" presId="urn:microsoft.com/office/officeart/2005/8/layout/process1"/>
    <dgm:cxn modelId="{AB06FA08-6760-40BD-8352-77F135DF6C18}" type="presParOf" srcId="{BF708676-7EFC-4C81-9D3A-3E677EAC1C7B}" destId="{552FB8E7-A5FB-4CC3-94C3-CE0BDF19F9F1}" srcOrd="2" destOrd="0" presId="urn:microsoft.com/office/officeart/2005/8/layout/process1"/>
    <dgm:cxn modelId="{125A4703-441D-4219-A173-4593248BB895}" type="presOf" srcId="{2E2F4D3A-969C-4DB2-9FA9-5C4A40369351}" destId="{552FB8E7-A5FB-4CC3-94C3-CE0BDF19F9F1}" srcOrd="0" destOrd="0" presId="urn:microsoft.com/office/officeart/2005/8/layout/process1"/>
    <dgm:cxn modelId="{13630E27-C06D-43E9-9910-39F4C075E9C0}" type="presParOf" srcId="{BF708676-7EFC-4C81-9D3A-3E677EAC1C7B}" destId="{353C3794-50AA-4D44-83C9-CE28317C3317}" srcOrd="3" destOrd="0" presId="urn:microsoft.com/office/officeart/2005/8/layout/process1"/>
    <dgm:cxn modelId="{389DA1C7-E41A-4B8F-A6CF-15AD4DC3FB4D}" type="presOf" srcId="{EC1AFF77-9232-4EEB-95CB-85CEAB3B1FC0}" destId="{353C3794-50AA-4D44-83C9-CE28317C3317}" srcOrd="0" destOrd="0" presId="urn:microsoft.com/office/officeart/2005/8/layout/process1"/>
    <dgm:cxn modelId="{927B7751-731B-4E41-BABD-E220706D58C1}" type="presParOf" srcId="{353C3794-50AA-4D44-83C9-CE28317C3317}" destId="{5AFF040D-0639-4120-9E39-DA822CF9F321}" srcOrd="0" destOrd="3" presId="urn:microsoft.com/office/officeart/2005/8/layout/process1"/>
    <dgm:cxn modelId="{C61C3111-497E-4F26-AB19-0D65EB066ADB}" type="presOf" srcId="{EC1AFF77-9232-4EEB-95CB-85CEAB3B1FC0}" destId="{5AFF040D-0639-4120-9E39-DA822CF9F321}" srcOrd="1" destOrd="0" presId="urn:microsoft.com/office/officeart/2005/8/layout/process1"/>
    <dgm:cxn modelId="{BC8DEECC-ED94-4AF2-A627-3F28D1FC55F3}" type="presParOf" srcId="{BF708676-7EFC-4C81-9D3A-3E677EAC1C7B}" destId="{A1E15D63-E1FF-4A28-A04F-A2B65927BC31}" srcOrd="4" destOrd="0" presId="urn:microsoft.com/office/officeart/2005/8/layout/process1"/>
    <dgm:cxn modelId="{224962A6-CF15-41F9-90C7-3C91528AEE7A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3" qsCatId="simple" csTypeId="urn:microsoft.com/office/officeart/2005/8/colors/accent3_2" csCatId="accent1" phldr="0"/>
      <dgm:spPr/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最后一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步：</a:t>
          </a:r>
          <a:r>
            <a:rPr lang="en-US" altLang="zh-CN" b="1">
              <a:latin typeface="微软雅黑" panose="020B0503020204020204" charset="-122"/>
              <a:ea typeface="微软雅黑" panose="020B0503020204020204" charset="-122"/>
            </a:rPr>
            <a:t>AI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自动流</a:t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C3415F06-C68C-4BE3-A847-2E5DBB8A643D}" type="parTrans">
      <dgm:prSet/>
      <dgm:spPr/>
    </dgm:pt>
    <dgm:pt modelId="{18EFF3C3-47F9-402B-A3F3-E9310EA281B4}" cxnId="{C3415F06-C68C-4BE3-A847-2E5DBB8A643D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 val="rev"/>
          <dgm:resizeHandles val="exact"/>
        </dgm:presLayoutVars>
      </dgm:prSet>
      <dgm:spPr/>
    </dgm:pt>
    <dgm:pt modelId="{A1E15D63-E1FF-4A28-A04F-A2B65927BC31}" type="pres">
      <dgm:prSet presAssocID="{37B86CFA-59B5-46FA-8A6B-9FB187CE14DF}" presName="node" presStyleLbl="node1" presStyleIdx="0" presStyleCnt="1">
        <dgm:presLayoutVars>
          <dgm:bulletEnabled val="1"/>
        </dgm:presLayoutVars>
      </dgm:prSet>
      <dgm:spPr/>
    </dgm:pt>
  </dgm:ptLst>
  <dgm:cxnLst>
    <dgm:cxn modelId="{C3415F06-C68C-4BE3-A847-2E5DBB8A643D}" srcId="{8EB1D179-D23D-41D4-AEEF-E4B9FEB06903}" destId="{37B86CFA-59B5-46FA-8A6B-9FB187CE14DF}" srcOrd="0" destOrd="0" parTransId="{9DABF4F3-A9E6-40B1-A863-AC9409CC14BB}" sibTransId="{18EFF3C3-47F9-402B-A3F3-E9310EA281B4}"/>
    <dgm:cxn modelId="{1F545A6B-1219-4A78-A70C-CF65AF050B0A}" type="presOf" srcId="{8EB1D179-D23D-41D4-AEEF-E4B9FEB06903}" destId="{BF708676-7EFC-4C81-9D3A-3E677EAC1C7B}" srcOrd="0" destOrd="0" presId="urn:microsoft.com/office/officeart/2005/8/layout/process1"/>
    <dgm:cxn modelId="{F9059D40-7D7D-402B-A944-6755EAADB195}" type="presParOf" srcId="{BF708676-7EFC-4C81-9D3A-3E677EAC1C7B}" destId="{A1E15D63-E1FF-4A28-A04F-A2B65927BC31}" srcOrd="0" destOrd="0" presId="urn:microsoft.com/office/officeart/2005/8/layout/process1"/>
    <dgm:cxn modelId="{4EE9CA20-4980-45D7-8A49-0267872CF668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BE1D93E0-1064-4E35-84F1-274817A8FA1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智能问答</a:t>
          </a:r>
          <a:r>
            <a:rPr lang="zh-CN" altLang="en-US"/>
            <a:t/>
          </a:r>
          <a:endParaRPr lang="zh-CN" altLang="en-US"/>
        </a:p>
      </dgm:t>
    </dgm:pt>
    <dgm:pt modelId="{B76F6F1F-7313-47A5-BC2E-994D915C21FA}" cxnId="{A9DFA78E-B255-4B7E-8948-BC987E994007}" type="parTrans">
      <dgm:prSet/>
      <dgm:spPr/>
      <dgm:t>
        <a:bodyPr/>
        <a:p>
          <a:endParaRPr lang="zh-CN" altLang="en-US"/>
        </a:p>
      </dgm:t>
    </dgm:pt>
    <dgm:pt modelId="{485E5104-1EB8-413E-A70E-ADACDF839B14}" cxnId="{A9DFA78E-B255-4B7E-8948-BC987E994007}" type="sibTrans">
      <dgm:prSet/>
      <dgm:spPr/>
      <dgm:t>
        <a:bodyPr/>
        <a:p>
          <a:endParaRPr lang="zh-CN" altLang="en-US"/>
        </a:p>
      </dgm:t>
    </dgm:pt>
    <dgm:pt modelId="{C850D67D-D455-40F2-BF40-958244ECBEC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自动生成</a:t>
          </a:r>
          <a:r>
            <a:rPr lang="zh-CN" altLang="en-US"/>
            <a:t/>
          </a:r>
          <a:endParaRPr lang="zh-CN" altLang="en-US"/>
        </a:p>
      </dgm:t>
    </dgm:pt>
    <dgm:pt modelId="{815BEECE-237C-451B-AD1A-99AD91077DC5}" cxnId="{E6178705-3454-497D-9570-87E9ABA6E3CC}" type="parTrans">
      <dgm:prSet/>
      <dgm:spPr/>
      <dgm:t>
        <a:bodyPr/>
        <a:p>
          <a:endParaRPr lang="zh-CN" altLang="en-US"/>
        </a:p>
      </dgm:t>
    </dgm:pt>
    <dgm:pt modelId="{440047A4-99C5-4142-9A9A-791B1494D18D}" cxnId="{E6178705-3454-497D-9570-87E9ABA6E3CC}" type="sibTrans">
      <dgm:prSet/>
      <dgm:spPr/>
      <dgm:t>
        <a:bodyPr/>
        <a:p>
          <a:endParaRPr lang="zh-CN" altLang="en-US"/>
        </a:p>
      </dgm:t>
    </dgm:pt>
    <dgm:pt modelId="{B8C84936-1FF8-491C-957F-E93A0D56BE7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流程自动化</a:t>
          </a:r>
          <a:r>
            <a:rPr lang="zh-CN" altLang="en-US"/>
            <a:t/>
          </a:r>
          <a:endParaRPr lang="zh-CN" altLang="en-US"/>
        </a:p>
      </dgm:t>
    </dgm:pt>
    <dgm:pt modelId="{0A3DB1B2-EEAB-46E8-83B7-3C75439F76AD}" cxnId="{F8FF286B-AB9E-4B10-9FE2-2A5F3C349B97}" type="parTrans">
      <dgm:prSet/>
      <dgm:spPr/>
      <dgm:t>
        <a:bodyPr/>
        <a:p>
          <a:endParaRPr lang="zh-CN" altLang="en-US"/>
        </a:p>
      </dgm:t>
    </dgm:pt>
    <dgm:pt modelId="{1D27C24F-A927-4600-8878-8630ECEBD341}" cxnId="{F8FF286B-AB9E-4B10-9FE2-2A5F3C349B97}" type="sibTrans">
      <dgm:prSet/>
      <dgm:spPr/>
      <dgm:t>
        <a:bodyPr/>
        <a:p>
          <a:endParaRPr lang="zh-CN" altLang="en-US"/>
        </a:p>
      </dgm:t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9027A074-C2B4-4B5C-8A24-9F326C135F2C}" type="pres">
      <dgm:prSet presAssocID="{BE1D93E0-1064-4E35-84F1-274817A8FA14}" presName="node" presStyleLbl="node1" presStyleIdx="0" presStyleCnt="3">
        <dgm:presLayoutVars>
          <dgm:bulletEnabled val="1"/>
        </dgm:presLayoutVars>
      </dgm:prSet>
      <dgm:spPr/>
    </dgm:pt>
    <dgm:pt modelId="{D428F19C-A8D3-4893-AD7E-2BA65F02F820}" type="pres">
      <dgm:prSet presAssocID="{485E5104-1EB8-413E-A70E-ADACDF839B14}" presName="sibTrans" presStyleLbl="sibTrans2D1" presStyleIdx="0" presStyleCnt="3"/>
      <dgm:spPr/>
    </dgm:pt>
    <dgm:pt modelId="{A9F3C989-90B4-4758-9A33-E49FCD0C7D74}" type="pres">
      <dgm:prSet presAssocID="{485E5104-1EB8-413E-A70E-ADACDF839B14}" presName="connectorText" presStyleCnt="0"/>
      <dgm:spPr/>
    </dgm:pt>
    <dgm:pt modelId="{ADA7BD43-8261-45C1-B84A-0D52FA1E4AE7}" type="pres">
      <dgm:prSet presAssocID="{C850D67D-D455-40F2-BF40-958244ECBECF}" presName="node" presStyleLbl="node1" presStyleIdx="1" presStyleCnt="3">
        <dgm:presLayoutVars>
          <dgm:bulletEnabled val="1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1" presStyleCnt="3"/>
      <dgm:spPr/>
    </dgm:pt>
    <dgm:pt modelId="{625DDE57-EEE3-4179-988C-D68B639218F6}" type="pres">
      <dgm:prSet presAssocID="{440047A4-99C5-4142-9A9A-791B1494D18D}" presName="connectorText" presStyleCnt="0"/>
      <dgm:spPr/>
    </dgm:pt>
    <dgm:pt modelId="{4DEB6BE5-009F-44B4-83FA-1FE41DB12AD9}" type="pres">
      <dgm:prSet presAssocID="{B8C84936-1FF8-491C-957F-E93A0D56BE72}" presName="node" presStyleLbl="node1" presStyleIdx="2" presStyleCnt="3">
        <dgm:presLayoutVars>
          <dgm:bulletEnabled val="1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2" presStyleCnt="3"/>
      <dgm:spPr/>
    </dgm:pt>
    <dgm:pt modelId="{B2DF63D3-0027-42D6-BEB7-43AD254113F1}" type="pres">
      <dgm:prSet presAssocID="{1D27C24F-A927-4600-8878-8630ECEBD341}" presName="connectorText" presStyleCnt="0"/>
      <dgm:spPr/>
    </dgm:pt>
  </dgm:ptLst>
  <dgm:cxnLst>
    <dgm:cxn modelId="{A9DFA78E-B255-4B7E-8948-BC987E994007}" srcId="{00F747F6-A844-4E8F-A0A0-423B86FE2B27}" destId="{BE1D93E0-1064-4E35-84F1-274817A8FA14}" srcOrd="0" destOrd="0" parTransId="{B76F6F1F-7313-47A5-BC2E-994D915C21FA}" sibTransId="{485E5104-1EB8-413E-A70E-ADACDF839B14}"/>
    <dgm:cxn modelId="{E6178705-3454-497D-9570-87E9ABA6E3CC}" srcId="{00F747F6-A844-4E8F-A0A0-423B86FE2B27}" destId="{C850D67D-D455-40F2-BF40-958244ECBECF}" srcOrd="1" destOrd="0" parTransId="{815BEECE-237C-451B-AD1A-99AD91077DC5}" sibTransId="{440047A4-99C5-4142-9A9A-791B1494D18D}"/>
    <dgm:cxn modelId="{F8FF286B-AB9E-4B10-9FE2-2A5F3C349B97}" srcId="{00F747F6-A844-4E8F-A0A0-423B86FE2B27}" destId="{B8C84936-1FF8-491C-957F-E93A0D56BE72}" srcOrd="2" destOrd="0" parTransId="{0A3DB1B2-EEAB-46E8-83B7-3C75439F76AD}" sibTransId="{1D27C24F-A927-4600-8878-8630ECEBD341}"/>
    <dgm:cxn modelId="{905BDBA2-465F-4C98-B810-39C18214FEB4}" type="presOf" srcId="{00F747F6-A844-4E8F-A0A0-423B86FE2B27}" destId="{A15C1A26-8DF5-40E1-BCEB-A9F490C30D57}" srcOrd="0" destOrd="0" presId="urn:microsoft.com/office/officeart/2005/8/layout/cycle2"/>
    <dgm:cxn modelId="{2A7C2273-0D20-4CB3-818D-439D940A97CF}" type="presParOf" srcId="{A15C1A26-8DF5-40E1-BCEB-A9F490C30D57}" destId="{9027A074-C2B4-4B5C-8A24-9F326C135F2C}" srcOrd="0" destOrd="0" presId="urn:microsoft.com/office/officeart/2005/8/layout/cycle2"/>
    <dgm:cxn modelId="{6C506F14-E12C-4A9F-9D3B-5DD710BFF5C4}" type="presOf" srcId="{BE1D93E0-1064-4E35-84F1-274817A8FA14}" destId="{9027A074-C2B4-4B5C-8A24-9F326C135F2C}" srcOrd="0" destOrd="0" presId="urn:microsoft.com/office/officeart/2005/8/layout/cycle2"/>
    <dgm:cxn modelId="{01FEE5EB-9D63-4AC5-923A-0EB01BCD70B7}" type="presParOf" srcId="{A15C1A26-8DF5-40E1-BCEB-A9F490C30D57}" destId="{D428F19C-A8D3-4893-AD7E-2BA65F02F820}" srcOrd="1" destOrd="0" presId="urn:microsoft.com/office/officeart/2005/8/layout/cycle2"/>
    <dgm:cxn modelId="{CD30FDDB-A405-4C5F-A294-91256D6B2A2C}" type="presOf" srcId="{485E5104-1EB8-413E-A70E-ADACDF839B14}" destId="{D428F19C-A8D3-4893-AD7E-2BA65F02F820}" srcOrd="0" destOrd="0" presId="urn:microsoft.com/office/officeart/2005/8/layout/cycle2"/>
    <dgm:cxn modelId="{B5E2662A-6352-4301-BC76-56AE604DCC4B}" type="presParOf" srcId="{D428F19C-A8D3-4893-AD7E-2BA65F02F820}" destId="{A9F3C989-90B4-4758-9A33-E49FCD0C7D74}" srcOrd="0" destOrd="1" presId="urn:microsoft.com/office/officeart/2005/8/layout/cycle2"/>
    <dgm:cxn modelId="{FEBC0AAF-A858-4350-AAB4-05A147A57ACF}" type="presOf" srcId="{485E5104-1EB8-413E-A70E-ADACDF839B14}" destId="{A9F3C989-90B4-4758-9A33-E49FCD0C7D74}" srcOrd="1" destOrd="0" presId="urn:microsoft.com/office/officeart/2005/8/layout/cycle2"/>
    <dgm:cxn modelId="{54AE534F-505C-4B63-B3B1-9481926FC7D6}" type="presParOf" srcId="{A15C1A26-8DF5-40E1-BCEB-A9F490C30D57}" destId="{ADA7BD43-8261-45C1-B84A-0D52FA1E4AE7}" srcOrd="2" destOrd="0" presId="urn:microsoft.com/office/officeart/2005/8/layout/cycle2"/>
    <dgm:cxn modelId="{BD8BEE76-4566-4672-B5B1-23620A09647B}" type="presOf" srcId="{C850D67D-D455-40F2-BF40-958244ECBECF}" destId="{ADA7BD43-8261-45C1-B84A-0D52FA1E4AE7}" srcOrd="0" destOrd="0" presId="urn:microsoft.com/office/officeart/2005/8/layout/cycle2"/>
    <dgm:cxn modelId="{0E88781A-3801-49F1-B56B-496810E64C77}" type="presParOf" srcId="{A15C1A26-8DF5-40E1-BCEB-A9F490C30D57}" destId="{56F040CF-6F47-4847-8647-F5FDBC9F146A}" srcOrd="3" destOrd="0" presId="urn:microsoft.com/office/officeart/2005/8/layout/cycle2"/>
    <dgm:cxn modelId="{89CFF52F-4222-402B-AF95-0EBC51467E94}" type="presOf" srcId="{440047A4-99C5-4142-9A9A-791B1494D18D}" destId="{56F040CF-6F47-4847-8647-F5FDBC9F146A}" srcOrd="0" destOrd="0" presId="urn:microsoft.com/office/officeart/2005/8/layout/cycle2"/>
    <dgm:cxn modelId="{596E100F-CBC0-41DD-A7AA-5814EB89DED3}" type="presParOf" srcId="{56F040CF-6F47-4847-8647-F5FDBC9F146A}" destId="{625DDE57-EEE3-4179-988C-D68B639218F6}" srcOrd="0" destOrd="3" presId="urn:microsoft.com/office/officeart/2005/8/layout/cycle2"/>
    <dgm:cxn modelId="{160557EE-997B-4D92-B009-5EF90287CC4B}" type="presOf" srcId="{440047A4-99C5-4142-9A9A-791B1494D18D}" destId="{625DDE57-EEE3-4179-988C-D68B639218F6}" srcOrd="1" destOrd="0" presId="urn:microsoft.com/office/officeart/2005/8/layout/cycle2"/>
    <dgm:cxn modelId="{BF82F0A5-EE42-4DB9-BB62-46AB5F938811}" type="presParOf" srcId="{A15C1A26-8DF5-40E1-BCEB-A9F490C30D57}" destId="{4DEB6BE5-009F-44B4-83FA-1FE41DB12AD9}" srcOrd="4" destOrd="0" presId="urn:microsoft.com/office/officeart/2005/8/layout/cycle2"/>
    <dgm:cxn modelId="{07C0FD5F-37C5-4E7D-9BC1-F1D991D89BEA}" type="presOf" srcId="{B8C84936-1FF8-491C-957F-E93A0D56BE72}" destId="{4DEB6BE5-009F-44B4-83FA-1FE41DB12AD9}" srcOrd="0" destOrd="0" presId="urn:microsoft.com/office/officeart/2005/8/layout/cycle2"/>
    <dgm:cxn modelId="{05C76C8C-BB2D-4337-85FD-D2E16363B448}" type="presParOf" srcId="{A15C1A26-8DF5-40E1-BCEB-A9F490C30D57}" destId="{212C6A32-E039-4B6C-B264-DA671275507E}" srcOrd="5" destOrd="0" presId="urn:microsoft.com/office/officeart/2005/8/layout/cycle2"/>
    <dgm:cxn modelId="{CB23C189-6A7E-4B7D-927F-4C4F95947E77}" type="presOf" srcId="{1D27C24F-A927-4600-8878-8630ECEBD341}" destId="{212C6A32-E039-4B6C-B264-DA671275507E}" srcOrd="0" destOrd="0" presId="urn:microsoft.com/office/officeart/2005/8/layout/cycle2"/>
    <dgm:cxn modelId="{F81347E2-0A34-4031-81E2-ACA35594BBBC}" type="presParOf" srcId="{212C6A32-E039-4B6C-B264-DA671275507E}" destId="{B2DF63D3-0027-42D6-BEB7-43AD254113F1}" srcOrd="0" destOrd="5" presId="urn:microsoft.com/office/officeart/2005/8/layout/cycle2"/>
    <dgm:cxn modelId="{C7681C63-5A3F-4CC0-9426-7435CA7AFEF3}" type="presOf" srcId="{1D27C24F-A927-4600-8878-8630ECEBD341}" destId="{B2DF63D3-0027-42D6-BEB7-43AD254113F1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047095" cy="523240"/>
        <a:chOff x="0" y="0"/>
        <a:chExt cx="11047095" cy="523240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创建</a:t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图表</a:t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022879" cy="523240"/>
      </dsp:txXfrm>
    </dsp:sp>
    <dsp:sp modelId="{8A5CF0CE-3323-464D-9C63-05C1BDB053F5}">
      <dsp:nvSpPr>
        <dsp:cNvPr id="4" name="右箭头 3"/>
        <dsp:cNvSpPr/>
      </dsp:nvSpPr>
      <dsp:spPr bwMode="white">
        <a:xfrm>
          <a:off x="1119030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119030" y="134783"/>
        <a:ext cx="216850" cy="253674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1432031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1054285"/>
            <a:satOff val="-1456"/>
            <a:lumOff val="-55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客户端发</a:t>
          </a:r>
          <a:r>
            <a:rPr lang="en-US" alt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get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、</a:t>
          </a:r>
          <a:r>
            <a:rPr lang="en-US" alt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post</a:t>
          </a: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请求</a:t>
          </a: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1432031" y="0"/>
        <a:ext cx="1022879" cy="523240"/>
      </dsp:txXfrm>
    </dsp:sp>
    <dsp:sp modelId="{353C3794-50AA-4D44-83C9-CE28317C3317}">
      <dsp:nvSpPr>
        <dsp:cNvPr id="6" name="右箭头 5"/>
        <dsp:cNvSpPr/>
      </dsp:nvSpPr>
      <dsp:spPr bwMode="white">
        <a:xfrm>
          <a:off x="2551061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1230000"/>
            <a:satOff val="-1698"/>
            <a:lumOff val="-65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551061" y="134783"/>
        <a:ext cx="216850" cy="253674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2864062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2108571"/>
            <a:satOff val="-2912"/>
            <a:lumOff val="-111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</a:rPr>
            <a:t>判断客户端是否有缓存</a:t>
          </a:r>
          <a:endParaRPr lang="zh-CN" altLang="en-US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864062" y="0"/>
        <a:ext cx="1022879" cy="523240"/>
      </dsp:txXfrm>
    </dsp:sp>
    <dsp:sp modelId="{72849FD6-2BEF-4B6F-AFA3-2DFA76B5CA5A}">
      <dsp:nvSpPr>
        <dsp:cNvPr id="8" name="右箭头 7"/>
        <dsp:cNvSpPr/>
      </dsp:nvSpPr>
      <dsp:spPr bwMode="white">
        <a:xfrm>
          <a:off x="3983091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983091" y="134783"/>
        <a:ext cx="216850" cy="253674"/>
      </dsp:txXfrm>
    </dsp:sp>
    <dsp:sp modelId="{5E924444-4052-4A00-B70A-E4F875BD219F}">
      <dsp:nvSpPr>
        <dsp:cNvPr id="9" name="圆角矩形 8"/>
        <dsp:cNvSpPr/>
      </dsp:nvSpPr>
      <dsp:spPr bwMode="white">
        <a:xfrm>
          <a:off x="4296092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3162857"/>
            <a:satOff val="-4369"/>
            <a:lumOff val="-168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没有则去服务器请求查询</a:t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4296092" y="0"/>
        <a:ext cx="1022879" cy="523240"/>
      </dsp:txXfrm>
    </dsp:sp>
    <dsp:sp modelId="{56F8CE8D-2E47-45C3-BDC3-3F81BC108D41}">
      <dsp:nvSpPr>
        <dsp:cNvPr id="10" name="右箭头 9"/>
        <dsp:cNvSpPr/>
      </dsp:nvSpPr>
      <dsp:spPr bwMode="white">
        <a:xfrm>
          <a:off x="5415122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415122" y="134783"/>
        <a:ext cx="216850" cy="253674"/>
      </dsp:txXfrm>
    </dsp:sp>
    <dsp:sp modelId="{AC2EDA35-CB7D-4711-A5CE-9AE7408FF58B}">
      <dsp:nvSpPr>
        <dsp:cNvPr id="11" name="圆角矩形 10"/>
        <dsp:cNvSpPr/>
      </dsp:nvSpPr>
      <dsp:spPr bwMode="white">
        <a:xfrm>
          <a:off x="5728123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4217142"/>
            <a:satOff val="-5825"/>
            <a:lumOff val="-22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如果也没有</a:t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728123" y="0"/>
        <a:ext cx="1022879" cy="523240"/>
      </dsp:txXfrm>
    </dsp:sp>
    <dsp:sp modelId="{BBFB98D3-7E10-44BA-9000-F6A545C18A63}">
      <dsp:nvSpPr>
        <dsp:cNvPr id="12" name="右箭头 11"/>
        <dsp:cNvSpPr/>
      </dsp:nvSpPr>
      <dsp:spPr bwMode="white">
        <a:xfrm>
          <a:off x="6847153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6847153" y="134783"/>
        <a:ext cx="216850" cy="253674"/>
      </dsp:txXfrm>
    </dsp:sp>
    <dsp:sp modelId="{8075330D-40EA-49BF-BF22-72C3375C4379}">
      <dsp:nvSpPr>
        <dsp:cNvPr id="13" name="圆角矩形 12"/>
        <dsp:cNvSpPr/>
      </dsp:nvSpPr>
      <dsp:spPr bwMode="white">
        <a:xfrm>
          <a:off x="7160154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5271428"/>
            <a:satOff val="-7282"/>
            <a:lumOff val="-280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则重新计算</a:t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7160154" y="0"/>
        <a:ext cx="1022879" cy="523240"/>
      </dsp:txXfrm>
    </dsp:sp>
    <dsp:sp modelId="{7C18B8AC-44BB-41F4-94F6-722F10A2C690}">
      <dsp:nvSpPr>
        <dsp:cNvPr id="14" name="右箭头 13"/>
        <dsp:cNvSpPr/>
      </dsp:nvSpPr>
      <dsp:spPr bwMode="white">
        <a:xfrm>
          <a:off x="8279184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6150000"/>
            <a:satOff val="-8496"/>
            <a:lumOff val="-326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8279184" y="134783"/>
        <a:ext cx="216850" cy="253674"/>
      </dsp:txXfrm>
    </dsp:sp>
    <dsp:sp modelId="{1CA8090E-9B56-477E-BC1D-B8F027BC6E3A}">
      <dsp:nvSpPr>
        <dsp:cNvPr id="15" name="圆角矩形 14"/>
        <dsp:cNvSpPr/>
      </dsp:nvSpPr>
      <dsp:spPr bwMode="white">
        <a:xfrm>
          <a:off x="8592185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6325714"/>
            <a:satOff val="-8738"/>
            <a:lumOff val="-33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返回图表</a:t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8592185" y="0"/>
        <a:ext cx="1022879" cy="523240"/>
      </dsp:txXfrm>
    </dsp:sp>
    <dsp:sp modelId="{F1BB54E9-ED51-419D-919B-C6A4F4B18B9F}">
      <dsp:nvSpPr>
        <dsp:cNvPr id="16" name="右箭头 15"/>
        <dsp:cNvSpPr/>
      </dsp:nvSpPr>
      <dsp:spPr bwMode="white">
        <a:xfrm>
          <a:off x="9711215" y="134783"/>
          <a:ext cx="216850" cy="25367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9711215" y="134783"/>
        <a:ext cx="216850" cy="253674"/>
      </dsp:txXfrm>
    </dsp:sp>
    <dsp:sp modelId="{547A0D95-7EF5-4F5D-B89C-0A86B7C0708A}">
      <dsp:nvSpPr>
        <dsp:cNvPr id="17" name="圆角矩形 16"/>
        <dsp:cNvSpPr/>
      </dsp:nvSpPr>
      <dsp:spPr bwMode="white">
        <a:xfrm>
          <a:off x="10024216" y="0"/>
          <a:ext cx="1022879" cy="5232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latin typeface="微软雅黑" panose="020B0503020204020204" charset="-122"/>
              <a:ea typeface="微软雅黑" panose="020B0503020204020204" charset="-122"/>
            </a:rPr>
            <a:t>服务端、客户端缓存</a:t>
          </a:r>
          <a:endParaRPr lang="zh-CN" sz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0024216" y="0"/>
        <a:ext cx="1022879" cy="5232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778625" cy="3960495"/>
        <a:chOff x="0" y="0"/>
        <a:chExt cx="6778625" cy="3960495"/>
      </a:xfrm>
    </dsp:grpSpPr>
    <dsp:sp modelId="{15715456-3418-4DF0-AF3A-DA59307B110D}">
      <dsp:nvSpPr>
        <dsp:cNvPr id="5" name="空心弧 4"/>
        <dsp:cNvSpPr/>
      </dsp:nvSpPr>
      <dsp:spPr bwMode="white">
        <a:xfrm>
          <a:off x="1556948" y="426057"/>
          <a:ext cx="3664729" cy="3664729"/>
        </a:xfrm>
        <a:prstGeom prst="blockArc">
          <a:avLst>
            <a:gd name="adj1" fmla="val 16199999"/>
            <a:gd name="adj2" fmla="val 1800000"/>
            <a:gd name="adj3" fmla="val 3962"/>
          </a:avLst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556948" y="426057"/>
        <a:ext cx="3664729" cy="3664729"/>
      </dsp:txXfrm>
    </dsp:sp>
    <dsp:sp modelId="{EBDCA107-8C73-4044-AC95-50DA28B759A8}">
      <dsp:nvSpPr>
        <dsp:cNvPr id="7" name="空心弧 6"/>
        <dsp:cNvSpPr/>
      </dsp:nvSpPr>
      <dsp:spPr bwMode="white">
        <a:xfrm>
          <a:off x="1556948" y="426057"/>
          <a:ext cx="3664729" cy="3664729"/>
        </a:xfrm>
        <a:prstGeom prst="blockArc">
          <a:avLst>
            <a:gd name="adj1" fmla="val 1800000"/>
            <a:gd name="adj2" fmla="val 9000000"/>
            <a:gd name="adj3" fmla="val 3962"/>
          </a:avLst>
        </a:prstGeom>
      </dsp:spPr>
      <dsp:style>
        <a:lnRef idx="0">
          <a:schemeClr val="lt1"/>
        </a:lnRef>
        <a:fillRef idx="3">
          <a:schemeClr val="accent5">
            <a:hueOff val="-3690000"/>
            <a:satOff val="-5097"/>
            <a:lumOff val="-196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556948" y="426057"/>
        <a:ext cx="3664729" cy="3664729"/>
      </dsp:txXfrm>
    </dsp:sp>
    <dsp:sp modelId="{B5FF6E04-452A-4146-97F4-3BC94EB5BB87}">
      <dsp:nvSpPr>
        <dsp:cNvPr id="9" name="空心弧 8"/>
        <dsp:cNvSpPr/>
      </dsp:nvSpPr>
      <dsp:spPr bwMode="white">
        <a:xfrm>
          <a:off x="1556948" y="426057"/>
          <a:ext cx="3664729" cy="3664729"/>
        </a:xfrm>
        <a:prstGeom prst="blockArc">
          <a:avLst>
            <a:gd name="adj1" fmla="val 9000000"/>
            <a:gd name="adj2" fmla="val 16199999"/>
            <a:gd name="adj3" fmla="val 3962"/>
          </a:avLst>
        </a:prstGeom>
      </dsp:spPr>
      <dsp:style>
        <a:lnRef idx="0">
          <a:schemeClr val="lt1"/>
        </a:lnRef>
        <a:fillRef idx="3">
          <a:schemeClr val="accent5">
            <a:hueOff val="-7380000"/>
            <a:satOff val="-10195"/>
            <a:lumOff val="-3921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556948" y="426057"/>
        <a:ext cx="3664729" cy="3664729"/>
      </dsp:txXfrm>
    </dsp:sp>
    <dsp:sp modelId="{BADECBB5-37EA-4668-8A2F-BD2C2902F22A}">
      <dsp:nvSpPr>
        <dsp:cNvPr id="3" name="椭圆 2"/>
        <dsp:cNvSpPr/>
      </dsp:nvSpPr>
      <dsp:spPr bwMode="white">
        <a:xfrm>
          <a:off x="2588454" y="1457563"/>
          <a:ext cx="1601717" cy="1601717"/>
        </a:xfrm>
        <a:prstGeom prst="ellipse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9210" tIns="29210" rIns="29210" bIns="2921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第一款自研</a:t>
          </a:r>
          <a:r>
            <a:rPr lang="en-US" altLang="zh-CN"/>
            <a:t>BI</a:t>
          </a:r>
          <a:r>
            <a:rPr lang="zh-CN" altLang="en-US"/>
            <a:t>平台</a:t>
          </a:r>
          <a:endParaRPr lang="zh-CN" altLang="en-US"/>
        </a:p>
      </dsp:txBody>
      <dsp:txXfrm>
        <a:off x="2588454" y="1457563"/>
        <a:ext cx="1601717" cy="1601717"/>
      </dsp:txXfrm>
    </dsp:sp>
    <dsp:sp modelId="{44F31994-0027-4DC3-B39E-FEE01FB1A852}">
      <dsp:nvSpPr>
        <dsp:cNvPr id="4" name="椭圆 3"/>
        <dsp:cNvSpPr/>
      </dsp:nvSpPr>
      <dsp:spPr bwMode="white">
        <a:xfrm>
          <a:off x="2828711" y="0"/>
          <a:ext cx="1121202" cy="1121202"/>
        </a:xfrm>
        <a:prstGeom prst="ellipse">
          <a:avLst/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统一</a:t>
          </a:r>
          <a:endParaRPr lang="zh-CN" altLang="en-US" sz="17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多端</a:t>
          </a:r>
          <a:r>
            <a:rPr lang="zh-CN" altLang="en-US" sz="1400">
              <a:sym typeface="+mn-ea"/>
            </a:rPr>
            <a:t>工具与平台</a:t>
          </a:r>
          <a:endParaRPr lang="zh-CN" altLang="en-US" sz="1400"/>
        </a:p>
      </dsp:txBody>
      <dsp:txXfrm>
        <a:off x="2828711" y="0"/>
        <a:ext cx="1121202" cy="1121202"/>
      </dsp:txXfrm>
    </dsp:sp>
    <dsp:sp modelId="{0DA4B7DF-BD6B-46E8-940A-69050C019BB3}">
      <dsp:nvSpPr>
        <dsp:cNvPr id="6" name="椭圆 5"/>
        <dsp:cNvSpPr/>
      </dsp:nvSpPr>
      <dsp:spPr bwMode="white">
        <a:xfrm>
          <a:off x="4299067" y="2546731"/>
          <a:ext cx="1121202" cy="1121202"/>
        </a:xfrm>
        <a:prstGeom prst="ellipse">
          <a:avLst/>
        </a:prstGeom>
      </dsp:spPr>
      <dsp:style>
        <a:lnRef idx="0">
          <a:schemeClr val="lt1"/>
        </a:lnRef>
        <a:fillRef idx="3">
          <a:schemeClr val="accent5">
            <a:hueOff val="-3690000"/>
            <a:satOff val="-5097"/>
            <a:lumOff val="-196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增效</a:t>
          </a:r>
          <a:endParaRPr lang="zh-CN" altLang="en-US" sz="17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拖拽</a:t>
          </a:r>
          <a:r>
            <a:rPr lang="zh-CN" altLang="en-US" sz="1400">
              <a:sym typeface="+mn-ea"/>
            </a:rPr>
            <a:t>操作</a:t>
          </a:r>
          <a:endParaRPr lang="zh-CN" altLang="en-US" sz="1400">
            <a:sym typeface="+mn-ea"/>
          </a:endParaRPr>
        </a:p>
      </dsp:txBody>
      <dsp:txXfrm>
        <a:off x="4299067" y="2546731"/>
        <a:ext cx="1121202" cy="1121202"/>
      </dsp:txXfrm>
    </dsp:sp>
    <dsp:sp modelId="{F539A410-44AA-4A02-9F1B-997DD2B71E87}">
      <dsp:nvSpPr>
        <dsp:cNvPr id="8" name="椭圆 7"/>
        <dsp:cNvSpPr/>
      </dsp:nvSpPr>
      <dsp:spPr bwMode="white">
        <a:xfrm>
          <a:off x="1358356" y="2546731"/>
          <a:ext cx="1121202" cy="1121202"/>
        </a:xfrm>
        <a:prstGeom prst="ellipse">
          <a:avLst/>
        </a:prstGeom>
      </dsp:spPr>
      <dsp:style>
        <a:lnRef idx="0">
          <a:schemeClr val="lt1"/>
        </a:lnRef>
        <a:fillRef idx="3">
          <a:schemeClr val="accent5">
            <a:hueOff val="-7380000"/>
            <a:satOff val="-10195"/>
            <a:lumOff val="-3921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ym typeface="+mn-ea"/>
            </a:rPr>
            <a:t>降本</a:t>
          </a:r>
          <a:endParaRPr lang="zh-CN" altLang="en-US" sz="17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ym typeface="+mn-ea"/>
            </a:rPr>
            <a:t>开源</a:t>
          </a:r>
          <a:r>
            <a:rPr lang="zh-CN" altLang="en-US" sz="1400">
              <a:sym typeface="+mn-ea"/>
            </a:rPr>
            <a:t>免费</a:t>
          </a:r>
          <a:endParaRPr lang="zh-CN" altLang="en-US" sz="1400"/>
        </a:p>
      </dsp:txBody>
      <dsp:txXfrm>
        <a:off x="1358356" y="2546731"/>
        <a:ext cx="1121202" cy="1121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71899" y="0"/>
        <a:ext cx="1918536" cy="509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第二步：高级分析</a:t>
          </a:r>
          <a:endParaRPr lang="zh-CN" altLang="en-US"/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第三步：美化与导出</a:t>
          </a:r>
          <a:endParaRPr lang="zh-CN" altLang="en-US"/>
        </a:p>
      </dsp:txBody>
      <dsp:txXfrm>
        <a:off x="5371899" y="0"/>
        <a:ext cx="1918536" cy="5099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71899" y="0"/>
        <a:ext cx="1918536" cy="5099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endParaRPr lang="zh-CN" altLang="en-US" sz="1600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第三步：美化与导出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71899" y="0"/>
        <a:ext cx="1918536" cy="5099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endParaRPr lang="zh-CN" altLang="en-US" sz="16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第三步：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看板扩展</a:t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71899" y="0"/>
        <a:ext cx="1918536" cy="5099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90435" cy="509905"/>
        <a:chOff x="0" y="0"/>
        <a:chExt cx="7290435" cy="50990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7150" tIns="57150" rIns="57150" bIns="5715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>
              <a:latin typeface="微软雅黑" panose="020B0503020204020204" charset="-122"/>
              <a:ea typeface="微软雅黑" panose="020B0503020204020204" charset="-122"/>
            </a:rPr>
            <a:t>第一步：全景接入</a:t>
          </a:r>
          <a:endParaRPr lang="zh-CN" altLang="en-US" sz="15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1918536" cy="50990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09887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98878" y="17054"/>
        <a:ext cx="406730" cy="475797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685950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>第二步：高级分析</a:t>
          </a:r>
          <a:endParaRPr lang="zh-CN" altLang="en-US" sz="16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685950" y="0"/>
        <a:ext cx="1918536" cy="509905"/>
      </dsp:txXfrm>
    </dsp:sp>
    <dsp:sp modelId="{353C3794-50AA-4D44-83C9-CE28317C3317}">
      <dsp:nvSpPr>
        <dsp:cNvPr id="6" name="右箭头 5"/>
        <dsp:cNvSpPr/>
      </dsp:nvSpPr>
      <dsp:spPr bwMode="white">
        <a:xfrm>
          <a:off x="4784828" y="17054"/>
          <a:ext cx="406730" cy="47579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3">
            <a:tint val="60000"/>
          </a:schemeClr>
        </a:lnRef>
        <a:fillRef idx="2">
          <a:schemeClr val="accent3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784828" y="17054"/>
        <a:ext cx="406730" cy="475797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371899" y="0"/>
          <a:ext cx="1918536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第三步：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看板扩展</a:t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71899" y="0"/>
        <a:ext cx="1918536" cy="5099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052570" cy="509905"/>
        <a:chOff x="0" y="0"/>
        <a:chExt cx="4052570" cy="509905"/>
      </a:xfrm>
    </dsp:grpSpPr>
    <dsp:sp modelId="{A1E15D63-E1FF-4A28-A04F-A2B65927BC31}">
      <dsp:nvSpPr>
        <dsp:cNvPr id="3" name="圆角矩形 2"/>
        <dsp:cNvSpPr/>
      </dsp:nvSpPr>
      <dsp:spPr bwMode="white">
        <a:xfrm>
          <a:off x="0" y="0"/>
          <a:ext cx="4052570" cy="50990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最后一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步：</a:t>
          </a:r>
          <a:r>
            <a:rPr lang="en-US" altLang="zh-CN" b="1">
              <a:latin typeface="微软雅黑" panose="020B0503020204020204" charset="-122"/>
              <a:ea typeface="微软雅黑" panose="020B0503020204020204" charset="-122"/>
            </a:rPr>
            <a:t>AI</a:t>
          </a:r>
          <a:r>
            <a:rPr lang="zh-CN" altLang="en-US" b="1">
              <a:latin typeface="微软雅黑" panose="020B0503020204020204" charset="-122"/>
              <a:ea typeface="微软雅黑" panose="020B0503020204020204" charset="-122"/>
            </a:rPr>
            <a:t>自动流</a:t>
          </a:r>
          <a:endParaRPr lang="zh-CN" altLang="en-US" b="1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0"/>
        <a:ext cx="4052570" cy="5099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71795" cy="3961130"/>
        <a:chOff x="0" y="0"/>
        <a:chExt cx="5471795" cy="3961130"/>
      </a:xfrm>
    </dsp:grpSpPr>
    <dsp:sp modelId="{9027A074-C2B4-4B5C-8A24-9F326C135F2C}">
      <dsp:nvSpPr>
        <dsp:cNvPr id="3" name="椭圆 2"/>
        <dsp:cNvSpPr/>
      </dsp:nvSpPr>
      <dsp:spPr bwMode="white">
        <a:xfrm>
          <a:off x="1874422" y="0"/>
          <a:ext cx="1722951" cy="17229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智能问答</a:t>
          </a:r>
          <a:endParaRPr lang="zh-CN" altLang="en-US"/>
        </a:p>
      </dsp:txBody>
      <dsp:txXfrm>
        <a:off x="1874422" y="0"/>
        <a:ext cx="1722951" cy="1722951"/>
      </dsp:txXfrm>
    </dsp:sp>
    <dsp:sp modelId="{D428F19C-A8D3-4893-AD7E-2BA65F02F820}">
      <dsp:nvSpPr>
        <dsp:cNvPr id="4" name="右箭头 3"/>
        <dsp:cNvSpPr/>
      </dsp:nvSpPr>
      <dsp:spPr bwMode="white">
        <a:xfrm rot="3599999">
          <a:off x="3153713" y="1689817"/>
          <a:ext cx="456582" cy="58149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3599999">
        <a:off x="3153713" y="1689817"/>
        <a:ext cx="456582" cy="581496"/>
      </dsp:txXfrm>
    </dsp:sp>
    <dsp:sp modelId="{ADA7BD43-8261-45C1-B84A-0D52FA1E4AE7}">
      <dsp:nvSpPr>
        <dsp:cNvPr id="5" name="椭圆 4"/>
        <dsp:cNvSpPr/>
      </dsp:nvSpPr>
      <dsp:spPr bwMode="white">
        <a:xfrm>
          <a:off x="3166635" y="2238179"/>
          <a:ext cx="1722951" cy="17229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自动生成</a:t>
          </a:r>
          <a:endParaRPr lang="zh-CN" altLang="en-US"/>
        </a:p>
      </dsp:txBody>
      <dsp:txXfrm>
        <a:off x="3166635" y="2238179"/>
        <a:ext cx="1722951" cy="1722951"/>
      </dsp:txXfrm>
    </dsp:sp>
    <dsp:sp modelId="{56F040CF-6F47-4847-8647-F5FDBC9F146A}">
      <dsp:nvSpPr>
        <dsp:cNvPr id="6" name="右箭头 5"/>
        <dsp:cNvSpPr/>
      </dsp:nvSpPr>
      <dsp:spPr bwMode="white">
        <a:xfrm rot="10800000">
          <a:off x="2507606" y="2808907"/>
          <a:ext cx="456582" cy="58149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2507606" y="2808907"/>
        <a:ext cx="456582" cy="581496"/>
      </dsp:txXfrm>
    </dsp:sp>
    <dsp:sp modelId="{4DEB6BE5-009F-44B4-83FA-1FE41DB12AD9}">
      <dsp:nvSpPr>
        <dsp:cNvPr id="7" name="椭圆 6"/>
        <dsp:cNvSpPr/>
      </dsp:nvSpPr>
      <dsp:spPr bwMode="white">
        <a:xfrm>
          <a:off x="582209" y="2238179"/>
          <a:ext cx="1722951" cy="17229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流程自动化</a:t>
          </a:r>
          <a:endParaRPr lang="zh-CN" altLang="en-US"/>
        </a:p>
      </dsp:txBody>
      <dsp:txXfrm>
        <a:off x="582209" y="2238179"/>
        <a:ext cx="1722951" cy="1722951"/>
      </dsp:txXfrm>
    </dsp:sp>
    <dsp:sp modelId="{212C6A32-E039-4B6C-B264-DA671275507E}">
      <dsp:nvSpPr>
        <dsp:cNvPr id="8" name="右箭头 7"/>
        <dsp:cNvSpPr/>
      </dsp:nvSpPr>
      <dsp:spPr bwMode="white">
        <a:xfrm rot="-3599999">
          <a:off x="1861500" y="1689817"/>
          <a:ext cx="456582" cy="58149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3599999">
        <a:off x="1861500" y="1689817"/>
        <a:ext cx="456582" cy="581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>
                <a:sym typeface="+mn-ea"/>
              </a:rPr>
              <a:t>精简后的核心内容</a:t>
            </a:r>
            <a:endParaRPr lang="zh-CN" altLang="en-US"/>
          </a:p>
          <a:p>
            <a:r>
              <a:rPr lang="zh-CN" altLang="en-US"/>
              <a:t>待完善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288" y="317500"/>
            <a:ext cx="711200" cy="427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模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36088" y="6407150"/>
            <a:ext cx="2606675" cy="334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b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E68621-0F37-408C-BD6B-2DD5179A75B4}" type="slidenum">
              <a:rPr lang="en-US" altLang="zh-CN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3242" y="1467851"/>
            <a:ext cx="6625827" cy="43513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(18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号）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此处书写正文，字号可根据实际需要略作调整。此处书写正文，字号可根据实际需要略作调整。此处书写正文，字号可根据实际需要略作调整。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此处书写正文，字号可根据实际需要略作调整。此处书写正文，字号可根据实际需要略作调整。此处书写正文，字号可根据实际需要略作调整。此处书写正文，字号可根据实际需要略作调整。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473242" y="563482"/>
            <a:ext cx="10515600" cy="527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此处填写标题文字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3075" y="6442075"/>
            <a:ext cx="4114800" cy="241300"/>
          </a:xfrm>
          <a:prstGeom prst="rect">
            <a:avLst/>
          </a:prstGeom>
        </p:spPr>
        <p:txBody>
          <a:bodyPr/>
          <a:lstStyle/>
          <a:p>
            <a:pPr algn="l" fontAlgn="auto"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此处填写主题名称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|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演讲人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/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事业部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|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日期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(10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号）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288" y="317500"/>
            <a:ext cx="711200" cy="427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9.xml"/><Relationship Id="rId8" Type="http://schemas.openxmlformats.org/officeDocument/2006/relationships/diagramQuickStyle" Target="../diagrams/quickStyle9.xml"/><Relationship Id="rId7" Type="http://schemas.openxmlformats.org/officeDocument/2006/relationships/diagramLayout" Target="../diagrams/layout9.xml"/><Relationship Id="rId6" Type="http://schemas.openxmlformats.org/officeDocument/2006/relationships/diagramData" Target="../diagrams/data9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1" Type="http://schemas.openxmlformats.org/officeDocument/2006/relationships/slideLayout" Target="../slideLayouts/slideLayout1.xml"/><Relationship Id="rId10" Type="http://schemas.microsoft.com/office/2007/relationships/diagramDrawing" Target="../diagrams/drawing9.xml"/><Relationship Id="rId1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4" descr="核心文化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"/>
            <a:ext cx="12192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-3175"/>
            <a:ext cx="12192000" cy="6865938"/>
          </a:xfrm>
          <a:prstGeom prst="rect">
            <a:avLst/>
          </a:prstGeom>
          <a:gradFill>
            <a:gsLst>
              <a:gs pos="48000">
                <a:srgbClr val="2688C4"/>
              </a:gs>
              <a:gs pos="15000">
                <a:schemeClr val="bg1">
                  <a:alpha val="58000"/>
                </a:schemeClr>
              </a:gs>
              <a:gs pos="87000">
                <a:srgbClr val="0C4677">
                  <a:alpha val="100000"/>
                </a:srgbClr>
              </a:gs>
              <a:gs pos="64000">
                <a:srgbClr val="196CA4">
                  <a:alpha val="100000"/>
                </a:srgbClr>
              </a:gs>
              <a:gs pos="76000">
                <a:srgbClr val="0C4F84"/>
              </a:gs>
              <a:gs pos="99000">
                <a:srgbClr val="0C3D6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剪去单角的矩形 9"/>
          <p:cNvSpPr/>
          <p:nvPr/>
        </p:nvSpPr>
        <p:spPr>
          <a:xfrm>
            <a:off x="0" y="4672013"/>
            <a:ext cx="12192000" cy="2184400"/>
          </a:xfrm>
          <a:custGeom>
            <a:avLst/>
            <a:gdLst>
              <a:gd name="connsiteX0" fmla="*/ 0 w 12192000"/>
              <a:gd name="connsiteY0" fmla="*/ 0 h 2367643"/>
              <a:gd name="connsiteX1" fmla="*/ 11797385 w 12192000"/>
              <a:gd name="connsiteY1" fmla="*/ 0 h 2367643"/>
              <a:gd name="connsiteX2" fmla="*/ 12192000 w 12192000"/>
              <a:gd name="connsiteY2" fmla="*/ 394615 h 2367643"/>
              <a:gd name="connsiteX3" fmla="*/ 12192000 w 12192000"/>
              <a:gd name="connsiteY3" fmla="*/ 2367643 h 2367643"/>
              <a:gd name="connsiteX4" fmla="*/ 0 w 12192000"/>
              <a:gd name="connsiteY4" fmla="*/ 2367643 h 2367643"/>
              <a:gd name="connsiteX5" fmla="*/ 0 w 12192000"/>
              <a:gd name="connsiteY5" fmla="*/ 0 h 2367643"/>
              <a:gd name="connsiteX0-1" fmla="*/ 0 w 12192000"/>
              <a:gd name="connsiteY0-2" fmla="*/ 0 h 2367643"/>
              <a:gd name="connsiteX1-3" fmla="*/ 11924385 w 12192000"/>
              <a:gd name="connsiteY1-4" fmla="*/ 0 h 2367643"/>
              <a:gd name="connsiteX2-5" fmla="*/ 12192000 w 12192000"/>
              <a:gd name="connsiteY2-6" fmla="*/ 394615 h 2367643"/>
              <a:gd name="connsiteX3-7" fmla="*/ 12192000 w 12192000"/>
              <a:gd name="connsiteY3-8" fmla="*/ 2367643 h 2367643"/>
              <a:gd name="connsiteX4-9" fmla="*/ 0 w 12192000"/>
              <a:gd name="connsiteY4-10" fmla="*/ 2367643 h 2367643"/>
              <a:gd name="connsiteX5-11" fmla="*/ 0 w 12192000"/>
              <a:gd name="connsiteY5-12" fmla="*/ 0 h 2367643"/>
              <a:gd name="connsiteX0-13" fmla="*/ 0 w 12192000"/>
              <a:gd name="connsiteY0-14" fmla="*/ 0 h 2367643"/>
              <a:gd name="connsiteX1-15" fmla="*/ 11924385 w 12192000"/>
              <a:gd name="connsiteY1-16" fmla="*/ 0 h 2367643"/>
              <a:gd name="connsiteX2-17" fmla="*/ 12192000 w 12192000"/>
              <a:gd name="connsiteY2-18" fmla="*/ 394615 h 2367643"/>
              <a:gd name="connsiteX3-19" fmla="*/ 12192000 w 12192000"/>
              <a:gd name="connsiteY3-20" fmla="*/ 2367643 h 2367643"/>
              <a:gd name="connsiteX4-21" fmla="*/ 0 w 12192000"/>
              <a:gd name="connsiteY4-22" fmla="*/ 2367643 h 2367643"/>
              <a:gd name="connsiteX5-23" fmla="*/ 0 w 12192000"/>
              <a:gd name="connsiteY5-24" fmla="*/ 0 h 2367643"/>
              <a:gd name="connsiteX0-25" fmla="*/ 0 w 12192000"/>
              <a:gd name="connsiteY0-26" fmla="*/ 0 h 2367643"/>
              <a:gd name="connsiteX1-27" fmla="*/ 11924385 w 12192000"/>
              <a:gd name="connsiteY1-28" fmla="*/ 0 h 2367643"/>
              <a:gd name="connsiteX2-29" fmla="*/ 12192000 w 12192000"/>
              <a:gd name="connsiteY2-30" fmla="*/ 437627 h 2367643"/>
              <a:gd name="connsiteX3-31" fmla="*/ 12192000 w 12192000"/>
              <a:gd name="connsiteY3-32" fmla="*/ 2367643 h 2367643"/>
              <a:gd name="connsiteX4-33" fmla="*/ 0 w 12192000"/>
              <a:gd name="connsiteY4-34" fmla="*/ 2367643 h 2367643"/>
              <a:gd name="connsiteX5-35" fmla="*/ 0 w 12192000"/>
              <a:gd name="connsiteY5-36" fmla="*/ 0 h 2367643"/>
              <a:gd name="connsiteX0-37" fmla="*/ 0 w 12192000"/>
              <a:gd name="connsiteY0-38" fmla="*/ 0 h 2367643"/>
              <a:gd name="connsiteX1-39" fmla="*/ 11924385 w 12192000"/>
              <a:gd name="connsiteY1-40" fmla="*/ 0 h 2367643"/>
              <a:gd name="connsiteX2-41" fmla="*/ 12192000 w 12192000"/>
              <a:gd name="connsiteY2-42" fmla="*/ 399394 h 2367643"/>
              <a:gd name="connsiteX3-43" fmla="*/ 12192000 w 12192000"/>
              <a:gd name="connsiteY3-44" fmla="*/ 2367643 h 2367643"/>
              <a:gd name="connsiteX4-45" fmla="*/ 0 w 12192000"/>
              <a:gd name="connsiteY4-46" fmla="*/ 2367643 h 2367643"/>
              <a:gd name="connsiteX5-47" fmla="*/ 0 w 12192000"/>
              <a:gd name="connsiteY5-48" fmla="*/ 0 h 23676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2367643">
                <a:moveTo>
                  <a:pt x="0" y="0"/>
                </a:moveTo>
                <a:lnTo>
                  <a:pt x="11924385" y="0"/>
                </a:lnTo>
                <a:lnTo>
                  <a:pt x="12192000" y="399394"/>
                </a:lnTo>
                <a:lnTo>
                  <a:pt x="12192000" y="2367643"/>
                </a:lnTo>
                <a:lnTo>
                  <a:pt x="0" y="2367643"/>
                </a:lnTo>
                <a:lnTo>
                  <a:pt x="0" y="0"/>
                </a:lnTo>
                <a:close/>
              </a:path>
            </a:pathLst>
          </a:custGeom>
          <a:solidFill>
            <a:srgbClr val="0C3D6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364" name="文本框 6"/>
          <p:cNvSpPr txBox="1"/>
          <p:nvPr/>
        </p:nvSpPr>
        <p:spPr>
          <a:xfrm>
            <a:off x="825500" y="881063"/>
            <a:ext cx="438404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600" b="1" baseline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Xset</a:t>
            </a:r>
            <a:r>
              <a:rPr lang="zh-CN" altLang="en-US" sz="3600" b="1" baseline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产品定位与规划</a:t>
            </a:r>
            <a:endParaRPr lang="zh-CN" altLang="en-US" sz="3600" b="1" baseline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6" name="文本框 5"/>
          <p:cNvSpPr txBox="1"/>
          <p:nvPr/>
        </p:nvSpPr>
        <p:spPr>
          <a:xfrm>
            <a:off x="876300" y="1733550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endParaRPr lang="zh-CN" altLang="en-US" sz="2000" baseline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7" name="文本框 16"/>
          <p:cNvSpPr txBox="1"/>
          <p:nvPr/>
        </p:nvSpPr>
        <p:spPr>
          <a:xfrm>
            <a:off x="825500" y="5108575"/>
            <a:ext cx="55657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汇报人：王喻梅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时间：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2024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6757670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85360" y="2416810"/>
            <a:ext cx="405257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预期目标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sz="1400">
                <a:solidFill>
                  <a:schemeClr val="dk1"/>
                </a:solidFill>
              </a:rPr>
              <a:t>图表不再是业务展示的拦路虎</a:t>
            </a:r>
            <a:endParaRPr 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大而全的图表库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总能找到一款图表能表达数据隐含的信息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9451340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328285" y="2312035"/>
            <a:ext cx="4052570" cy="3209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看板功能与美化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深色模板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样式扩展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导出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MD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动画增加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看板嵌入其它页面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看板相互连接与跳转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筛选信息即可爬虫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18040" y="2312035"/>
            <a:ext cx="1635760" cy="122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关联通用任务</a:t>
            </a:r>
            <a:r>
              <a:rPr lang="en-US" alt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右键可以爬虫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MD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动画库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模板语法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89965" y="1047115"/>
            <a:ext cx="2112010" cy="5530215"/>
            <a:chOff x="1696" y="1991"/>
            <a:chExt cx="3326" cy="8709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2348" y="5357"/>
              <a:ext cx="2199" cy="2148"/>
              <a:chOff x="6610" y="6482"/>
              <a:chExt cx="2342" cy="228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610" y="6482"/>
                <a:ext cx="2288" cy="2288"/>
                <a:chOff x="6170" y="5357"/>
                <a:chExt cx="2288" cy="2288"/>
              </a:xfrm>
              <a:solidFill>
                <a:srgbClr val="EAF6F6"/>
              </a:solidFill>
            </p:grpSpPr>
            <p:sp>
              <p:nvSpPr>
                <p:cNvPr id="18" name="流程图: 内部贮存 17"/>
                <p:cNvSpPr/>
                <p:nvPr/>
              </p:nvSpPr>
              <p:spPr>
                <a:xfrm>
                  <a:off x="6170" y="53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" name="流程图: 内部贮存 18"/>
                <p:cNvSpPr/>
                <p:nvPr/>
              </p:nvSpPr>
              <p:spPr>
                <a:xfrm>
                  <a:off x="6370" y="55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" name="流程图: 内部贮存 19"/>
                <p:cNvSpPr/>
                <p:nvPr/>
              </p:nvSpPr>
              <p:spPr>
                <a:xfrm>
                  <a:off x="6570" y="57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7245" y="7021"/>
                <a:ext cx="1707" cy="1599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看板深色模板</a:t>
                </a:r>
                <a:endParaRPr lang="zh-CN" altLang="en-US" sz="1400"/>
              </a:p>
              <a:p>
                <a:r>
                  <a:rPr lang="zh-CN" altLang="en-US" sz="1400"/>
                  <a:t>布局组件扩展</a:t>
                </a:r>
                <a:endParaRPr lang="zh-CN" altLang="en-US" sz="14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2148" y="2305"/>
              <a:ext cx="2148" cy="2149"/>
              <a:chOff x="6410" y="3419"/>
              <a:chExt cx="2852" cy="18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410" y="34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6610" y="36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810" y="38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521" y="4023"/>
                <a:ext cx="1177" cy="1002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更多图表配色</a:t>
                </a:r>
                <a:endParaRPr lang="zh-CN" altLang="en-US" sz="140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399" y="8409"/>
              <a:ext cx="2148" cy="2282"/>
              <a:chOff x="2399" y="8408"/>
              <a:chExt cx="2148" cy="2282"/>
            </a:xfrm>
          </p:grpSpPr>
          <p:grpSp>
            <p:nvGrpSpPr>
              <p:cNvPr id="31" name="组合 30"/>
              <p:cNvGrpSpPr/>
              <p:nvPr/>
            </p:nvGrpSpPr>
            <p:grpSpPr>
              <a:xfrm flipH="1">
                <a:off x="2399" y="8408"/>
                <a:ext cx="2148" cy="2148"/>
                <a:chOff x="2399" y="8408"/>
                <a:chExt cx="2148" cy="2148"/>
              </a:xfrm>
              <a:solidFill>
                <a:srgbClr val="EAF6F6"/>
              </a:solidFill>
            </p:grpSpPr>
            <p:sp>
              <p:nvSpPr>
                <p:cNvPr id="27" name="菱形 26"/>
                <p:cNvSpPr/>
                <p:nvPr/>
              </p:nvSpPr>
              <p:spPr>
                <a:xfrm>
                  <a:off x="2399" y="84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/>
              </p:nvSpPr>
              <p:spPr>
                <a:xfrm>
                  <a:off x="2599" y="86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" name="菱形 29"/>
                <p:cNvSpPr/>
                <p:nvPr/>
              </p:nvSpPr>
              <p:spPr>
                <a:xfrm>
                  <a:off x="2799" y="88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2985" y="8850"/>
                <a:ext cx="796" cy="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PPT</a:t>
                </a:r>
                <a:r>
                  <a:rPr lang="zh-CN" altLang="en-US" sz="1400"/>
                  <a:t>模板导出</a:t>
                </a:r>
                <a:endParaRPr lang="zh-CN" altLang="en-US" sz="140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1696" y="1991"/>
              <a:ext cx="3326" cy="8709"/>
            </a:xfrm>
            <a:prstGeom prst="rect">
              <a:avLst/>
            </a:prstGeom>
            <a:ln>
              <a:solidFill>
                <a:srgbClr val="0AB79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875530" y="1099185"/>
            <a:ext cx="6478270" cy="5530215"/>
          </a:xfrm>
          <a:prstGeom prst="rect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3689350" y="3205480"/>
            <a:ext cx="598805" cy="457200"/>
          </a:xfrm>
          <a:prstGeom prst="rightArrow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9451340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85360" y="2416810"/>
            <a:ext cx="405257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预期目标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sz="1400">
                <a:solidFill>
                  <a:schemeClr val="dk1"/>
                </a:solidFill>
              </a:rPr>
              <a:t>分析结果即可进行汇报</a:t>
            </a:r>
            <a:endParaRPr 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用户可以编辑和修改一些图表元素外观，实现差异化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新数据探索时可以连接爬虫，实现站内相应图表数据更新。（如果发现图表是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车情况，那么想看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车，而目前图表没有展示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车，也搜索不到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车数据，即可实现实时数据下载，并分析，抽样图表到指定数据分析）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895215" y="193040"/>
            <a:ext cx="405193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4894580" y="274955"/>
          <a:ext cx="4052570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757160" y="2177415"/>
            <a:ext cx="405257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预期目标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sz="1400">
                <a:solidFill>
                  <a:schemeClr val="dk1"/>
                </a:solidFill>
              </a:rPr>
              <a:t>用户在聊天窗口输入问题</a:t>
            </a:r>
            <a:endParaRPr 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根据答案回答问题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输出结果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并提示结果是否保存，保存到哪个看板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85215" y="1448435"/>
          <a:ext cx="5471795" cy="3961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的价值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达成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2706688" y="1448753"/>
          <a:ext cx="6778625" cy="396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3175" y="4763"/>
            <a:ext cx="12195175" cy="686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0" name="剪去单角的矩形 9"/>
          <p:cNvSpPr/>
          <p:nvPr/>
        </p:nvSpPr>
        <p:spPr>
          <a:xfrm>
            <a:off x="-3175" y="3429000"/>
            <a:ext cx="12195175" cy="3440113"/>
          </a:xfrm>
          <a:custGeom>
            <a:avLst/>
            <a:gdLst>
              <a:gd name="connsiteX0" fmla="*/ 0 w 12192000"/>
              <a:gd name="connsiteY0" fmla="*/ 0 h 2367643"/>
              <a:gd name="connsiteX1" fmla="*/ 11797385 w 12192000"/>
              <a:gd name="connsiteY1" fmla="*/ 0 h 2367643"/>
              <a:gd name="connsiteX2" fmla="*/ 12192000 w 12192000"/>
              <a:gd name="connsiteY2" fmla="*/ 394615 h 2367643"/>
              <a:gd name="connsiteX3" fmla="*/ 12192000 w 12192000"/>
              <a:gd name="connsiteY3" fmla="*/ 2367643 h 2367643"/>
              <a:gd name="connsiteX4" fmla="*/ 0 w 12192000"/>
              <a:gd name="connsiteY4" fmla="*/ 2367643 h 2367643"/>
              <a:gd name="connsiteX5" fmla="*/ 0 w 12192000"/>
              <a:gd name="connsiteY5" fmla="*/ 0 h 2367643"/>
              <a:gd name="connsiteX0-1" fmla="*/ 0 w 12192000"/>
              <a:gd name="connsiteY0-2" fmla="*/ 0 h 2367643"/>
              <a:gd name="connsiteX1-3" fmla="*/ 11924385 w 12192000"/>
              <a:gd name="connsiteY1-4" fmla="*/ 0 h 2367643"/>
              <a:gd name="connsiteX2-5" fmla="*/ 12192000 w 12192000"/>
              <a:gd name="connsiteY2-6" fmla="*/ 394615 h 2367643"/>
              <a:gd name="connsiteX3-7" fmla="*/ 12192000 w 12192000"/>
              <a:gd name="connsiteY3-8" fmla="*/ 2367643 h 2367643"/>
              <a:gd name="connsiteX4-9" fmla="*/ 0 w 12192000"/>
              <a:gd name="connsiteY4-10" fmla="*/ 2367643 h 2367643"/>
              <a:gd name="connsiteX5-11" fmla="*/ 0 w 12192000"/>
              <a:gd name="connsiteY5-12" fmla="*/ 0 h 2367643"/>
              <a:gd name="connsiteX0-13" fmla="*/ 0 w 12192000"/>
              <a:gd name="connsiteY0-14" fmla="*/ 0 h 2367643"/>
              <a:gd name="connsiteX1-15" fmla="*/ 11924385 w 12192000"/>
              <a:gd name="connsiteY1-16" fmla="*/ 0 h 2367643"/>
              <a:gd name="connsiteX2-17" fmla="*/ 12192000 w 12192000"/>
              <a:gd name="connsiteY2-18" fmla="*/ 394615 h 2367643"/>
              <a:gd name="connsiteX3-19" fmla="*/ 12192000 w 12192000"/>
              <a:gd name="connsiteY3-20" fmla="*/ 2367643 h 2367643"/>
              <a:gd name="connsiteX4-21" fmla="*/ 0 w 12192000"/>
              <a:gd name="connsiteY4-22" fmla="*/ 2367643 h 2367643"/>
              <a:gd name="connsiteX5-23" fmla="*/ 0 w 12192000"/>
              <a:gd name="connsiteY5-24" fmla="*/ 0 h 2367643"/>
              <a:gd name="connsiteX0-25" fmla="*/ 0 w 12192000"/>
              <a:gd name="connsiteY0-26" fmla="*/ 0 h 2367643"/>
              <a:gd name="connsiteX1-27" fmla="*/ 11924385 w 12192000"/>
              <a:gd name="connsiteY1-28" fmla="*/ 0 h 2367643"/>
              <a:gd name="connsiteX2-29" fmla="*/ 12192000 w 12192000"/>
              <a:gd name="connsiteY2-30" fmla="*/ 437627 h 2367643"/>
              <a:gd name="connsiteX3-31" fmla="*/ 12192000 w 12192000"/>
              <a:gd name="connsiteY3-32" fmla="*/ 2367643 h 2367643"/>
              <a:gd name="connsiteX4-33" fmla="*/ 0 w 12192000"/>
              <a:gd name="connsiteY4-34" fmla="*/ 2367643 h 2367643"/>
              <a:gd name="connsiteX5-35" fmla="*/ 0 w 12192000"/>
              <a:gd name="connsiteY5-36" fmla="*/ 0 h 2367643"/>
              <a:gd name="connsiteX0-37" fmla="*/ 0 w 12192000"/>
              <a:gd name="connsiteY0-38" fmla="*/ 0 h 2367643"/>
              <a:gd name="connsiteX1-39" fmla="*/ 11924385 w 12192000"/>
              <a:gd name="connsiteY1-40" fmla="*/ 0 h 2367643"/>
              <a:gd name="connsiteX2-41" fmla="*/ 12192000 w 12192000"/>
              <a:gd name="connsiteY2-42" fmla="*/ 399394 h 2367643"/>
              <a:gd name="connsiteX3-43" fmla="*/ 12192000 w 12192000"/>
              <a:gd name="connsiteY3-44" fmla="*/ 2367643 h 2367643"/>
              <a:gd name="connsiteX4-45" fmla="*/ 0 w 12192000"/>
              <a:gd name="connsiteY4-46" fmla="*/ 2367643 h 2367643"/>
              <a:gd name="connsiteX5-47" fmla="*/ 0 w 12192000"/>
              <a:gd name="connsiteY5-48" fmla="*/ 0 h 2367643"/>
              <a:gd name="connsiteX0-49" fmla="*/ 0 w 12192000"/>
              <a:gd name="connsiteY0-50" fmla="*/ 17417 h 2385060"/>
              <a:gd name="connsiteX1-51" fmla="*/ 11824236 w 12192000"/>
              <a:gd name="connsiteY1-52" fmla="*/ 0 h 2385060"/>
              <a:gd name="connsiteX2-53" fmla="*/ 12192000 w 12192000"/>
              <a:gd name="connsiteY2-54" fmla="*/ 416811 h 2385060"/>
              <a:gd name="connsiteX3-55" fmla="*/ 12192000 w 12192000"/>
              <a:gd name="connsiteY3-56" fmla="*/ 2385060 h 2385060"/>
              <a:gd name="connsiteX4-57" fmla="*/ 0 w 12192000"/>
              <a:gd name="connsiteY4-58" fmla="*/ 2385060 h 2385060"/>
              <a:gd name="connsiteX5-59" fmla="*/ 0 w 12192000"/>
              <a:gd name="connsiteY5-60" fmla="*/ 17417 h 2385060"/>
              <a:gd name="connsiteX0-61" fmla="*/ 0 w 12192000"/>
              <a:gd name="connsiteY0-62" fmla="*/ 4717 h 2385060"/>
              <a:gd name="connsiteX1-63" fmla="*/ 11824236 w 12192000"/>
              <a:gd name="connsiteY1-64" fmla="*/ 0 h 2385060"/>
              <a:gd name="connsiteX2-65" fmla="*/ 12192000 w 12192000"/>
              <a:gd name="connsiteY2-66" fmla="*/ 416811 h 2385060"/>
              <a:gd name="connsiteX3-67" fmla="*/ 12192000 w 12192000"/>
              <a:gd name="connsiteY3-68" fmla="*/ 2385060 h 2385060"/>
              <a:gd name="connsiteX4-69" fmla="*/ 0 w 12192000"/>
              <a:gd name="connsiteY4-70" fmla="*/ 2385060 h 2385060"/>
              <a:gd name="connsiteX5-71" fmla="*/ 0 w 12192000"/>
              <a:gd name="connsiteY5-72" fmla="*/ 4717 h 2385060"/>
              <a:gd name="connsiteX0-73" fmla="*/ 1361 w 12192000"/>
              <a:gd name="connsiteY0-74" fmla="*/ 635 h 2385060"/>
              <a:gd name="connsiteX1-75" fmla="*/ 11824236 w 12192000"/>
              <a:gd name="connsiteY1-76" fmla="*/ 0 h 2385060"/>
              <a:gd name="connsiteX2-77" fmla="*/ 12192000 w 12192000"/>
              <a:gd name="connsiteY2-78" fmla="*/ 416811 h 2385060"/>
              <a:gd name="connsiteX3-79" fmla="*/ 12192000 w 12192000"/>
              <a:gd name="connsiteY3-80" fmla="*/ 2385060 h 2385060"/>
              <a:gd name="connsiteX4-81" fmla="*/ 0 w 12192000"/>
              <a:gd name="connsiteY4-82" fmla="*/ 2385060 h 2385060"/>
              <a:gd name="connsiteX5-83" fmla="*/ 1361 w 12192000"/>
              <a:gd name="connsiteY5-84" fmla="*/ 635 h 2385060"/>
              <a:gd name="connsiteX0-85" fmla="*/ 27215 w 12192000"/>
              <a:gd name="connsiteY0-86" fmla="*/ 104049 h 2385060"/>
              <a:gd name="connsiteX1-87" fmla="*/ 11824236 w 12192000"/>
              <a:gd name="connsiteY1-88" fmla="*/ 0 h 2385060"/>
              <a:gd name="connsiteX2-89" fmla="*/ 12192000 w 12192000"/>
              <a:gd name="connsiteY2-90" fmla="*/ 416811 h 2385060"/>
              <a:gd name="connsiteX3-91" fmla="*/ 12192000 w 12192000"/>
              <a:gd name="connsiteY3-92" fmla="*/ 2385060 h 2385060"/>
              <a:gd name="connsiteX4-93" fmla="*/ 0 w 12192000"/>
              <a:gd name="connsiteY4-94" fmla="*/ 2385060 h 2385060"/>
              <a:gd name="connsiteX5-95" fmla="*/ 27215 w 12192000"/>
              <a:gd name="connsiteY5-96" fmla="*/ 104049 h 2385060"/>
              <a:gd name="connsiteX0-97" fmla="*/ 131 w 12192130"/>
              <a:gd name="connsiteY0-98" fmla="*/ 635 h 2385060"/>
              <a:gd name="connsiteX1-99" fmla="*/ 11824366 w 12192130"/>
              <a:gd name="connsiteY1-100" fmla="*/ 0 h 2385060"/>
              <a:gd name="connsiteX2-101" fmla="*/ 12192130 w 12192130"/>
              <a:gd name="connsiteY2-102" fmla="*/ 416811 h 2385060"/>
              <a:gd name="connsiteX3-103" fmla="*/ 12192130 w 12192130"/>
              <a:gd name="connsiteY3-104" fmla="*/ 2385060 h 2385060"/>
              <a:gd name="connsiteX4-105" fmla="*/ 130 w 12192130"/>
              <a:gd name="connsiteY4-106" fmla="*/ 2385060 h 2385060"/>
              <a:gd name="connsiteX5-107" fmla="*/ 131 w 12192130"/>
              <a:gd name="connsiteY5-108" fmla="*/ 635 h 2385060"/>
              <a:gd name="connsiteX0-109" fmla="*/ 1813095 w 12192000"/>
              <a:gd name="connsiteY0-110" fmla="*/ 635 h 2385060"/>
              <a:gd name="connsiteX1-111" fmla="*/ 11824236 w 12192000"/>
              <a:gd name="connsiteY1-112" fmla="*/ 0 h 2385060"/>
              <a:gd name="connsiteX2-113" fmla="*/ 12192000 w 12192000"/>
              <a:gd name="connsiteY2-114" fmla="*/ 416811 h 2385060"/>
              <a:gd name="connsiteX3-115" fmla="*/ 12192000 w 12192000"/>
              <a:gd name="connsiteY3-116" fmla="*/ 2385060 h 2385060"/>
              <a:gd name="connsiteX4-117" fmla="*/ 0 w 12192000"/>
              <a:gd name="connsiteY4-118" fmla="*/ 2385060 h 2385060"/>
              <a:gd name="connsiteX5-119" fmla="*/ 1813095 w 12192000"/>
              <a:gd name="connsiteY5-120" fmla="*/ 635 h 2385060"/>
              <a:gd name="connsiteX0-121" fmla="*/ 21 w 10378926"/>
              <a:gd name="connsiteY0-122" fmla="*/ 635 h 2390108"/>
              <a:gd name="connsiteX1-123" fmla="*/ 10011162 w 10378926"/>
              <a:gd name="connsiteY1-124" fmla="*/ 0 h 2390108"/>
              <a:gd name="connsiteX2-125" fmla="*/ 10378926 w 10378926"/>
              <a:gd name="connsiteY2-126" fmla="*/ 416811 h 2390108"/>
              <a:gd name="connsiteX3-127" fmla="*/ 10378926 w 10378926"/>
              <a:gd name="connsiteY3-128" fmla="*/ 2385060 h 2390108"/>
              <a:gd name="connsiteX4-129" fmla="*/ 6187 w 10378926"/>
              <a:gd name="connsiteY4-130" fmla="*/ 2390108 h 2390108"/>
              <a:gd name="connsiteX5-131" fmla="*/ 21 w 10378926"/>
              <a:gd name="connsiteY5-132" fmla="*/ 635 h 2390108"/>
              <a:gd name="connsiteX0-133" fmla="*/ 14017 w 10372739"/>
              <a:gd name="connsiteY0-134" fmla="*/ 635 h 2390108"/>
              <a:gd name="connsiteX1-135" fmla="*/ 10004975 w 10372739"/>
              <a:gd name="connsiteY1-136" fmla="*/ 0 h 2390108"/>
              <a:gd name="connsiteX2-137" fmla="*/ 10372739 w 10372739"/>
              <a:gd name="connsiteY2-138" fmla="*/ 416811 h 2390108"/>
              <a:gd name="connsiteX3-139" fmla="*/ 10372739 w 10372739"/>
              <a:gd name="connsiteY3-140" fmla="*/ 2385060 h 2390108"/>
              <a:gd name="connsiteX4-141" fmla="*/ 0 w 10372739"/>
              <a:gd name="connsiteY4-142" fmla="*/ 2390108 h 2390108"/>
              <a:gd name="connsiteX5-143" fmla="*/ 14017 w 10372739"/>
              <a:gd name="connsiteY5-144" fmla="*/ 635 h 2390108"/>
              <a:gd name="connsiteX0-145" fmla="*/ 21 w 10358743"/>
              <a:gd name="connsiteY0-146" fmla="*/ 635 h 2390108"/>
              <a:gd name="connsiteX1-147" fmla="*/ 9990979 w 10358743"/>
              <a:gd name="connsiteY1-148" fmla="*/ 0 h 2390108"/>
              <a:gd name="connsiteX2-149" fmla="*/ 10358743 w 10358743"/>
              <a:gd name="connsiteY2-150" fmla="*/ 416811 h 2390108"/>
              <a:gd name="connsiteX3-151" fmla="*/ 10358743 w 10358743"/>
              <a:gd name="connsiteY3-152" fmla="*/ 2385060 h 2390108"/>
              <a:gd name="connsiteX4-153" fmla="*/ 6187 w 10358743"/>
              <a:gd name="connsiteY4-154" fmla="*/ 2390108 h 2390108"/>
              <a:gd name="connsiteX5-155" fmla="*/ 21 w 10358743"/>
              <a:gd name="connsiteY5-156" fmla="*/ 635 h 2390108"/>
              <a:gd name="connsiteX0-157" fmla="*/ 3925 w 10362647"/>
              <a:gd name="connsiteY0-158" fmla="*/ 635 h 2392861"/>
              <a:gd name="connsiteX1-159" fmla="*/ 9994883 w 10362647"/>
              <a:gd name="connsiteY1-160" fmla="*/ 0 h 2392861"/>
              <a:gd name="connsiteX2-161" fmla="*/ 10362647 w 10362647"/>
              <a:gd name="connsiteY2-162" fmla="*/ 416811 h 2392861"/>
              <a:gd name="connsiteX3-163" fmla="*/ 10362647 w 10362647"/>
              <a:gd name="connsiteY3-164" fmla="*/ 2385060 h 2392861"/>
              <a:gd name="connsiteX4-165" fmla="*/ 0 w 10362647"/>
              <a:gd name="connsiteY4-166" fmla="*/ 2392861 h 2392861"/>
              <a:gd name="connsiteX5-167" fmla="*/ 3925 w 10362647"/>
              <a:gd name="connsiteY5-168" fmla="*/ 635 h 23928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62647" h="2392861">
                <a:moveTo>
                  <a:pt x="3925" y="635"/>
                </a:moveTo>
                <a:lnTo>
                  <a:pt x="9994883" y="0"/>
                </a:lnTo>
                <a:lnTo>
                  <a:pt x="10362647" y="416811"/>
                </a:lnTo>
                <a:lnTo>
                  <a:pt x="10362647" y="2385060"/>
                </a:lnTo>
                <a:lnTo>
                  <a:pt x="0" y="2392861"/>
                </a:lnTo>
                <a:cubicBezTo>
                  <a:pt x="454" y="1598053"/>
                  <a:pt x="3471" y="795443"/>
                  <a:pt x="3925" y="635"/>
                </a:cubicBezTo>
                <a:close/>
              </a:path>
            </a:pathLst>
          </a:custGeom>
          <a:solidFill>
            <a:srgbClr val="0C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88C4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1038" y="1479550"/>
            <a:ext cx="3895725" cy="83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THANK YOU!</a:t>
            </a:r>
            <a:endParaRPr kumimoji="0" lang="en-US" altLang="zh-CN" sz="4800" b="0" i="0" kern="1200" cap="none" spc="0" normalizeH="0" baseline="0" noProof="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9396" name="文本框 3"/>
          <p:cNvSpPr txBox="1"/>
          <p:nvPr/>
        </p:nvSpPr>
        <p:spPr>
          <a:xfrm>
            <a:off x="2522538" y="3452813"/>
            <a:ext cx="7146925" cy="3392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产品规划及汽车新技术研究院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核心文化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竞争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进取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协作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极致</a:t>
            </a:r>
            <a:endParaRPr lang="en-US" altLang="zh-CN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坚守四心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上进心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责任心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信心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决心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我们要做比亚迪新能源汽车的护城河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团队精神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追求极致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无所畏惧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发展使命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双驱动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智未来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9397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0288" y="317500"/>
            <a:ext cx="711200" cy="427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 rot="16200000" flipH="1">
            <a:off x="-1780012" y="2497973"/>
            <a:ext cx="695234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/>
            <a:r>
              <a:rPr lang="en-US" altLang="zh-CN" sz="11500" noProof="1" dirty="0">
                <a:solidFill>
                  <a:srgbClr val="2E75B6">
                    <a:alpha val="20000"/>
                  </a:srgbClr>
                </a:solidFill>
                <a:latin typeface="Arial" panose="020B0604020202020204" pitchFamily="34" charset="0"/>
                <a:ea typeface="思源宋体 CN Heavy" pitchFamily="18" charset="-122"/>
                <a:cs typeface="Arial" panose="020B0604020202020204" pitchFamily="34" charset="0"/>
                <a:sym typeface="Arial" panose="020B0604020202020204" pitchFamily="34" charset="0"/>
              </a:rPr>
              <a:t>Part 03</a:t>
            </a:r>
            <a:endParaRPr lang="en-US" altLang="zh-CN" sz="11500" noProof="1" dirty="0">
              <a:solidFill>
                <a:srgbClr val="2E75B6">
                  <a:alpha val="20000"/>
                </a:srgbClr>
              </a:solidFill>
              <a:latin typeface="Arial" panose="020B0604020202020204" pitchFamily="34" charset="0"/>
              <a:ea typeface="思源宋体 CN Heavy" pitchFamily="18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96150" y="0"/>
            <a:ext cx="4895850" cy="6858000"/>
          </a:xfrm>
          <a:prstGeom prst="rect">
            <a:avLst/>
          </a:prstGeom>
          <a:solidFill>
            <a:srgbClr val="0F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1971675" y="1395413"/>
            <a:ext cx="7366000" cy="3925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889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grpSp>
        <p:nvGrpSpPr>
          <p:cNvPr id="21508" name="组合 15"/>
          <p:cNvGrpSpPr/>
          <p:nvPr/>
        </p:nvGrpSpPr>
        <p:grpSpPr>
          <a:xfrm>
            <a:off x="10220325" y="1577975"/>
            <a:ext cx="0" cy="938213"/>
            <a:chOff x="703943" y="653143"/>
            <a:chExt cx="0" cy="93809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03943" y="653143"/>
              <a:ext cx="0" cy="6386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03943" y="1355592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03943" y="1455413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03943" y="1555235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971675" y="1970088"/>
            <a:ext cx="179388" cy="1152525"/>
          </a:xfrm>
          <a:prstGeom prst="rect">
            <a:avLst/>
          </a:prstGeom>
          <a:solidFill>
            <a:srgbClr val="0F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1514" name="文本框 33"/>
          <p:cNvSpPr txBox="1"/>
          <p:nvPr/>
        </p:nvSpPr>
        <p:spPr>
          <a:xfrm>
            <a:off x="3357563" y="2084388"/>
            <a:ext cx="2394585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5400" dirty="0">
                <a:solidFill>
                  <a:srgbClr val="0F4C83"/>
                </a:solidFill>
                <a:latin typeface="Arial" panose="020B0604020202020204" pitchFamily="34" charset="0"/>
                <a:ea typeface="思源宋体 CN Heavy" pitchFamily="18" charset="-122"/>
              </a:rPr>
              <a:t>Part 03</a:t>
            </a:r>
            <a:endParaRPr lang="en-US" altLang="zh-CN" sz="5400" dirty="0">
              <a:solidFill>
                <a:srgbClr val="0F4C83"/>
              </a:solidFill>
              <a:latin typeface="Arial" panose="020B0604020202020204" pitchFamily="34" charset="0"/>
              <a:ea typeface="思源宋体 CN Heavy" pitchFamily="18" charset="-122"/>
            </a:endParaRPr>
          </a:p>
        </p:txBody>
      </p:sp>
      <p:sp>
        <p:nvSpPr>
          <p:cNvPr id="21515" name="文本框 34"/>
          <p:cNvSpPr txBox="1"/>
          <p:nvPr/>
        </p:nvSpPr>
        <p:spPr>
          <a:xfrm>
            <a:off x="3357880" y="3084830"/>
            <a:ext cx="58635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5400" b="1" dirty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Xset</a:t>
            </a:r>
            <a:r>
              <a:rPr lang="zh-CN" altLang="en-US" sz="5400" b="1" dirty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产品</a:t>
            </a:r>
            <a:r>
              <a:rPr lang="zh-CN" altLang="en-US" sz="5400" b="1" dirty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介绍</a:t>
            </a:r>
            <a:endParaRPr lang="zh-CN" altLang="en-US" sz="5400" b="1" dirty="0">
              <a:solidFill>
                <a:srgbClr val="3B3838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3450" y="4215130"/>
            <a:ext cx="476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现代轻量化的企业级</a:t>
            </a:r>
            <a:r>
              <a:rPr lang="en-US" altLang="zh-CN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BI</a:t>
            </a: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介绍</a:t>
            </a:r>
            <a:endParaRPr lang="zh-CN" altLang="en-US" sz="1200" noProof="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73450" y="4040505"/>
            <a:ext cx="782638" cy="0"/>
          </a:xfrm>
          <a:prstGeom prst="line">
            <a:avLst/>
          </a:prstGeom>
          <a:ln w="31750">
            <a:solidFill>
              <a:srgbClr val="2C55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18" name="组合 1"/>
          <p:cNvGrpSpPr/>
          <p:nvPr/>
        </p:nvGrpSpPr>
        <p:grpSpPr>
          <a:xfrm rot="10800000">
            <a:off x="9632950" y="4319588"/>
            <a:ext cx="0" cy="938212"/>
            <a:chOff x="703943" y="653143"/>
            <a:chExt cx="0" cy="93809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03943" y="653143"/>
              <a:ext cx="0" cy="6386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703943" y="1355592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03943" y="1455413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03943" y="1555235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523" name="图片 7" descr="集团全新品牌标识-PNG-反白稿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8525" y="269875"/>
            <a:ext cx="711200" cy="425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核心功能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5259705" y="2395855"/>
            <a:ext cx="1607820" cy="2068830"/>
          </a:xfrm>
          <a:prstGeom prst="ellipse">
            <a:avLst/>
          </a:prstGeom>
          <a:gradFill>
            <a:gsLst>
              <a:gs pos="0">
                <a:srgbClr val="08BB99"/>
              </a:gs>
              <a:gs pos="58000">
                <a:srgbClr val="FEFEFE"/>
              </a:gs>
              <a:gs pos="59000">
                <a:srgbClr val="FBFCFE"/>
              </a:gs>
              <a:gs pos="100000">
                <a:srgbClr val="20A4A6"/>
              </a:gs>
            </a:gsLst>
            <a:lin ang="5400000" scaled="0"/>
          </a:gradFill>
          <a:ln w="6350">
            <a:solidFill>
              <a:srgbClr val="A4E2D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7225" y="2692400"/>
            <a:ext cx="6731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08BB99"/>
                    </a:gs>
                    <a:gs pos="58000">
                      <a:srgbClr val="FEFEFE"/>
                    </a:gs>
                    <a:gs pos="59000">
                      <a:srgbClr val="FBFCFE"/>
                    </a:gs>
                    <a:gs pos="100000">
                      <a:srgbClr val="20A4A6"/>
                    </a:gs>
                  </a:gsLst>
                  <a:lin ang="540000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/>
              <a:t>探索性分析与图表制作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4541520" y="850900"/>
            <a:ext cx="1036320" cy="1333500"/>
            <a:chOff x="3936" y="3546"/>
            <a:chExt cx="1632" cy="2100"/>
          </a:xfrm>
        </p:grpSpPr>
        <p:sp>
          <p:nvSpPr>
            <p:cNvPr id="10" name="圆角矩形 9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no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丰富的数据源接入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14160" y="850900"/>
            <a:ext cx="1036320" cy="1333500"/>
            <a:chOff x="3936" y="3546"/>
            <a:chExt cx="1632" cy="2100"/>
          </a:xfrm>
          <a:solidFill>
            <a:srgbClr val="EAF6F6"/>
          </a:solidFill>
        </p:grpSpPr>
        <p:sp>
          <p:nvSpPr>
            <p:cNvPr id="14" name="圆角矩形 13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grp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SQL</a:t>
              </a:r>
              <a:r>
                <a:rPr lang="zh-CN" altLang="en-US"/>
                <a:t>编辑运行环境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425055" y="2762250"/>
            <a:ext cx="1036320" cy="1333500"/>
            <a:chOff x="3936" y="3546"/>
            <a:chExt cx="1632" cy="2100"/>
          </a:xfrm>
        </p:grpSpPr>
        <p:sp>
          <p:nvSpPr>
            <p:cNvPr id="17" name="圆角矩形 16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no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/>
                <a:t>看板布局与展示</a:t>
              </a:r>
              <a:endParaRPr 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05200" y="2805430"/>
            <a:ext cx="1036320" cy="1333500"/>
            <a:chOff x="3936" y="3546"/>
            <a:chExt cx="1632" cy="2100"/>
          </a:xfrm>
          <a:solidFill>
            <a:srgbClr val="EAF6F6"/>
          </a:solidFill>
        </p:grpSpPr>
        <p:sp>
          <p:nvSpPr>
            <p:cNvPr id="23" name="圆角矩形 22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grp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/>
                <a:t>登录与权限管理</a:t>
              </a:r>
              <a:endParaRPr 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41520" y="4673600"/>
            <a:ext cx="1036320" cy="1333500"/>
            <a:chOff x="3936" y="3546"/>
            <a:chExt cx="1632" cy="2100"/>
          </a:xfrm>
          <a:noFill/>
        </p:grpSpPr>
        <p:sp>
          <p:nvSpPr>
            <p:cNvPr id="27" name="圆角矩形 26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grp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/>
                <a:t>下钻导出下载分享</a:t>
              </a:r>
              <a:endParaRPr lang="zh-CN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14160" y="4673600"/>
            <a:ext cx="1036320" cy="1333500"/>
            <a:chOff x="3936" y="3546"/>
            <a:chExt cx="1632" cy="2100"/>
          </a:xfrm>
          <a:solidFill>
            <a:srgbClr val="EAF6F6"/>
          </a:solidFill>
        </p:grpSpPr>
        <p:sp>
          <p:nvSpPr>
            <p:cNvPr id="30" name="圆角矩形 29"/>
            <p:cNvSpPr/>
            <p:nvPr/>
          </p:nvSpPr>
          <p:spPr>
            <a:xfrm>
              <a:off x="3936" y="3546"/>
              <a:ext cx="1632" cy="2100"/>
            </a:xfrm>
            <a:prstGeom prst="roundRect">
              <a:avLst>
                <a:gd name="adj" fmla="val 7352"/>
              </a:avLst>
            </a:prstGeom>
            <a:grpFill/>
            <a:ln w="6350">
              <a:solidFill>
                <a:srgbClr val="A4E2D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22" y="3652"/>
              <a:ext cx="1060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/>
                <a:t>定时警告与报告</a:t>
              </a:r>
              <a:endParaRPr lang="zh-CN"/>
            </a:p>
          </p:txBody>
        </p:sp>
      </p:grpSp>
      <p:cxnSp>
        <p:nvCxnSpPr>
          <p:cNvPr id="33" name="肘形连接符 32"/>
          <p:cNvCxnSpPr>
            <a:endCxn id="10" idx="1"/>
          </p:cNvCxnSpPr>
          <p:nvPr/>
        </p:nvCxnSpPr>
        <p:spPr>
          <a:xfrm rot="16200000">
            <a:off x="3659505" y="1882140"/>
            <a:ext cx="1246505" cy="516890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2"/>
            <a:endCxn id="30" idx="3"/>
          </p:cNvCxnSpPr>
          <p:nvPr/>
        </p:nvCxnSpPr>
        <p:spPr>
          <a:xfrm rot="5400000">
            <a:off x="7174230" y="4571365"/>
            <a:ext cx="1244600" cy="292735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4" idx="3"/>
            <a:endCxn id="17" idx="0"/>
          </p:cNvCxnSpPr>
          <p:nvPr/>
        </p:nvCxnSpPr>
        <p:spPr>
          <a:xfrm>
            <a:off x="7650480" y="1517650"/>
            <a:ext cx="292735" cy="1244600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0" idx="3"/>
            <a:endCxn id="14" idx="1"/>
          </p:cNvCxnSpPr>
          <p:nvPr/>
        </p:nvCxnSpPr>
        <p:spPr>
          <a:xfrm>
            <a:off x="5577840" y="1517650"/>
            <a:ext cx="1036320" cy="3175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0" idx="1"/>
            <a:endCxn id="27" idx="3"/>
          </p:cNvCxnSpPr>
          <p:nvPr/>
        </p:nvCxnSpPr>
        <p:spPr>
          <a:xfrm rot="10800000" flipV="1">
            <a:off x="5577840" y="5340350"/>
            <a:ext cx="1036320" cy="3175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7" idx="1"/>
          </p:cNvCxnSpPr>
          <p:nvPr/>
        </p:nvCxnSpPr>
        <p:spPr>
          <a:xfrm rot="10800000">
            <a:off x="3928110" y="4155440"/>
            <a:ext cx="613410" cy="1184910"/>
          </a:xfrm>
          <a:prstGeom prst="bentConnector2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数据架构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04850" y="897890"/>
            <a:ext cx="10782300" cy="5062220"/>
            <a:chOff x="931" y="2120"/>
            <a:chExt cx="16980" cy="7972"/>
          </a:xfrm>
        </p:grpSpPr>
        <p:grpSp>
          <p:nvGrpSpPr>
            <p:cNvPr id="52" name="组合 51"/>
            <p:cNvGrpSpPr/>
            <p:nvPr/>
          </p:nvGrpSpPr>
          <p:grpSpPr>
            <a:xfrm>
              <a:off x="6507" y="2120"/>
              <a:ext cx="3267" cy="1175"/>
              <a:chOff x="8372" y="6329"/>
              <a:chExt cx="3267" cy="1175"/>
            </a:xfrm>
          </p:grpSpPr>
          <p:sp>
            <p:nvSpPr>
              <p:cNvPr id="27" name="流程图: 磁盘 26"/>
              <p:cNvSpPr/>
              <p:nvPr/>
            </p:nvSpPr>
            <p:spPr>
              <a:xfrm>
                <a:off x="8372" y="6329"/>
                <a:ext cx="3267" cy="1078"/>
              </a:xfrm>
              <a:prstGeom prst="flowChartMagneticDisk">
                <a:avLst/>
              </a:prstGeom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372" y="6633"/>
                <a:ext cx="3157" cy="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800" b="1">
                    <a:latin typeface="微软雅黑" panose="020B0503020204020204" charset="-122"/>
                    <a:ea typeface="微软雅黑" panose="020B0503020204020204" charset="-122"/>
                  </a:rPr>
                  <a:t>元数据存储</a:t>
                </a:r>
                <a:endParaRPr lang="zh-CN" altLang="en-US" sz="1400"/>
              </a:p>
              <a:p>
                <a:r>
                  <a:rPr lang="en-US" altLang="zh-CN" sz="1200"/>
                  <a:t>mysql</a:t>
                </a:r>
                <a:r>
                  <a:rPr lang="zh-CN" altLang="en-US" sz="1200"/>
                  <a:t>，</a:t>
                </a:r>
                <a:r>
                  <a:rPr lang="en-US" altLang="zh-CN" sz="1200"/>
                  <a:t>postgres, mariaDB</a:t>
                </a:r>
                <a:endParaRPr lang="en-US" altLang="zh-CN" sz="120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546" y="6912"/>
              <a:ext cx="6735" cy="3180"/>
              <a:chOff x="6881" y="6798"/>
              <a:chExt cx="6735" cy="318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6881" y="6798"/>
                <a:ext cx="6735" cy="3180"/>
              </a:xfrm>
              <a:prstGeom prst="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1" name="立方体 40"/>
              <p:cNvSpPr/>
              <p:nvPr/>
            </p:nvSpPr>
            <p:spPr>
              <a:xfrm flipH="1">
                <a:off x="10112" y="8407"/>
                <a:ext cx="819" cy="737"/>
              </a:xfrm>
              <a:prstGeom prst="cube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2" name="立方体 41"/>
              <p:cNvSpPr/>
              <p:nvPr/>
            </p:nvSpPr>
            <p:spPr>
              <a:xfrm flipH="1">
                <a:off x="10312" y="8607"/>
                <a:ext cx="819" cy="737"/>
              </a:xfrm>
              <a:prstGeom prst="cube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3" name="立方体 42"/>
              <p:cNvSpPr/>
              <p:nvPr/>
            </p:nvSpPr>
            <p:spPr>
              <a:xfrm flipH="1">
                <a:off x="10512" y="8807"/>
                <a:ext cx="819" cy="737"/>
              </a:xfrm>
              <a:prstGeom prst="cube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4" name="立方体 43"/>
              <p:cNvSpPr/>
              <p:nvPr/>
            </p:nvSpPr>
            <p:spPr>
              <a:xfrm flipH="1">
                <a:off x="10712" y="9007"/>
                <a:ext cx="819" cy="737"/>
              </a:xfrm>
              <a:prstGeom prst="cube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5" name="圆柱形 44"/>
              <p:cNvSpPr/>
              <p:nvPr/>
            </p:nvSpPr>
            <p:spPr>
              <a:xfrm>
                <a:off x="8282" y="8320"/>
                <a:ext cx="737" cy="1024"/>
              </a:xfrm>
              <a:prstGeom prst="can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7" name="圆柱形 46"/>
              <p:cNvSpPr/>
              <p:nvPr/>
            </p:nvSpPr>
            <p:spPr>
              <a:xfrm>
                <a:off x="8482" y="8520"/>
                <a:ext cx="737" cy="1024"/>
              </a:xfrm>
              <a:prstGeom prst="can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8" name="圆柱形 47"/>
              <p:cNvSpPr/>
              <p:nvPr/>
            </p:nvSpPr>
            <p:spPr>
              <a:xfrm>
                <a:off x="8682" y="8720"/>
                <a:ext cx="737" cy="1024"/>
              </a:xfrm>
              <a:prstGeom prst="can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9" name="圆柱形 48"/>
              <p:cNvSpPr/>
              <p:nvPr/>
            </p:nvSpPr>
            <p:spPr>
              <a:xfrm>
                <a:off x="8882" y="8920"/>
                <a:ext cx="737" cy="1024"/>
              </a:xfrm>
              <a:prstGeom prst="can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7624" y="6965"/>
                <a:ext cx="4383" cy="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800" b="1">
                    <a:latin typeface="微软雅黑" panose="020B0503020204020204" charset="-122"/>
                    <a:ea typeface="微软雅黑" panose="020B0503020204020204" charset="-122"/>
                  </a:rPr>
                  <a:t>分析数据库</a:t>
                </a:r>
                <a:r>
                  <a:rPr lang="en-US" altLang="zh-CN" sz="1400"/>
                  <a:t>           </a:t>
                </a:r>
                <a:endParaRPr lang="en-US" altLang="zh-CN" sz="1400"/>
              </a:p>
              <a:p>
                <a:pPr algn="ctr"/>
                <a:r>
                  <a:rPr lang="en-US" altLang="zh-CN" sz="1200"/>
                  <a:t>mysql</a:t>
                </a:r>
                <a:r>
                  <a:rPr lang="zh-CN" altLang="en-US" sz="1200"/>
                  <a:t>，</a:t>
                </a:r>
                <a:r>
                  <a:rPr lang="en-US" altLang="zh-CN" sz="1200"/>
                  <a:t>postgres, Hive, impala, spark sql, mongodb, duird, doris, CSV, </a:t>
                </a:r>
                <a:endParaRPr lang="en-US" altLang="zh-CN" sz="120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2225" y="2576"/>
              <a:ext cx="5686" cy="5934"/>
              <a:chOff x="13515" y="2576"/>
              <a:chExt cx="5686" cy="593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3515" y="2576"/>
                <a:ext cx="5686" cy="5934"/>
              </a:xfrm>
              <a:prstGeom prst="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异步机制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6752" y="2886"/>
                <a:ext cx="2360" cy="1358"/>
                <a:chOff x="1288" y="5016"/>
                <a:chExt cx="2360" cy="1358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288" y="5016"/>
                  <a:ext cx="2000" cy="1046"/>
                </a:xfrm>
                <a:prstGeom prst="rect">
                  <a:avLst/>
                </a:prstGeom>
                <a:solidFill>
                  <a:srgbClr val="EAF6F6"/>
                </a:solidFill>
                <a:ln w="6350">
                  <a:solidFill>
                    <a:srgbClr val="A4E2D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408" y="5120"/>
                  <a:ext cx="2000" cy="1046"/>
                </a:xfrm>
                <a:prstGeom prst="rect">
                  <a:avLst/>
                </a:prstGeom>
                <a:solidFill>
                  <a:srgbClr val="EAF6F6"/>
                </a:solidFill>
                <a:ln w="6350">
                  <a:solidFill>
                    <a:srgbClr val="A4E2D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528" y="5224"/>
                  <a:ext cx="2000" cy="1046"/>
                </a:xfrm>
                <a:prstGeom prst="rect">
                  <a:avLst/>
                </a:prstGeom>
                <a:solidFill>
                  <a:srgbClr val="EAF6F6"/>
                </a:solidFill>
                <a:ln w="6350">
                  <a:solidFill>
                    <a:srgbClr val="A4E2D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648" y="5328"/>
                  <a:ext cx="2000" cy="1046"/>
                </a:xfrm>
                <a:prstGeom prst="rect">
                  <a:avLst/>
                </a:prstGeom>
                <a:solidFill>
                  <a:srgbClr val="EAF6F6"/>
                </a:solidFill>
                <a:ln w="6350">
                  <a:solidFill>
                    <a:srgbClr val="A4E2D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 b="1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Celery Worker(s)</a:t>
                  </a:r>
                  <a:endParaRPr lang="en-US" altLang="zh-CN" sz="12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5641" y="6912"/>
                <a:ext cx="2827" cy="871"/>
                <a:chOff x="3649" y="7859"/>
                <a:chExt cx="2827" cy="871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3649" y="7859"/>
                  <a:ext cx="2827" cy="8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F6F6"/>
                </a:solidFill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839" y="7859"/>
                  <a:ext cx="2637" cy="8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AF6F6"/>
                      </a:solidFill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r>
                    <a:rPr lang="en-US" altLang="zh-CN" sz="1400" b="1">
                      <a:ln>
                        <a:noFill/>
                      </a:ln>
                      <a:solidFill>
                        <a:schemeClr val="tx1"/>
                      </a:solidFill>
                    </a:rPr>
                    <a:t>       </a:t>
                  </a:r>
                  <a:r>
                    <a:rPr lang="zh-CN" altLang="en-US" sz="1800" b="1">
                      <a:ln>
                        <a:noFill/>
                      </a:ln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结果缓存</a:t>
                  </a:r>
                  <a:endParaRPr lang="zh-CN" altLang="en-US" sz="140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  <a:p>
                  <a:r>
                    <a:rPr lang="en-US" altLang="zh-CN" sz="1200">
                      <a:ln>
                        <a:noFill/>
                      </a:ln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s3, hdfs,......</a:t>
                  </a:r>
                  <a:endParaRPr lang="zh-CN" altLang="en-US" sz="1200">
                    <a:ln>
                      <a:noFill/>
                    </a:ln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3840" y="4598"/>
                <a:ext cx="2862" cy="1654"/>
                <a:chOff x="14749" y="4109"/>
                <a:chExt cx="2862" cy="1654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4750" y="4109"/>
                  <a:ext cx="2860" cy="1655"/>
                </a:xfrm>
                <a:prstGeom prst="ellipse">
                  <a:avLst/>
                </a:prstGeom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14749" y="4548"/>
                  <a:ext cx="2862" cy="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zh-CN" altLang="en-US" sz="1800" b="1">
                      <a:latin typeface="微软雅黑" panose="020B0503020204020204" charset="-122"/>
                      <a:ea typeface="微软雅黑" panose="020B0503020204020204" charset="-122"/>
                    </a:rPr>
                    <a:t>消息队列</a:t>
                  </a:r>
                  <a:r>
                    <a:rPr lang="en-US" altLang="zh-CN" sz="1800"/>
                    <a:t> </a:t>
                  </a:r>
                  <a:r>
                    <a:rPr lang="en-US" altLang="zh-CN" sz="1400"/>
                    <a:t>          </a:t>
                  </a:r>
                  <a:endParaRPr lang="en-US" altLang="zh-CN" sz="1400"/>
                </a:p>
                <a:p>
                  <a:pPr algn="ctr"/>
                  <a:r>
                    <a:rPr lang="en-US" altLang="zh-CN" sz="1200"/>
                    <a:t>redis, rabbitMQ</a:t>
                  </a:r>
                  <a:endParaRPr lang="en-US" altLang="zh-CN" sz="1200"/>
                </a:p>
              </p:txBody>
            </p:sp>
          </p:grpSp>
        </p:grpSp>
        <p:cxnSp>
          <p:nvCxnSpPr>
            <p:cNvPr id="67" name="曲线连接符 66"/>
            <p:cNvCxnSpPr/>
            <p:nvPr/>
          </p:nvCxnSpPr>
          <p:spPr>
            <a:xfrm rot="10800000" flipV="1">
              <a:off x="11280" y="3720"/>
              <a:ext cx="4541" cy="4781"/>
            </a:xfrm>
            <a:prstGeom prst="curvedConnector3">
              <a:avLst>
                <a:gd name="adj1" fmla="val 23563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931" y="5479"/>
              <a:ext cx="2827" cy="871"/>
              <a:chOff x="3649" y="7859"/>
              <a:chExt cx="2827" cy="871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3649" y="7859"/>
                <a:ext cx="2827" cy="822"/>
              </a:xfrm>
              <a:prstGeom prst="roundRect">
                <a:avLst>
                  <a:gd name="adj" fmla="val 50000"/>
                </a:avLst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839" y="7859"/>
                <a:ext cx="2637" cy="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AF6F6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ln>
                      <a:noFill/>
                    </a:ln>
                    <a:solidFill>
                      <a:schemeClr val="tx1"/>
                    </a:solidFill>
                  </a:rPr>
                  <a:t>       </a:t>
                </a:r>
                <a:r>
                  <a:rPr lang="zh-CN" altLang="en-US" sz="1800" b="1">
                    <a:ln>
                      <a:noFill/>
                    </a:ln>
                    <a:solidFill>
                      <a:schemeClr val="tx1"/>
                    </a:solidFill>
                  </a:rPr>
                  <a:t>图表缓存</a:t>
                </a:r>
                <a:endParaRPr lang="zh-CN" alt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r>
                  <a:rPr lang="en-US" altLang="zh-CN" sz="1200">
                    <a:ln>
                      <a:noFill/>
                    </a:ln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Redis</a:t>
                </a:r>
                <a:r>
                  <a:rPr lang="zh-CN" altLang="en-US" sz="1200">
                    <a:ln>
                      <a:noFill/>
                    </a:ln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200">
                    <a:ln>
                      <a:noFill/>
                    </a:ln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memcached</a:t>
                </a:r>
                <a:r>
                  <a:rPr lang="zh-CN" altLang="en-US" sz="1200">
                    <a:ln>
                      <a:noFill/>
                    </a:ln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endParaRPr lang="zh-CN" altLang="en-US" sz="1200">
                  <a:ln>
                    <a:noFill/>
                  </a:ln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46" y="2990"/>
              <a:ext cx="2360" cy="1358"/>
              <a:chOff x="1288" y="5016"/>
              <a:chExt cx="2360" cy="135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288" y="5016"/>
                <a:ext cx="2000" cy="1046"/>
              </a:xfrm>
              <a:prstGeom prst="rect">
                <a:avLst/>
              </a:prstGeom>
              <a:solidFill>
                <a:srgbClr val="EAF6F6"/>
              </a:solidFill>
              <a:ln w="6350">
                <a:solidFill>
                  <a:srgbClr val="A4E2D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408" y="5120"/>
                <a:ext cx="2000" cy="1046"/>
              </a:xfrm>
              <a:prstGeom prst="rect">
                <a:avLst/>
              </a:prstGeom>
              <a:solidFill>
                <a:srgbClr val="EAF6F6"/>
              </a:solidFill>
              <a:ln w="6350">
                <a:solidFill>
                  <a:srgbClr val="A4E2D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528" y="5224"/>
                <a:ext cx="2000" cy="1046"/>
              </a:xfrm>
              <a:prstGeom prst="rect">
                <a:avLst/>
              </a:prstGeom>
              <a:solidFill>
                <a:srgbClr val="EAF6F6"/>
              </a:solidFill>
              <a:ln w="6350">
                <a:solidFill>
                  <a:srgbClr val="A4E2D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48" y="5328"/>
                <a:ext cx="2000" cy="1046"/>
              </a:xfrm>
              <a:prstGeom prst="rect">
                <a:avLst/>
              </a:prstGeom>
              <a:solidFill>
                <a:srgbClr val="EAF6F6"/>
              </a:solidFill>
              <a:ln w="6350">
                <a:solidFill>
                  <a:srgbClr val="A4E2D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8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WSGI</a:t>
                </a:r>
                <a:endParaRPr lang="en-US" altLang="zh-CN" sz="18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waitress</a:t>
                </a:r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服务器</a:t>
                </a:r>
                <a:endPara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cxnSp>
          <p:nvCxnSpPr>
            <p:cNvPr id="35" name="曲线连接符 34"/>
            <p:cNvCxnSpPr/>
            <p:nvPr/>
          </p:nvCxnSpPr>
          <p:spPr>
            <a:xfrm rot="5400000">
              <a:off x="2608" y="4180"/>
              <a:ext cx="1131" cy="14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/>
            <p:nvPr/>
          </p:nvCxnSpPr>
          <p:spPr>
            <a:xfrm rot="10800000" flipV="1">
              <a:off x="4905" y="2811"/>
              <a:ext cx="1601" cy="1014"/>
            </a:xfrm>
            <a:prstGeom prst="curvedConnector3">
              <a:avLst>
                <a:gd name="adj1" fmla="val 49969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曲线连接符 36"/>
            <p:cNvCxnSpPr/>
            <p:nvPr/>
          </p:nvCxnSpPr>
          <p:spPr>
            <a:xfrm rot="16200000" flipV="1">
              <a:off x="4882" y="3880"/>
              <a:ext cx="3059" cy="300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/>
            <p:nvPr/>
          </p:nvCxnSpPr>
          <p:spPr>
            <a:xfrm rot="10800000">
              <a:off x="4906" y="3824"/>
              <a:ext cx="7644" cy="147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曲线连接符 38"/>
            <p:cNvCxnSpPr/>
            <p:nvPr/>
          </p:nvCxnSpPr>
          <p:spPr>
            <a:xfrm rot="10800000">
              <a:off x="9774" y="2659"/>
              <a:ext cx="6048" cy="1062"/>
            </a:xfrm>
            <a:prstGeom prst="curvedConnector3">
              <a:avLst>
                <a:gd name="adj1" fmla="val 67857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10800000" flipV="1">
              <a:off x="15412" y="3720"/>
              <a:ext cx="410" cy="158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" name="曲线连接符 67"/>
            <p:cNvCxnSpPr>
              <a:stCxn id="16" idx="2"/>
            </p:cNvCxnSpPr>
            <p:nvPr/>
          </p:nvCxnSpPr>
          <p:spPr>
            <a:xfrm rot="5400000">
              <a:off x="15004" y="5138"/>
              <a:ext cx="2713" cy="923"/>
            </a:xfrm>
            <a:prstGeom prst="curvedConnector3">
              <a:avLst>
                <a:gd name="adj1" fmla="val 50018"/>
              </a:avLst>
            </a:prstGeom>
            <a:ln>
              <a:solidFill>
                <a:srgbClr val="22A0A8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73" name="图示 72"/>
          <p:cNvGraphicFramePr/>
          <p:nvPr/>
        </p:nvGraphicFramePr>
        <p:xfrm>
          <a:off x="440690" y="6116320"/>
          <a:ext cx="11047095" cy="523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技术栈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26473"/>
          <a:stretch>
            <a:fillRect/>
          </a:stretch>
        </p:blipFill>
        <p:spPr>
          <a:xfrm>
            <a:off x="3390265" y="4318000"/>
            <a:ext cx="5107940" cy="1405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4640" y="1365885"/>
            <a:ext cx="453136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ES6 JavaScript/TypeScript </a:t>
            </a: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前端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sym typeface="+mn-ea"/>
              </a:rPr>
              <a:t>React/Redux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sym typeface="+mn-ea"/>
              </a:rPr>
              <a:t>webpack/eslint/jest</a:t>
            </a:r>
            <a:endParaRPr lang="en-US" alt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sym typeface="+mn-ea"/>
              </a:rPr>
              <a:t>ui</a:t>
            </a:r>
            <a:r>
              <a:rPr lang="zh-CN" altLang="en-US" sz="1400">
                <a:solidFill>
                  <a:schemeClr val="dk1"/>
                </a:solidFill>
                <a:sym typeface="+mn-ea"/>
              </a:rPr>
              <a:t>组件库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sym typeface="+mn-ea"/>
              </a:rPr>
              <a:t>nvd3, data-ui(vx),blocks,...</a:t>
            </a:r>
            <a:endParaRPr altLang="en-US" sz="1400">
              <a:solidFill>
                <a:schemeClr val="dk1"/>
              </a:solidFill>
            </a:endParaRPr>
          </a:p>
          <a:p>
            <a:pPr>
              <a:buFont typeface="Wingdings" panose="05000000000000000000" charset="0"/>
            </a:pPr>
            <a:r>
              <a:rPr lang="zh-CN" altLang="en-US" sz="16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文件数：</a:t>
            </a:r>
            <a:r>
              <a:rPr lang="en-US" altLang="zh-CN" sz="16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~1.5K</a:t>
            </a:r>
            <a:endParaRPr lang="en-US" altLang="zh-CN" sz="16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22770" y="1365885"/>
            <a:ext cx="4064000" cy="2165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</a:pP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 </a:t>
            </a: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后端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Flask.*, Flask App Builder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Pandas</a:t>
            </a:r>
            <a:endParaRPr lang="en-US" alt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SQLAlchemy(ORM+SQL Toolkit)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sqlparse, dateutils, ...</a:t>
            </a:r>
            <a:endParaRPr lang="en-US" altLang="zh-CN" sz="1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</a:pPr>
            <a:r>
              <a:rPr lang="zh-CN" altLang="en-US" sz="16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文件数：</a:t>
            </a:r>
            <a:r>
              <a:rPr lang="en-US" altLang="zh-CN" sz="16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~1.2K</a:t>
            </a:r>
            <a:endParaRPr lang="en-US" altLang="zh-CN" sz="16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</a:pPr>
            <a:endParaRPr lang="en-US" altLang="zh-CN" sz="16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7820141" cy="915035"/>
            <a:chOff x="422" y="83"/>
            <a:chExt cx="1231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1059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定位：</a:t>
              </a:r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开源免费的第一款BI产品</a:t>
              </a:r>
              <a:endParaRPr lang="en-US" altLang="zh-CN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679825" y="2183765"/>
            <a:ext cx="5095875" cy="2526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接入源场景</a:t>
            </a:r>
            <a:r>
              <a:rPr lang="zh-CN" altLang="en-US"/>
              <a:t>全面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离线与实时分析同时具备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探索分析场景</a:t>
            </a:r>
            <a:r>
              <a:rPr lang="zh-CN" altLang="en-US"/>
              <a:t>全面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交叉分析场景全面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分享格式</a:t>
            </a:r>
            <a:r>
              <a:rPr lang="en-US" altLang="zh-CN"/>
              <a:t>&amp;</a:t>
            </a:r>
            <a:r>
              <a:rPr lang="zh-CN" altLang="en-US"/>
              <a:t>方式全面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4074795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003165" y="1099185"/>
            <a:ext cx="405257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Excel</a:t>
            </a: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导入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多表导入，勾选需要导入的工作表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单表导入，默认不需要勾选，导入模式选择</a:t>
            </a:r>
            <a:endParaRPr lang="en-US" alt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导入模式：新增，覆盖，追加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导入数据库选择，管理员权限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03165" y="3044190"/>
            <a:ext cx="4052570" cy="1496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数据连接器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输入目标网址、载荷、请求方法，爬取数据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OData</a:t>
            </a:r>
            <a:r>
              <a:rPr lang="zh-CN" altLang="en-US" sz="1400">
                <a:solidFill>
                  <a:schemeClr val="dk1"/>
                </a:solidFill>
              </a:rPr>
              <a:t>数据源扩展</a:t>
            </a:r>
            <a:endParaRPr lang="en-US" alt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</a:rPr>
              <a:t>WebSocket</a:t>
            </a:r>
            <a:r>
              <a:rPr lang="zh-CN" altLang="en-US" sz="1400">
                <a:solidFill>
                  <a:schemeClr val="dk1"/>
                </a:solidFill>
              </a:rPr>
              <a:t>方式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自动通知数据已经准备好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03165" y="4799965"/>
            <a:ext cx="4052570" cy="169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数据修改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用户可以在数据下钻详情页面，修改数据</a:t>
            </a:r>
            <a:endParaRPr lang="zh-CN" altLang="en-US" sz="1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</a:pPr>
            <a:r>
              <a:rPr lang="zh-CN" altLang="en-US" sz="1400">
                <a:solidFill>
                  <a:schemeClr val="dk1"/>
                </a:solidFill>
              </a:rPr>
              <a:t>并提交保存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sz="1400">
                <a:solidFill>
                  <a:schemeClr val="dk1"/>
                </a:solidFill>
              </a:rPr>
              <a:t>数据权限鉴别</a:t>
            </a:r>
            <a:endParaRPr lang="en-US" altLang="zh-CN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</a:rPr>
              <a:t>保存操作日志记录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历史数据追溯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18675" y="2828290"/>
            <a:ext cx="1635760" cy="160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关联通用任务</a:t>
            </a:r>
            <a:r>
              <a:rPr lang="en-US" alt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日志模块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通知模块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权限模块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爬虫模块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89965" y="1047115"/>
            <a:ext cx="2112010" cy="5530215"/>
            <a:chOff x="1696" y="1991"/>
            <a:chExt cx="3326" cy="8709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2348" y="5357"/>
              <a:ext cx="2199" cy="2148"/>
              <a:chOff x="6610" y="6482"/>
              <a:chExt cx="2342" cy="228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610" y="6482"/>
                <a:ext cx="2288" cy="2288"/>
                <a:chOff x="6170" y="5357"/>
                <a:chExt cx="2288" cy="2288"/>
              </a:xfrm>
              <a:solidFill>
                <a:srgbClr val="EAF6F6"/>
              </a:solidFill>
            </p:grpSpPr>
            <p:sp>
              <p:nvSpPr>
                <p:cNvPr id="18" name="流程图: 内部贮存 17"/>
                <p:cNvSpPr/>
                <p:nvPr/>
              </p:nvSpPr>
              <p:spPr>
                <a:xfrm>
                  <a:off x="6170" y="53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" name="流程图: 内部贮存 18"/>
                <p:cNvSpPr/>
                <p:nvPr/>
              </p:nvSpPr>
              <p:spPr>
                <a:xfrm>
                  <a:off x="6370" y="55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" name="流程图: 内部贮存 19"/>
                <p:cNvSpPr/>
                <p:nvPr/>
              </p:nvSpPr>
              <p:spPr>
                <a:xfrm>
                  <a:off x="6570" y="57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7245" y="7306"/>
                <a:ext cx="1707" cy="876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Web</a:t>
                </a:r>
                <a:endParaRPr lang="en-US" altLang="zh-CN" sz="1400"/>
              </a:p>
              <a:p>
                <a:r>
                  <a:rPr lang="en-US" altLang="zh-CN" sz="1400"/>
                  <a:t>Connector</a:t>
                </a:r>
                <a:endParaRPr lang="en-US" altLang="zh-CN" sz="14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2148" y="2305"/>
              <a:ext cx="2148" cy="2148"/>
              <a:chOff x="6410" y="3419"/>
              <a:chExt cx="2852" cy="182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410" y="34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6610" y="36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810" y="38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521" y="4289"/>
                <a:ext cx="1177" cy="483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Excel</a:t>
                </a:r>
                <a:endParaRPr lang="en-US" altLang="zh-CN" sz="140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399" y="8409"/>
              <a:ext cx="2148" cy="2148"/>
              <a:chOff x="2399" y="8408"/>
              <a:chExt cx="2148" cy="2148"/>
            </a:xfrm>
          </p:grpSpPr>
          <p:grpSp>
            <p:nvGrpSpPr>
              <p:cNvPr id="31" name="组合 30"/>
              <p:cNvGrpSpPr/>
              <p:nvPr/>
            </p:nvGrpSpPr>
            <p:grpSpPr>
              <a:xfrm flipH="1">
                <a:off x="2399" y="8408"/>
                <a:ext cx="2148" cy="2148"/>
                <a:chOff x="2399" y="8408"/>
                <a:chExt cx="2148" cy="2148"/>
              </a:xfrm>
              <a:solidFill>
                <a:srgbClr val="EAF6F6"/>
              </a:solidFill>
            </p:grpSpPr>
            <p:sp>
              <p:nvSpPr>
                <p:cNvPr id="27" name="菱形 26"/>
                <p:cNvSpPr/>
                <p:nvPr/>
              </p:nvSpPr>
              <p:spPr>
                <a:xfrm>
                  <a:off x="2399" y="84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/>
              </p:nvSpPr>
              <p:spPr>
                <a:xfrm>
                  <a:off x="2599" y="86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" name="菱形 29"/>
                <p:cNvSpPr/>
                <p:nvPr/>
              </p:nvSpPr>
              <p:spPr>
                <a:xfrm>
                  <a:off x="2799" y="88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2985" y="9039"/>
                <a:ext cx="796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数据</a:t>
                </a:r>
                <a:endParaRPr lang="zh-CN" altLang="en-US" sz="1400"/>
              </a:p>
              <a:p>
                <a:r>
                  <a:rPr lang="zh-CN" altLang="en-US" sz="1400"/>
                  <a:t>修改</a:t>
                </a:r>
                <a:endParaRPr lang="zh-CN" altLang="en-US" sz="140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1696" y="1991"/>
              <a:ext cx="3326" cy="8709"/>
            </a:xfrm>
            <a:prstGeom prst="rect">
              <a:avLst/>
            </a:prstGeom>
            <a:ln>
              <a:solidFill>
                <a:srgbClr val="0AB79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875530" y="1099185"/>
            <a:ext cx="6478270" cy="5530215"/>
          </a:xfrm>
          <a:prstGeom prst="rect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3689350" y="3205480"/>
            <a:ext cx="598805" cy="457200"/>
          </a:xfrm>
          <a:prstGeom prst="rightArrow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4074795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785360" y="2416810"/>
            <a:ext cx="4052570" cy="232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预期目标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sz="1400">
                <a:solidFill>
                  <a:schemeClr val="dk1"/>
                </a:solidFill>
              </a:rPr>
              <a:t>常用的</a:t>
            </a:r>
            <a:r>
              <a:rPr lang="en-US" altLang="zh-CN" sz="1400">
                <a:solidFill>
                  <a:schemeClr val="dk1"/>
                </a:solidFill>
              </a:rPr>
              <a:t>Excel</a:t>
            </a:r>
            <a:r>
              <a:rPr lang="zh-CN" altLang="en-US" sz="1400">
                <a:solidFill>
                  <a:schemeClr val="dk1"/>
                </a:solidFill>
              </a:rPr>
              <a:t>数据表可以轻松接入，并实现立即数据探索分析</a:t>
            </a:r>
            <a:endParaRPr lang="zh-CN" altLang="en-US" sz="1400">
              <a:solidFill>
                <a:schemeClr val="dk1"/>
              </a:solidFill>
            </a:endParaRPr>
          </a:p>
          <a:p>
            <a:pPr marL="285750" lvl="0" indent="-285750" algn="l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临时分析，数据洞察变得轻松容易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6757670" y="186055"/>
            <a:ext cx="1903095" cy="674370"/>
          </a:xfrm>
          <a:prstGeom prst="roundRect">
            <a:avLst/>
          </a:prstGeom>
          <a:solidFill>
            <a:srgbClr val="A4E2D2"/>
          </a:solidFill>
          <a:ln>
            <a:noFill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下一步计划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4064000" y="262255"/>
          <a:ext cx="7290435" cy="50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328285" y="2312035"/>
            <a:ext cx="4052570" cy="3209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高级图表</a:t>
            </a:r>
            <a:r>
              <a:rPr lang="en-US" altLang="zh-CN" sz="1800" b="1">
                <a:solidFill>
                  <a:srgbClr val="20A4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rgbClr val="20A4A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日期图表在同图中下钻和上卷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桑基图多层级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树形图分解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节点关联图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图表属性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spss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统计图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质量控制图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项目甘特图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变更流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单车信息流（差异）默认最新两款车型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台车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18040" y="2312035"/>
            <a:ext cx="1635760" cy="122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</a:pPr>
            <a:r>
              <a:rPr 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关联通用任务</a:t>
            </a:r>
            <a:r>
              <a:rPr lang="en-US" altLang="zh-CN" sz="1800" b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对接企业微信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89965" y="1047115"/>
            <a:ext cx="2112010" cy="5530215"/>
            <a:chOff x="1696" y="1991"/>
            <a:chExt cx="3326" cy="8709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2348" y="5357"/>
              <a:ext cx="2199" cy="2148"/>
              <a:chOff x="6610" y="6482"/>
              <a:chExt cx="2342" cy="228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610" y="6482"/>
                <a:ext cx="2288" cy="2288"/>
                <a:chOff x="6170" y="5357"/>
                <a:chExt cx="2288" cy="2288"/>
              </a:xfrm>
              <a:solidFill>
                <a:srgbClr val="EAF6F6"/>
              </a:solidFill>
            </p:grpSpPr>
            <p:sp>
              <p:nvSpPr>
                <p:cNvPr id="18" name="流程图: 内部贮存 17"/>
                <p:cNvSpPr/>
                <p:nvPr/>
              </p:nvSpPr>
              <p:spPr>
                <a:xfrm>
                  <a:off x="6170" y="53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" name="流程图: 内部贮存 18"/>
                <p:cNvSpPr/>
                <p:nvPr/>
              </p:nvSpPr>
              <p:spPr>
                <a:xfrm>
                  <a:off x="6370" y="55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" name="流程图: 内部贮存 19"/>
                <p:cNvSpPr/>
                <p:nvPr/>
              </p:nvSpPr>
              <p:spPr>
                <a:xfrm>
                  <a:off x="6570" y="5757"/>
                  <a:ext cx="1888" cy="1888"/>
                </a:xfrm>
                <a:prstGeom prst="flowChartInternalStorage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7245" y="7021"/>
                <a:ext cx="1707" cy="1340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数据分层</a:t>
                </a:r>
                <a:endParaRPr lang="zh-CN" altLang="en-US" sz="1400"/>
              </a:p>
              <a:p>
                <a:r>
                  <a:rPr lang="zh-CN" altLang="en-US" sz="1400"/>
                  <a:t>日期分层</a:t>
                </a:r>
                <a:endParaRPr lang="zh-CN" altLang="en-US" sz="1400"/>
              </a:p>
              <a:p>
                <a:r>
                  <a:rPr lang="zh-CN" altLang="en-US" sz="1400"/>
                  <a:t>地图分层</a:t>
                </a:r>
                <a:endParaRPr lang="zh-CN" altLang="en-US" sz="1400"/>
              </a:p>
              <a:p>
                <a:r>
                  <a:rPr lang="zh-CN" altLang="en-US" sz="1400"/>
                  <a:t>组织结构</a:t>
                </a:r>
                <a:endParaRPr lang="zh-CN" altLang="en-US" sz="14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2148" y="2305"/>
              <a:ext cx="2148" cy="2149"/>
              <a:chOff x="6410" y="3419"/>
              <a:chExt cx="2852" cy="18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410" y="34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6610" y="36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810" y="3819"/>
                <a:ext cx="2452" cy="1423"/>
              </a:xfrm>
              <a:prstGeom prst="roundRect">
                <a:avLst/>
              </a:prstGeom>
              <a:solidFill>
                <a:srgbClr val="EAF6F6"/>
              </a:solidFill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521" y="4289"/>
                <a:ext cx="1177" cy="697"/>
              </a:xfrm>
              <a:prstGeom prst="rect">
                <a:avLst/>
              </a:prstGeom>
              <a:solidFill>
                <a:srgbClr val="EAF6F6"/>
              </a:solidFill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高级图表</a:t>
                </a:r>
                <a:endParaRPr lang="zh-CN" altLang="en-US" sz="140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399" y="8409"/>
              <a:ext cx="2148" cy="2148"/>
              <a:chOff x="2399" y="8408"/>
              <a:chExt cx="2148" cy="2148"/>
            </a:xfrm>
          </p:grpSpPr>
          <p:grpSp>
            <p:nvGrpSpPr>
              <p:cNvPr id="31" name="组合 30"/>
              <p:cNvGrpSpPr/>
              <p:nvPr/>
            </p:nvGrpSpPr>
            <p:grpSpPr>
              <a:xfrm flipH="1">
                <a:off x="2399" y="8408"/>
                <a:ext cx="2148" cy="2148"/>
                <a:chOff x="2399" y="8408"/>
                <a:chExt cx="2148" cy="2148"/>
              </a:xfrm>
              <a:solidFill>
                <a:srgbClr val="EAF6F6"/>
              </a:solidFill>
            </p:grpSpPr>
            <p:sp>
              <p:nvSpPr>
                <p:cNvPr id="27" name="菱形 26"/>
                <p:cNvSpPr/>
                <p:nvPr/>
              </p:nvSpPr>
              <p:spPr>
                <a:xfrm>
                  <a:off x="2399" y="84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/>
              </p:nvSpPr>
              <p:spPr>
                <a:xfrm>
                  <a:off x="2599" y="86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" name="菱形 29"/>
                <p:cNvSpPr/>
                <p:nvPr/>
              </p:nvSpPr>
              <p:spPr>
                <a:xfrm>
                  <a:off x="2799" y="8808"/>
                  <a:ext cx="1748" cy="1748"/>
                </a:xfrm>
                <a:prstGeom prst="diamond">
                  <a:avLst/>
                </a:prstGeom>
                <a:grpFill/>
                <a:ln>
                  <a:solidFill>
                    <a:srgbClr val="0AB79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2985" y="9039"/>
                <a:ext cx="796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实时监控</a:t>
                </a:r>
                <a:endParaRPr lang="zh-CN" altLang="en-US" sz="140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1696" y="1991"/>
              <a:ext cx="3326" cy="8709"/>
            </a:xfrm>
            <a:prstGeom prst="rect">
              <a:avLst/>
            </a:prstGeom>
            <a:ln>
              <a:solidFill>
                <a:srgbClr val="0AB79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875530" y="1099185"/>
            <a:ext cx="6478270" cy="5530215"/>
          </a:xfrm>
          <a:prstGeom prst="rect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3689350" y="3205480"/>
            <a:ext cx="598805" cy="457200"/>
          </a:xfrm>
          <a:prstGeom prst="rightArrow">
            <a:avLst/>
          </a:prstGeom>
          <a:ln>
            <a:solidFill>
              <a:srgbClr val="0AB79C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AB79C"/>
          </a:solidFill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spDef>
    <a:lnDef>
      <a:spPr>
        <a:ln>
          <a:solidFill>
            <a:srgbClr val="22A0A8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 sz="1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WPS 演示</Application>
  <PresentationFormat>宽屏</PresentationFormat>
  <Paragraphs>217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等线</vt:lpstr>
      <vt:lpstr>思源黑体 CN Normal</vt:lpstr>
      <vt:lpstr>黑体</vt:lpstr>
      <vt:lpstr>思源黑体 CN Light</vt:lpstr>
      <vt:lpstr>微软雅黑</vt:lpstr>
      <vt:lpstr>思源宋体 CN Heavy</vt:lpstr>
      <vt:lpstr>Wingdings</vt:lpstr>
      <vt:lpstr>思源黑体 CN Medium</vt:lpstr>
      <vt:lpstr>Arial Unicode MS</vt:lpstr>
      <vt:lpstr>Calibri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lydon.li@byd.com</dc:creator>
  <cp:lastModifiedBy>wang.yumei7</cp:lastModifiedBy>
  <cp:revision>261</cp:revision>
  <dcterms:created xsi:type="dcterms:W3CDTF">2020-01-02T08:49:00Z</dcterms:created>
  <dcterms:modified xsi:type="dcterms:W3CDTF">2024-04-24T04:09:21Z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2052-12.8.2.15209</vt:lpwstr>
  </property>
  <property fmtid="{D5CDD505-2E9C-101B-9397-08002B2CF9AE}" pid="3" name="ICV">
    <vt:lpwstr>D9FDF83D19C6467086AA5C8705EB39ED</vt:lpwstr>
  </property>
</Properties>
</file>