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05" r:id="rId3"/>
    <p:sldId id="540" r:id="rId4"/>
    <p:sldId id="541" r:id="rId5"/>
    <p:sldId id="542" r:id="rId6"/>
    <p:sldId id="544" r:id="rId7"/>
    <p:sldId id="545" r:id="rId8"/>
    <p:sldId id="574" r:id="rId9"/>
    <p:sldId id="546" r:id="rId10"/>
    <p:sldId id="269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6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a Fu" initials="S" lastIdx="1" clrIdx="0"/>
  <p:cmAuthor id="2" name="zhang.zhihui3" initials="z" lastIdx="1" clrIdx="1"/>
  <p:cmAuthor id="3" name="huang.jiancun@byd.com" initials="h" lastIdx="1" clrIdx="2"/>
  <p:cmAuthor id="4" name="byd_lenovo" initials="b" lastIdx="1" clrIdx="3"/>
  <p:cmAuthor id="0" name="Microsoft Office 用户" initials="Office [7]" lastIdx="2" clrIdx="1"/>
  <p:cmAuthor id="7" name="XuRong" initials="" lastIdx="1" clrIdx="1"/>
  <p:cmAuthor id="8" name="姜伟光" initials="姜" lastIdx="1" clrIdx="0"/>
  <p:cmAuthor id="10" name="ming qiu" initials="" lastIdx="17" clrIdx="1"/>
  <p:cmAuthor id="5" name="Zhangshusheng (Norman, CBS)" initials="ZC" lastIdx="2" clrIdx="4"/>
  <p:cmAuthor id="6" name="Zhengpufang (Fang, HW University)" initials="Z(HU" lastIdx="1" clrIdx="5"/>
  <p:cmAuthor id="191251535" name="沈霄雷" initials="沈" lastIdx="833089" clrIdx="0"/>
  <p:cmAuthor id="9" name="Li yanfei" initials="Ly" lastIdx="5" clrIdx="8"/>
  <p:cmAuthor id="11" name="lao.yumin" initials="l" lastIdx="4" clrIdx="10"/>
  <p:cmAuthor id="12" name="sha.binbin" initials="s" lastIdx="1" clrIdx="11"/>
  <p:cmAuthor id="43" name="朱海平" initials="朱" lastIdx="1" clrIdx="16"/>
  <p:cmAuthor id="44" name="未知用户8" initials="未" lastIdx="1" clrIdx="0"/>
  <p:cmAuthor id="45" name="未知用户7" initials="未" lastIdx="1" clrIdx="0"/>
  <p:cmAuthor id="46" name="吴杰" initials="吴" lastIdx="1" clrIdx="0"/>
  <p:cmAuthor id="47" name="未知用户18" initials="未" lastIdx="18" clrIdx="0"/>
  <p:cmAuthor id="48" name="付文双" initials="付" lastIdx="1" clrIdx="0"/>
  <p:cmAuthor id="49" name="WANG Xin" initials="W" lastIdx="13" clrIdx="0"/>
  <p:cmAuthor id="14" name="未知用户1" initials="未" lastIdx="1" clrIdx="3"/>
  <p:cmAuthor id="15" name="吕志勇" initials="吕" lastIdx="8" clrIdx="0"/>
  <p:cmAuthor id="16" name="何已龙" initials="何" lastIdx="2" clrIdx="2"/>
  <p:cmAuthor id="17" name="陈桂枝" initials="陈" lastIdx="1" clrIdx="0"/>
  <p:cmAuthor id="18" name="未知用户" initials="未" lastIdx="2" clrIdx="0"/>
  <p:cmAuthor id="19" name="Microsoft 帐户" initials="M" lastIdx="1" clrIdx="0"/>
  <p:cmAuthor id="20" name="李威" initials="李" lastIdx="1" clrIdx="3"/>
  <p:cmAuthor id="21" name="刘传坤" initials="刘" lastIdx="15" clrIdx="0"/>
  <p:cmAuthor id="22" name="番茄花园" initials="番" lastIdx="1" clrIdx="0"/>
  <p:cmAuthor id="23" name="徐杰" initials="徐" lastIdx="1" clrIdx="0"/>
  <p:cmAuthor id="24" name="王明明" initials="王" lastIdx="3" clrIdx="0"/>
  <p:cmAuthor id="25" name="evil" initials="e" lastIdx="0" clrIdx="0"/>
  <p:cmAuthor id="26" name="叶得会" initials="叶" lastIdx="8" clrIdx="0"/>
  <p:cmAuthor id="27" name="Qingyunli" initials="Q" lastIdx="24" clrIdx="0"/>
  <p:cmAuthor id="28" name="未知用户2" initials="未" lastIdx="24" clrIdx="0"/>
  <p:cmAuthor id="29" name="未知用户3" initials="未" lastIdx="1" clrIdx="0"/>
  <p:cmAuthor id="30" name="dell" initials="d" lastIdx="1" clrIdx="0"/>
  <p:cmAuthor id="31" name="丁芙蓉" initials="丁" lastIdx="4" clrIdx="1"/>
  <p:cmAuthor id="32" name="毕军(0212009)" initials="毕" lastIdx="10" clrIdx="0"/>
  <p:cmAuthor id="33" name="dadi" initials="d" lastIdx="2" clrIdx="1"/>
  <p:cmAuthor id="34" name="邹洋" initials="邹" lastIdx="2" clrIdx="0"/>
  <p:cmAuthor id="35" name="孟祥超" initials="孟" lastIdx="2" clrIdx="1"/>
  <p:cmAuthor id="36" name="张艳芳" initials="张" lastIdx="3" clrIdx="0"/>
  <p:cmAuthor id="37" name="刘广艳" initials="刘" lastIdx="10" clrIdx="1"/>
  <p:cmAuthor id="38" name="邹积逊" initials="邹" lastIdx="1" clrIdx="0"/>
  <p:cmAuthor id="39" name="李丹" initials="李" lastIdx="1" clrIdx="0"/>
  <p:cmAuthor id="40" name="dingbo" initials="d" lastIdx="1" clrIdx="0"/>
  <p:cmAuthor id="41" name="杜雪梅" initials="杜" lastIdx="1" clrIdx="0"/>
  <p:cmAuthor id="42" name="未知用户22" initials="未" lastIdx="34" clrIdx="0"/>
  <p:cmAuthor id="51" name="peng.ling4" initials="p" lastIdx="1" clrIdx="50"/>
  <p:cmAuthor id="52" name="wang.jiahao8" initials="w" lastIdx="1" clrIdx="5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136"/>
    <a:srgbClr val="E00EF2"/>
    <a:srgbClr val="4B3290"/>
    <a:srgbClr val="F04E23"/>
    <a:srgbClr val="008641"/>
    <a:srgbClr val="2E75B6"/>
    <a:srgbClr val="333F4F"/>
    <a:srgbClr val="F7F7F7"/>
    <a:srgbClr val="0153A4"/>
    <a:srgbClr val="0C3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444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110" y="223"/>
      </p:cViewPr>
      <p:guideLst>
        <p:guide orient="horz" pos="2158"/>
        <p:guide pos="3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FBB55-74B2-44BC-AC78-9C8120541354}" type="doc">
      <dgm:prSet loTypeId="cycle" loCatId="cycle" qsTypeId="urn:microsoft.com/office/officeart/2005/8/quickstyle/simple5" qsCatId="simple" csTypeId="urn:microsoft.com/office/officeart/2005/8/colors/colorful5" csCatId="accent1" phldr="0"/>
      <dgm:spPr/>
      <dgm:t>
        <a:bodyPr/>
        <a:p>
          <a:endParaRPr lang="zh-CN" altLang="en-US"/>
        </a:p>
      </dgm:t>
    </dgm:pt>
    <dgm:pt modelId="{FD81B4A0-A345-47B8-9034-54FAD7F16EE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降本</a:t>
          </a:r>
          <a:endParaRPr lang="zh-CN" altLang="en-US" sz="2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开源</a:t>
          </a:r>
          <a:r>
            <a:rPr lang="zh-CN" altLang="en-US" sz="1400"/>
            <a:t>免费</a:t>
          </a:r>
          <a:r>
            <a:rPr lang="zh-CN" altLang="en-US" sz="1400"/>
            <a:t/>
          </a:r>
          <a:endParaRPr lang="zh-CN" altLang="en-US" sz="1400"/>
        </a:p>
      </dgm:t>
    </dgm:pt>
    <dgm:pt modelId="{E5F7B21D-EDDB-4955-880B-EEB76C1FBF59}" cxnId="{053CD40D-784F-42E0-8259-46ABE52DEF22}" type="parTrans">
      <dgm:prSet/>
      <dgm:spPr/>
      <dgm:t>
        <a:bodyPr/>
        <a:p>
          <a:endParaRPr lang="zh-CN" altLang="en-US"/>
        </a:p>
      </dgm:t>
    </dgm:pt>
    <dgm:pt modelId="{1EF361B0-10D3-4975-BCEB-0A2159A1CAE4}" cxnId="{053CD40D-784F-42E0-8259-46ABE52DEF22}" type="sibTrans">
      <dgm:prSet/>
      <dgm:spPr/>
      <dgm:t>
        <a:bodyPr/>
        <a:p>
          <a:endParaRPr lang="zh-CN" altLang="en-US"/>
        </a:p>
      </dgm:t>
    </dgm:pt>
    <dgm:pt modelId="{B3995DE3-A920-49BD-B90D-49DF4D6B94F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/>
            <a:t>统一</a:t>
          </a:r>
          <a:endParaRPr lang="zh-CN" altLang="en-US" sz="27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工具与平台</a:t>
          </a:r>
          <a:r>
            <a:rPr lang="zh-CN" altLang="en-US" sz="1400"/>
            <a:t/>
          </a:r>
          <a:endParaRPr lang="zh-CN" altLang="en-US" sz="1400"/>
        </a:p>
      </dgm:t>
    </dgm:pt>
    <dgm:pt modelId="{0B5786FC-6F01-4387-BA93-C2ED8F2F5F9F}" cxnId="{AD210E39-1EEA-498A-BD75-FFF8127D1F13}" type="parTrans">
      <dgm:prSet/>
      <dgm:spPr/>
      <dgm:t>
        <a:bodyPr/>
        <a:p>
          <a:endParaRPr lang="zh-CN" altLang="en-US"/>
        </a:p>
      </dgm:t>
    </dgm:pt>
    <dgm:pt modelId="{B5EFECF8-F5E2-41D1-B747-7DC03FDA2049}" cxnId="{AD210E39-1EEA-498A-BD75-FFF8127D1F13}" type="sibTrans">
      <dgm:prSet/>
      <dgm:spPr/>
      <dgm:t>
        <a:bodyPr/>
        <a:p>
          <a:endParaRPr lang="zh-CN" altLang="en-US"/>
        </a:p>
      </dgm:t>
    </dgm:pt>
    <dgm:pt modelId="{75AE001A-7AA3-4D0D-8AEC-957FF2B7D3B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增效</a:t>
          </a:r>
          <a:r>
            <a:rPr lang="zh-CN" altLang="en-US" sz="2400"/>
            <a:t/>
          </a:r>
          <a:endParaRPr lang="zh-CN" altLang="en-US" sz="2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拖拽</a:t>
          </a:r>
          <a:r>
            <a:rPr lang="zh-CN" altLang="en-US" sz="1400"/>
            <a:t>操作</a:t>
          </a:r>
          <a:r>
            <a:rPr lang="zh-CN" altLang="en-US" sz="1400"/>
            <a:t/>
          </a:r>
          <a:endParaRPr lang="zh-CN" altLang="en-US" sz="1400"/>
        </a:p>
      </dgm:t>
    </dgm:pt>
    <dgm:pt modelId="{AA8EA639-CBEC-4D14-84DF-6FD6A7CA2AAC}" cxnId="{06D656BA-B2F3-4B4D-A57B-CAB4890B97E0}" type="parTrans">
      <dgm:prSet/>
      <dgm:spPr/>
      <dgm:t>
        <a:bodyPr/>
        <a:p>
          <a:endParaRPr lang="zh-CN" altLang="en-US"/>
        </a:p>
      </dgm:t>
    </dgm:pt>
    <dgm:pt modelId="{E405E0E1-B30E-4F09-96E1-A6304DA3EA52}" cxnId="{06D656BA-B2F3-4B4D-A57B-CAB4890B97E0}" type="sibTrans">
      <dgm:prSet/>
      <dgm:spPr/>
      <dgm:t>
        <a:bodyPr/>
        <a:p>
          <a:endParaRPr lang="zh-CN" altLang="en-US"/>
        </a:p>
      </dgm:t>
    </dgm:pt>
    <dgm:pt modelId="{CCF7C031-5F3B-494B-9CA8-C75E89BC6D59}" type="pres">
      <dgm:prSet presAssocID="{6E5FBB55-74B2-44BC-AC78-9C8120541354}" presName="Name0" presStyleCnt="0">
        <dgm:presLayoutVars>
          <dgm:dir/>
          <dgm:resizeHandles val="exact"/>
        </dgm:presLayoutVars>
      </dgm:prSet>
      <dgm:spPr/>
    </dgm:pt>
    <dgm:pt modelId="{08AB63ED-303C-4535-83BE-CFA56B755A49}" type="pres">
      <dgm:prSet presAssocID="{FD81B4A0-A345-47B8-9034-54FAD7F16EEA}" presName="node" presStyleLbl="node1" presStyleIdx="0" presStyleCnt="3">
        <dgm:presLayoutVars>
          <dgm:bulletEnabled val="1"/>
        </dgm:presLayoutVars>
      </dgm:prSet>
      <dgm:spPr/>
    </dgm:pt>
    <dgm:pt modelId="{97F39950-454C-43F9-9796-3DBC01350EA2}" type="pres">
      <dgm:prSet presAssocID="{1EF361B0-10D3-4975-BCEB-0A2159A1CAE4}" presName="sibTrans" presStyleLbl="sibTrans2D1" presStyleIdx="0" presStyleCnt="3"/>
      <dgm:spPr/>
    </dgm:pt>
    <dgm:pt modelId="{0C18B507-9B20-414B-AB3C-235076D54769}" type="pres">
      <dgm:prSet presAssocID="{1EF361B0-10D3-4975-BCEB-0A2159A1CAE4}" presName="connectorText" presStyleCnt="0"/>
      <dgm:spPr/>
    </dgm:pt>
    <dgm:pt modelId="{54F1E4FC-40C7-436A-952E-A33C90D6EA21}" type="pres">
      <dgm:prSet presAssocID="{B3995DE3-A920-49BD-B90D-49DF4D6B94F9}" presName="node" presStyleLbl="node1" presStyleIdx="1" presStyleCnt="3">
        <dgm:presLayoutVars>
          <dgm:bulletEnabled val="1"/>
        </dgm:presLayoutVars>
      </dgm:prSet>
      <dgm:spPr/>
    </dgm:pt>
    <dgm:pt modelId="{E068CDE7-4F94-46CD-9906-0B60DF0B6ACB}" type="pres">
      <dgm:prSet presAssocID="{B5EFECF8-F5E2-41D1-B747-7DC03FDA2049}" presName="sibTrans" presStyleLbl="sibTrans2D1" presStyleIdx="1" presStyleCnt="3"/>
      <dgm:spPr/>
    </dgm:pt>
    <dgm:pt modelId="{CE17F78B-B90E-44D4-8C83-46147AFCCD4F}" type="pres">
      <dgm:prSet presAssocID="{B5EFECF8-F5E2-41D1-B747-7DC03FDA2049}" presName="connectorText" presStyleCnt="0"/>
      <dgm:spPr/>
    </dgm:pt>
    <dgm:pt modelId="{16E6D73D-0C2D-4F2E-8F54-ED0B6238B1DF}" type="pres">
      <dgm:prSet presAssocID="{75AE001A-7AA3-4D0D-8AEC-957FF2B7D3BE}" presName="node" presStyleLbl="node1" presStyleIdx="2" presStyleCnt="3">
        <dgm:presLayoutVars>
          <dgm:bulletEnabled val="1"/>
        </dgm:presLayoutVars>
      </dgm:prSet>
      <dgm:spPr/>
    </dgm:pt>
    <dgm:pt modelId="{0E1DC624-06E4-4837-AFAE-09183CBBBDF0}" type="pres">
      <dgm:prSet presAssocID="{E405E0E1-B30E-4F09-96E1-A6304DA3EA52}" presName="sibTrans" presStyleLbl="sibTrans2D1" presStyleIdx="2" presStyleCnt="3"/>
      <dgm:spPr/>
    </dgm:pt>
    <dgm:pt modelId="{FECB3C4C-2D55-4804-A958-985CE091DD6A}" type="pres">
      <dgm:prSet presAssocID="{E405E0E1-B30E-4F09-96E1-A6304DA3EA52}" presName="connectorText" presStyleCnt="0"/>
      <dgm:spPr/>
    </dgm:pt>
  </dgm:ptLst>
  <dgm:cxnLst>
    <dgm:cxn modelId="{053CD40D-784F-42E0-8259-46ABE52DEF22}" srcId="{6E5FBB55-74B2-44BC-AC78-9C8120541354}" destId="{FD81B4A0-A345-47B8-9034-54FAD7F16EEA}" srcOrd="0" destOrd="0" parTransId="{E5F7B21D-EDDB-4955-880B-EEB76C1FBF59}" sibTransId="{1EF361B0-10D3-4975-BCEB-0A2159A1CAE4}"/>
    <dgm:cxn modelId="{AD210E39-1EEA-498A-BD75-FFF8127D1F13}" srcId="{6E5FBB55-74B2-44BC-AC78-9C8120541354}" destId="{B3995DE3-A920-49BD-B90D-49DF4D6B94F9}" srcOrd="1" destOrd="0" parTransId="{0B5786FC-6F01-4387-BA93-C2ED8F2F5F9F}" sibTransId="{B5EFECF8-F5E2-41D1-B747-7DC03FDA2049}"/>
    <dgm:cxn modelId="{06D656BA-B2F3-4B4D-A57B-CAB4890B97E0}" srcId="{6E5FBB55-74B2-44BC-AC78-9C8120541354}" destId="{75AE001A-7AA3-4D0D-8AEC-957FF2B7D3BE}" srcOrd="2" destOrd="0" parTransId="{AA8EA639-CBEC-4D14-84DF-6FD6A7CA2AAC}" sibTransId="{E405E0E1-B30E-4F09-96E1-A6304DA3EA52}"/>
    <dgm:cxn modelId="{071A03ED-6286-4262-A88B-4AB099CCC063}" type="presOf" srcId="{6E5FBB55-74B2-44BC-AC78-9C8120541354}" destId="{CCF7C031-5F3B-494B-9CA8-C75E89BC6D59}" srcOrd="0" destOrd="0" presId="urn:microsoft.com/office/officeart/2005/8/layout/cycle7"/>
    <dgm:cxn modelId="{230A9175-0901-4B6E-BD55-B76C95766264}" type="presParOf" srcId="{CCF7C031-5F3B-494B-9CA8-C75E89BC6D59}" destId="{08AB63ED-303C-4535-83BE-CFA56B755A49}" srcOrd="0" destOrd="0" presId="urn:microsoft.com/office/officeart/2005/8/layout/cycle7"/>
    <dgm:cxn modelId="{EB410CE2-E550-491A-89C0-7FA4704CB20B}" type="presOf" srcId="{FD81B4A0-A345-47B8-9034-54FAD7F16EEA}" destId="{08AB63ED-303C-4535-83BE-CFA56B755A49}" srcOrd="0" destOrd="0" presId="urn:microsoft.com/office/officeart/2005/8/layout/cycle7"/>
    <dgm:cxn modelId="{86334905-384E-426A-B045-6B531D82E05E}" type="presParOf" srcId="{CCF7C031-5F3B-494B-9CA8-C75E89BC6D59}" destId="{97F39950-454C-43F9-9796-3DBC01350EA2}" srcOrd="1" destOrd="0" presId="urn:microsoft.com/office/officeart/2005/8/layout/cycle7"/>
    <dgm:cxn modelId="{847F8837-C6F4-4AB8-8368-1BB3586E23BC}" type="presOf" srcId="{1EF361B0-10D3-4975-BCEB-0A2159A1CAE4}" destId="{97F39950-454C-43F9-9796-3DBC01350EA2}" srcOrd="0" destOrd="0" presId="urn:microsoft.com/office/officeart/2005/8/layout/cycle7"/>
    <dgm:cxn modelId="{A8606990-819C-41C5-8124-6EB6650B7C89}" type="presParOf" srcId="{97F39950-454C-43F9-9796-3DBC01350EA2}" destId="{0C18B507-9B20-414B-AB3C-235076D54769}" srcOrd="0" destOrd="1" presId="urn:microsoft.com/office/officeart/2005/8/layout/cycle7"/>
    <dgm:cxn modelId="{B6433280-F9E2-4D71-9482-9C6C7C49F5B6}" type="presOf" srcId="{1EF361B0-10D3-4975-BCEB-0A2159A1CAE4}" destId="{0C18B507-9B20-414B-AB3C-235076D54769}" srcOrd="1" destOrd="0" presId="urn:microsoft.com/office/officeart/2005/8/layout/cycle7"/>
    <dgm:cxn modelId="{18FC33C0-C291-4DC7-BD4B-D498CBA5E39A}" type="presParOf" srcId="{CCF7C031-5F3B-494B-9CA8-C75E89BC6D59}" destId="{54F1E4FC-40C7-436A-952E-A33C90D6EA21}" srcOrd="2" destOrd="0" presId="urn:microsoft.com/office/officeart/2005/8/layout/cycle7"/>
    <dgm:cxn modelId="{D6E56137-302A-4C77-8839-4534737C2A6F}" type="presOf" srcId="{B3995DE3-A920-49BD-B90D-49DF4D6B94F9}" destId="{54F1E4FC-40C7-436A-952E-A33C90D6EA21}" srcOrd="0" destOrd="0" presId="urn:microsoft.com/office/officeart/2005/8/layout/cycle7"/>
    <dgm:cxn modelId="{1455F6AD-95A0-4CED-BFDC-8C437CC7C186}" type="presParOf" srcId="{CCF7C031-5F3B-494B-9CA8-C75E89BC6D59}" destId="{E068CDE7-4F94-46CD-9906-0B60DF0B6ACB}" srcOrd="3" destOrd="0" presId="urn:microsoft.com/office/officeart/2005/8/layout/cycle7"/>
    <dgm:cxn modelId="{6207CD62-4CB0-434D-A743-FA4166ADCEFB}" type="presOf" srcId="{B5EFECF8-F5E2-41D1-B747-7DC03FDA2049}" destId="{E068CDE7-4F94-46CD-9906-0B60DF0B6ACB}" srcOrd="0" destOrd="0" presId="urn:microsoft.com/office/officeart/2005/8/layout/cycle7"/>
    <dgm:cxn modelId="{1F2EA14A-C941-4A6E-8E02-F8306125FC21}" type="presParOf" srcId="{E068CDE7-4F94-46CD-9906-0B60DF0B6ACB}" destId="{CE17F78B-B90E-44D4-8C83-46147AFCCD4F}" srcOrd="0" destOrd="3" presId="urn:microsoft.com/office/officeart/2005/8/layout/cycle7"/>
    <dgm:cxn modelId="{8CEDA1EF-8BA9-4E98-8E9D-87D646AD26C0}" type="presOf" srcId="{B5EFECF8-F5E2-41D1-B747-7DC03FDA2049}" destId="{CE17F78B-B90E-44D4-8C83-46147AFCCD4F}" srcOrd="1" destOrd="0" presId="urn:microsoft.com/office/officeart/2005/8/layout/cycle7"/>
    <dgm:cxn modelId="{FE113AAF-BB6F-4308-8F0F-F7A416C19759}" type="presParOf" srcId="{CCF7C031-5F3B-494B-9CA8-C75E89BC6D59}" destId="{16E6D73D-0C2D-4F2E-8F54-ED0B6238B1DF}" srcOrd="4" destOrd="0" presId="urn:microsoft.com/office/officeart/2005/8/layout/cycle7"/>
    <dgm:cxn modelId="{2C52BFC5-661D-47CC-B70D-B727C3BCF435}" type="presOf" srcId="{75AE001A-7AA3-4D0D-8AEC-957FF2B7D3BE}" destId="{16E6D73D-0C2D-4F2E-8F54-ED0B6238B1DF}" srcOrd="0" destOrd="0" presId="urn:microsoft.com/office/officeart/2005/8/layout/cycle7"/>
    <dgm:cxn modelId="{0A04F55E-290D-4687-B865-FFB5DC720849}" type="presParOf" srcId="{CCF7C031-5F3B-494B-9CA8-C75E89BC6D59}" destId="{0E1DC624-06E4-4837-AFAE-09183CBBBDF0}" srcOrd="5" destOrd="0" presId="urn:microsoft.com/office/officeart/2005/8/layout/cycle7"/>
    <dgm:cxn modelId="{7D7D9006-0DE9-4599-AE3B-93EC8E1302B5}" type="presOf" srcId="{E405E0E1-B30E-4F09-96E1-A6304DA3EA52}" destId="{0E1DC624-06E4-4837-AFAE-09183CBBBDF0}" srcOrd="0" destOrd="0" presId="urn:microsoft.com/office/officeart/2005/8/layout/cycle7"/>
    <dgm:cxn modelId="{79FFE83A-2A39-4198-B37E-D87EC407EE24}" type="presParOf" srcId="{0E1DC624-06E4-4837-AFAE-09183CBBBDF0}" destId="{FECB3C4C-2D55-4804-A958-985CE091DD6A}" srcOrd="0" destOrd="5" presId="urn:microsoft.com/office/officeart/2005/8/layout/cycle7"/>
    <dgm:cxn modelId="{E50412E5-11CF-48FB-9706-D6B7BE5A7F35}" type="presOf" srcId="{E405E0E1-B30E-4F09-96E1-A6304DA3EA52}" destId="{FECB3C4C-2D55-4804-A958-985CE091DD6A}" srcOrd="1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355205" cy="4344670"/>
        <a:chOff x="0" y="0"/>
        <a:chExt cx="7355205" cy="4344670"/>
      </a:xfrm>
    </dsp:grpSpPr>
    <dsp:sp modelId="{08AB63ED-303C-4535-83BE-CFA56B755A49}">
      <dsp:nvSpPr>
        <dsp:cNvPr id="3" name="圆角矩形 2"/>
        <dsp:cNvSpPr/>
      </dsp:nvSpPr>
      <dsp:spPr bwMode="white">
        <a:xfrm>
          <a:off x="2551423" y="0"/>
          <a:ext cx="2252359" cy="112618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降本</a:t>
          </a:r>
          <a:endParaRPr lang="zh-CN" altLang="en-US" sz="24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开源</a:t>
          </a:r>
          <a:r>
            <a:rPr lang="zh-CN" altLang="en-US" sz="1400"/>
            <a:t>免费</a:t>
          </a:r>
          <a:endParaRPr lang="zh-CN" altLang="en-US" sz="1400"/>
        </a:p>
      </dsp:txBody>
      <dsp:txXfrm>
        <a:off x="2551423" y="0"/>
        <a:ext cx="2252359" cy="1126180"/>
      </dsp:txXfrm>
    </dsp:sp>
    <dsp:sp modelId="{97F39950-454C-43F9-9796-3DBC01350EA2}">
      <dsp:nvSpPr>
        <dsp:cNvPr id="4" name="左右箭头 3"/>
        <dsp:cNvSpPr/>
      </dsp:nvSpPr>
      <dsp:spPr bwMode="white">
        <a:xfrm rot="3599999">
          <a:off x="4021087" y="1975254"/>
          <a:ext cx="1171227" cy="394163"/>
        </a:xfrm>
        <a:prstGeom prst="left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3599999">
        <a:off x="4021087" y="1975254"/>
        <a:ext cx="1171227" cy="394163"/>
      </dsp:txXfrm>
    </dsp:sp>
    <dsp:sp modelId="{54F1E4FC-40C7-436A-952E-A33C90D6EA21}">
      <dsp:nvSpPr>
        <dsp:cNvPr id="5" name="圆角矩形 4"/>
        <dsp:cNvSpPr/>
      </dsp:nvSpPr>
      <dsp:spPr bwMode="white">
        <a:xfrm>
          <a:off x="4409619" y="3218490"/>
          <a:ext cx="2252359" cy="112618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5">
            <a:hueOff val="-3690000"/>
            <a:satOff val="-5097"/>
            <a:lumOff val="-196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02870" tIns="102870" rIns="102870" bIns="10287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/>
            <a:t>统一</a:t>
          </a:r>
          <a:endParaRPr lang="zh-CN" altLang="en-US" sz="27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工具与平台</a:t>
          </a:r>
          <a:endParaRPr lang="zh-CN" altLang="en-US" sz="1400"/>
        </a:p>
      </dsp:txBody>
      <dsp:txXfrm>
        <a:off x="4409619" y="3218490"/>
        <a:ext cx="2252359" cy="1126180"/>
      </dsp:txXfrm>
    </dsp:sp>
    <dsp:sp modelId="{E068CDE7-4F94-46CD-9906-0B60DF0B6ACB}">
      <dsp:nvSpPr>
        <dsp:cNvPr id="6" name="左右箭头 5"/>
        <dsp:cNvSpPr/>
      </dsp:nvSpPr>
      <dsp:spPr bwMode="white">
        <a:xfrm rot="10800000">
          <a:off x="3091989" y="3584499"/>
          <a:ext cx="1171227" cy="394163"/>
        </a:xfrm>
        <a:prstGeom prst="left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5">
            <a:hueOff val="-3690000"/>
            <a:satOff val="-5097"/>
            <a:lumOff val="-196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3091989" y="3584499"/>
        <a:ext cx="1171227" cy="394163"/>
      </dsp:txXfrm>
    </dsp:sp>
    <dsp:sp modelId="{16E6D73D-0C2D-4F2E-8F54-ED0B6238B1DF}">
      <dsp:nvSpPr>
        <dsp:cNvPr id="7" name="圆角矩形 6"/>
        <dsp:cNvSpPr/>
      </dsp:nvSpPr>
      <dsp:spPr bwMode="white">
        <a:xfrm>
          <a:off x="693227" y="3218490"/>
          <a:ext cx="2252359" cy="112618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5">
            <a:hueOff val="-7380000"/>
            <a:satOff val="-10195"/>
            <a:lumOff val="-3921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增效</a:t>
          </a:r>
          <a:endParaRPr lang="zh-CN" altLang="en-US" sz="24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拖拽</a:t>
          </a:r>
          <a:r>
            <a:rPr lang="zh-CN" altLang="en-US" sz="1400"/>
            <a:t>操作</a:t>
          </a:r>
          <a:endParaRPr lang="zh-CN" altLang="en-US" sz="1400"/>
        </a:p>
      </dsp:txBody>
      <dsp:txXfrm>
        <a:off x="693227" y="3218490"/>
        <a:ext cx="2252359" cy="1126180"/>
      </dsp:txXfrm>
    </dsp:sp>
    <dsp:sp modelId="{0E1DC624-06E4-4837-AFAE-09183CBBBDF0}">
      <dsp:nvSpPr>
        <dsp:cNvPr id="8" name="左右箭头 7"/>
        <dsp:cNvSpPr/>
      </dsp:nvSpPr>
      <dsp:spPr bwMode="white">
        <a:xfrm rot="-3599999">
          <a:off x="2162891" y="1975254"/>
          <a:ext cx="1171227" cy="394163"/>
        </a:xfrm>
        <a:prstGeom prst="left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5">
            <a:hueOff val="-7380000"/>
            <a:satOff val="-10195"/>
            <a:lumOff val="-3921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-3599999">
        <a:off x="2162891" y="1975254"/>
        <a:ext cx="1171227" cy="394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0288" y="317500"/>
            <a:ext cx="711200" cy="427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模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36088" y="6407150"/>
            <a:ext cx="2606675" cy="334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b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58E68621-0F37-408C-BD6B-2DD5179A75B4}" type="slidenum">
              <a:rPr lang="en-US" altLang="zh-CN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3242" y="1467851"/>
            <a:ext cx="6625827" cy="43513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此处书写正文，字号可根据实际需要略作调整。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(18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号）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此处书写正文，字号可根据实际需要略作调整。此处书写正文，字号可根据实际需要略作调整。此处书写正文，字号可根据实际需要略作调整。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此处书写正文，字号可根据实际需要略作调整。此处书写正文，字号可根据实际需要略作调整。此处书写正文，字号可根据实际需要略作调整。此处书写正文，字号可根据实际需要略作调整。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473242" y="563482"/>
            <a:ext cx="10515600" cy="527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此处填写标题文字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3075" y="6442075"/>
            <a:ext cx="4114800" cy="241300"/>
          </a:xfrm>
          <a:prstGeom prst="rect">
            <a:avLst/>
          </a:prstGeom>
        </p:spPr>
        <p:txBody>
          <a:bodyPr/>
          <a:lstStyle/>
          <a:p>
            <a:pPr algn="l" fontAlgn="auto"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此处填写主题名称 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|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演讲人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/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事业部 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|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日期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(10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号）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0288" y="317500"/>
            <a:ext cx="711200" cy="427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16A7D94F-9CD6-44C4-8713-05483EF296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auto"/>
            <a:fld id="{868AFCB4-A633-4FD8-B02A-9273EDEEC80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4" descr="核心文化1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"/>
            <a:ext cx="12192000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-3175"/>
            <a:ext cx="12192000" cy="6865938"/>
          </a:xfrm>
          <a:prstGeom prst="rect">
            <a:avLst/>
          </a:prstGeom>
          <a:gradFill>
            <a:gsLst>
              <a:gs pos="48000">
                <a:srgbClr val="2688C4"/>
              </a:gs>
              <a:gs pos="15000">
                <a:schemeClr val="bg1">
                  <a:alpha val="58000"/>
                </a:schemeClr>
              </a:gs>
              <a:gs pos="87000">
                <a:srgbClr val="0C4677">
                  <a:alpha val="100000"/>
                </a:srgbClr>
              </a:gs>
              <a:gs pos="64000">
                <a:srgbClr val="196CA4">
                  <a:alpha val="100000"/>
                </a:srgbClr>
              </a:gs>
              <a:gs pos="76000">
                <a:srgbClr val="0C4F84"/>
              </a:gs>
              <a:gs pos="99000">
                <a:srgbClr val="0C3D6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剪去单角的矩形 9"/>
          <p:cNvSpPr/>
          <p:nvPr/>
        </p:nvSpPr>
        <p:spPr>
          <a:xfrm>
            <a:off x="0" y="4672013"/>
            <a:ext cx="12192000" cy="2184400"/>
          </a:xfrm>
          <a:custGeom>
            <a:avLst/>
            <a:gdLst>
              <a:gd name="connsiteX0" fmla="*/ 0 w 12192000"/>
              <a:gd name="connsiteY0" fmla="*/ 0 h 2367643"/>
              <a:gd name="connsiteX1" fmla="*/ 11797385 w 12192000"/>
              <a:gd name="connsiteY1" fmla="*/ 0 h 2367643"/>
              <a:gd name="connsiteX2" fmla="*/ 12192000 w 12192000"/>
              <a:gd name="connsiteY2" fmla="*/ 394615 h 2367643"/>
              <a:gd name="connsiteX3" fmla="*/ 12192000 w 12192000"/>
              <a:gd name="connsiteY3" fmla="*/ 2367643 h 2367643"/>
              <a:gd name="connsiteX4" fmla="*/ 0 w 12192000"/>
              <a:gd name="connsiteY4" fmla="*/ 2367643 h 2367643"/>
              <a:gd name="connsiteX5" fmla="*/ 0 w 12192000"/>
              <a:gd name="connsiteY5" fmla="*/ 0 h 2367643"/>
              <a:gd name="connsiteX0-1" fmla="*/ 0 w 12192000"/>
              <a:gd name="connsiteY0-2" fmla="*/ 0 h 2367643"/>
              <a:gd name="connsiteX1-3" fmla="*/ 11924385 w 12192000"/>
              <a:gd name="connsiteY1-4" fmla="*/ 0 h 2367643"/>
              <a:gd name="connsiteX2-5" fmla="*/ 12192000 w 12192000"/>
              <a:gd name="connsiteY2-6" fmla="*/ 394615 h 2367643"/>
              <a:gd name="connsiteX3-7" fmla="*/ 12192000 w 12192000"/>
              <a:gd name="connsiteY3-8" fmla="*/ 2367643 h 2367643"/>
              <a:gd name="connsiteX4-9" fmla="*/ 0 w 12192000"/>
              <a:gd name="connsiteY4-10" fmla="*/ 2367643 h 2367643"/>
              <a:gd name="connsiteX5-11" fmla="*/ 0 w 12192000"/>
              <a:gd name="connsiteY5-12" fmla="*/ 0 h 2367643"/>
              <a:gd name="connsiteX0-13" fmla="*/ 0 w 12192000"/>
              <a:gd name="connsiteY0-14" fmla="*/ 0 h 2367643"/>
              <a:gd name="connsiteX1-15" fmla="*/ 11924385 w 12192000"/>
              <a:gd name="connsiteY1-16" fmla="*/ 0 h 2367643"/>
              <a:gd name="connsiteX2-17" fmla="*/ 12192000 w 12192000"/>
              <a:gd name="connsiteY2-18" fmla="*/ 394615 h 2367643"/>
              <a:gd name="connsiteX3-19" fmla="*/ 12192000 w 12192000"/>
              <a:gd name="connsiteY3-20" fmla="*/ 2367643 h 2367643"/>
              <a:gd name="connsiteX4-21" fmla="*/ 0 w 12192000"/>
              <a:gd name="connsiteY4-22" fmla="*/ 2367643 h 2367643"/>
              <a:gd name="connsiteX5-23" fmla="*/ 0 w 12192000"/>
              <a:gd name="connsiteY5-24" fmla="*/ 0 h 2367643"/>
              <a:gd name="connsiteX0-25" fmla="*/ 0 w 12192000"/>
              <a:gd name="connsiteY0-26" fmla="*/ 0 h 2367643"/>
              <a:gd name="connsiteX1-27" fmla="*/ 11924385 w 12192000"/>
              <a:gd name="connsiteY1-28" fmla="*/ 0 h 2367643"/>
              <a:gd name="connsiteX2-29" fmla="*/ 12192000 w 12192000"/>
              <a:gd name="connsiteY2-30" fmla="*/ 437627 h 2367643"/>
              <a:gd name="connsiteX3-31" fmla="*/ 12192000 w 12192000"/>
              <a:gd name="connsiteY3-32" fmla="*/ 2367643 h 2367643"/>
              <a:gd name="connsiteX4-33" fmla="*/ 0 w 12192000"/>
              <a:gd name="connsiteY4-34" fmla="*/ 2367643 h 2367643"/>
              <a:gd name="connsiteX5-35" fmla="*/ 0 w 12192000"/>
              <a:gd name="connsiteY5-36" fmla="*/ 0 h 2367643"/>
              <a:gd name="connsiteX0-37" fmla="*/ 0 w 12192000"/>
              <a:gd name="connsiteY0-38" fmla="*/ 0 h 2367643"/>
              <a:gd name="connsiteX1-39" fmla="*/ 11924385 w 12192000"/>
              <a:gd name="connsiteY1-40" fmla="*/ 0 h 2367643"/>
              <a:gd name="connsiteX2-41" fmla="*/ 12192000 w 12192000"/>
              <a:gd name="connsiteY2-42" fmla="*/ 399394 h 2367643"/>
              <a:gd name="connsiteX3-43" fmla="*/ 12192000 w 12192000"/>
              <a:gd name="connsiteY3-44" fmla="*/ 2367643 h 2367643"/>
              <a:gd name="connsiteX4-45" fmla="*/ 0 w 12192000"/>
              <a:gd name="connsiteY4-46" fmla="*/ 2367643 h 2367643"/>
              <a:gd name="connsiteX5-47" fmla="*/ 0 w 12192000"/>
              <a:gd name="connsiteY5-48" fmla="*/ 0 h 23676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92000" h="2367643">
                <a:moveTo>
                  <a:pt x="0" y="0"/>
                </a:moveTo>
                <a:lnTo>
                  <a:pt x="11924385" y="0"/>
                </a:lnTo>
                <a:lnTo>
                  <a:pt x="12192000" y="399394"/>
                </a:lnTo>
                <a:lnTo>
                  <a:pt x="12192000" y="2367643"/>
                </a:lnTo>
                <a:lnTo>
                  <a:pt x="0" y="2367643"/>
                </a:lnTo>
                <a:lnTo>
                  <a:pt x="0" y="0"/>
                </a:lnTo>
                <a:close/>
              </a:path>
            </a:pathLst>
          </a:custGeom>
          <a:solidFill>
            <a:srgbClr val="0C3D6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364" name="文本框 6"/>
          <p:cNvSpPr txBox="1"/>
          <p:nvPr/>
        </p:nvSpPr>
        <p:spPr>
          <a:xfrm>
            <a:off x="825500" y="881063"/>
            <a:ext cx="301244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3600" b="1" baseline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Xset</a:t>
            </a:r>
            <a:r>
              <a:rPr lang="zh-CN" altLang="en-US" sz="3600" b="1" baseline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产品介绍</a:t>
            </a:r>
            <a:endParaRPr lang="zh-CN" altLang="en-US" sz="3600" b="1" baseline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6" name="文本框 5"/>
          <p:cNvSpPr txBox="1"/>
          <p:nvPr/>
        </p:nvSpPr>
        <p:spPr>
          <a:xfrm>
            <a:off x="876300" y="1733550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endParaRPr lang="zh-CN" altLang="en-US" sz="2000" baseline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7" name="文本框 16"/>
          <p:cNvSpPr txBox="1"/>
          <p:nvPr/>
        </p:nvSpPr>
        <p:spPr>
          <a:xfrm>
            <a:off x="825500" y="5108575"/>
            <a:ext cx="55657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部门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汇报人：王喻梅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时间：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2024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产品介绍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任意多边形 228"/>
          <p:cNvSpPr/>
          <p:nvPr/>
        </p:nvSpPr>
        <p:spPr>
          <a:xfrm>
            <a:off x="1367155" y="1257300"/>
            <a:ext cx="1603375" cy="328930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solidFill>
            <a:srgbClr val="0153A4"/>
          </a:solidFill>
          <a:ln w="15200" cap="flat">
            <a:noFill/>
            <a:beve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square" lIns="36000" tIns="0" rIns="36000" bIns="0" rtlCol="0" anchor="ctr"/>
          <a:p>
            <a:pPr algn="ctr" fontAlgn="auto">
              <a:lnSpc>
                <a:spcPct val="100000"/>
              </a:lnSpc>
            </a:pPr>
            <a:r>
              <a:rPr lang="zh-CN" altLang="en-US" sz="2000" b="1" strike="noStrike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它是什么？</a:t>
            </a:r>
            <a:endParaRPr lang="zh-CN" altLang="en-US" sz="2000" b="1" strike="noStrike" noProof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1452880" y="2002155"/>
            <a:ext cx="1709420" cy="1426210"/>
          </a:xfrm>
          <a:prstGeom prst="diamond">
            <a:avLst/>
          </a:prstGeom>
          <a:solidFill>
            <a:srgbClr val="0C3D69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企业级商业智能</a:t>
            </a:r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3307080" y="2002155"/>
            <a:ext cx="1709420" cy="1426210"/>
          </a:xfrm>
          <a:prstGeom prst="diamond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Web 应用程序</a:t>
            </a:r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7015480" y="2002155"/>
            <a:ext cx="1709420" cy="1426210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轻量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/>
              <a:t>快速</a:t>
            </a:r>
            <a:endParaRPr lang="zh-CN" altLang="en-US"/>
          </a:p>
          <a:p>
            <a:pPr algn="ctr"/>
            <a:r>
              <a:rPr lang="zh-CN" altLang="en-US"/>
              <a:t>直观</a:t>
            </a:r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1452880" y="3552190"/>
            <a:ext cx="1709420" cy="1426210"/>
          </a:xfrm>
          <a:prstGeom prst="diamond">
            <a:avLst/>
          </a:prstGeom>
          <a:solidFill>
            <a:srgbClr val="E00EF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图表丰富</a:t>
            </a:r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7105015" y="3552190"/>
            <a:ext cx="1709420" cy="1426210"/>
          </a:xfrm>
          <a:prstGeom prst="diamond">
            <a:avLst/>
          </a:prstGeom>
          <a:solidFill>
            <a:srgbClr val="FC8136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二次集成开发</a:t>
            </a:r>
            <a:endParaRPr lang="zh-CN"/>
          </a:p>
        </p:txBody>
      </p:sp>
      <p:sp>
        <p:nvSpPr>
          <p:cNvPr id="16" name="菱形 15"/>
          <p:cNvSpPr/>
          <p:nvPr/>
        </p:nvSpPr>
        <p:spPr>
          <a:xfrm>
            <a:off x="5220970" y="3552190"/>
            <a:ext cx="1709420" cy="1426210"/>
          </a:xfrm>
          <a:prstGeom prst="diamond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看板拖拽制作</a:t>
            </a:r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5161280" y="2002155"/>
            <a:ext cx="1709420" cy="1426210"/>
          </a:xfrm>
          <a:prstGeom prst="diamond">
            <a:avLst/>
          </a:prstGeom>
          <a:solidFill>
            <a:srgbClr val="0C3D69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开源免费</a:t>
            </a:r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8869680" y="2002155"/>
            <a:ext cx="1709420" cy="1426210"/>
          </a:xfrm>
          <a:prstGeom prst="diamond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权限安全</a:t>
            </a:r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>
            <a:off x="3336925" y="3552190"/>
            <a:ext cx="1709420" cy="1426210"/>
          </a:xfrm>
          <a:prstGeom prst="diamond">
            <a:avLst/>
          </a:prstGeom>
          <a:solidFill>
            <a:srgbClr val="FC8136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</a:t>
            </a:r>
            <a:r>
              <a:rPr lang="zh-CN" altLang="en-US"/>
              <a:t>编辑器</a:t>
            </a:r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8989060" y="3552190"/>
            <a:ext cx="1709420" cy="1426210"/>
          </a:xfrm>
          <a:prstGeom prst="diamond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本地化部署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产品介绍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680" y="868680"/>
            <a:ext cx="8915400" cy="5741670"/>
          </a:xfrm>
          <a:prstGeom prst="rect">
            <a:avLst/>
          </a:prstGeom>
        </p:spPr>
      </p:pic>
      <p:sp>
        <p:nvSpPr>
          <p:cNvPr id="17" name="任意多边形 228"/>
          <p:cNvSpPr/>
          <p:nvPr/>
        </p:nvSpPr>
        <p:spPr>
          <a:xfrm>
            <a:off x="4136390" y="344170"/>
            <a:ext cx="3455035" cy="328930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solidFill>
            <a:srgbClr val="0153A4"/>
          </a:solidFill>
          <a:ln w="15200" cap="flat">
            <a:noFill/>
            <a:beve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square" lIns="36000" tIns="0" rIns="36000" bIns="0" rtlCol="0" anchor="ctr"/>
          <a:p>
            <a:pPr algn="ctr" fontAlgn="auto">
              <a:lnSpc>
                <a:spcPct val="100000"/>
              </a:lnSpc>
            </a:pPr>
            <a:r>
              <a:rPr lang="zh-CN" altLang="en-US" sz="2000" b="1" strike="noStrike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支持的数据源远不止</a:t>
            </a:r>
            <a:r>
              <a:rPr lang="zh-CN" altLang="en-US" sz="2000" b="1" strike="noStrike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</a:t>
            </a:r>
            <a:endParaRPr lang="zh-CN" altLang="en-US" sz="2000" b="1" strike="noStrike" noProof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产品介绍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6480" y="824865"/>
            <a:ext cx="7254240" cy="5676900"/>
          </a:xfrm>
          <a:prstGeom prst="rect">
            <a:avLst/>
          </a:prstGeom>
        </p:spPr>
      </p:pic>
      <p:sp>
        <p:nvSpPr>
          <p:cNvPr id="17" name="任意多边形 228"/>
          <p:cNvSpPr/>
          <p:nvPr/>
        </p:nvSpPr>
        <p:spPr>
          <a:xfrm>
            <a:off x="4055745" y="365760"/>
            <a:ext cx="3153410" cy="328930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solidFill>
            <a:srgbClr val="0153A4"/>
          </a:solidFill>
          <a:ln w="15200" cap="flat">
            <a:noFill/>
            <a:beve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square" lIns="36000" tIns="0" rIns="36000" bIns="0" rtlCol="0" anchor="ctr"/>
          <a:p>
            <a:pPr algn="ctr" fontAlgn="auto">
              <a:lnSpc>
                <a:spcPct val="100000"/>
              </a:lnSpc>
            </a:pPr>
            <a:r>
              <a:rPr lang="zh-CN" altLang="en-US" sz="2000" b="1" strike="noStrike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丰富的图表远不止</a:t>
            </a:r>
            <a:r>
              <a:rPr lang="zh-CN" altLang="en-US" sz="2000" b="1" strike="noStrike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</a:t>
            </a:r>
            <a:endParaRPr lang="zh-CN" altLang="en-US" sz="2000" b="1" strike="noStrike" noProof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产品介绍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7680" y="5496560"/>
            <a:ext cx="1057275" cy="872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5FAF6">
                  <a:alpha val="100000"/>
                </a:srgbClr>
              </a:clrFrom>
              <a:clrTo>
                <a:srgbClr val="F5FAF6">
                  <a:alpha val="100000"/>
                  <a:alpha val="0"/>
                </a:srgbClr>
              </a:clrTo>
            </a:clrChange>
          </a:blip>
          <a:srcRect l="31875" r="31055" b="39621"/>
          <a:stretch>
            <a:fillRect/>
          </a:stretch>
        </p:blipFill>
        <p:spPr>
          <a:xfrm>
            <a:off x="560705" y="5463540"/>
            <a:ext cx="909955" cy="905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495" y="5496560"/>
            <a:ext cx="1485900" cy="882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b="17474"/>
          <a:stretch>
            <a:fillRect/>
          </a:stretch>
        </p:blipFill>
        <p:spPr>
          <a:xfrm>
            <a:off x="10579735" y="5373370"/>
            <a:ext cx="1206500" cy="9956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CFBFC">
                  <a:alpha val="100000"/>
                </a:srgbClr>
              </a:clrFrom>
              <a:clrTo>
                <a:srgbClr val="FCFB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3765" y="5463540"/>
            <a:ext cx="973455" cy="803275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910" y="5552440"/>
            <a:ext cx="865505" cy="7143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85" y="966470"/>
            <a:ext cx="2880360" cy="3322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220" y="966470"/>
            <a:ext cx="2415540" cy="3688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235" y="966470"/>
            <a:ext cx="1958340" cy="33451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4050" y="966470"/>
            <a:ext cx="1813560" cy="42748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3600" y="5373370"/>
            <a:ext cx="1344930" cy="1110615"/>
          </a:xfrm>
          <a:prstGeom prst="rect">
            <a:avLst/>
          </a:prstGeom>
        </p:spPr>
      </p:pic>
      <p:sp>
        <p:nvSpPr>
          <p:cNvPr id="17" name="任意多边形 228"/>
          <p:cNvSpPr/>
          <p:nvPr/>
        </p:nvSpPr>
        <p:spPr>
          <a:xfrm>
            <a:off x="4055745" y="365760"/>
            <a:ext cx="3898900" cy="328930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solidFill>
            <a:srgbClr val="0153A4"/>
          </a:solidFill>
          <a:ln w="15200" cap="flat">
            <a:noFill/>
            <a:beve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square" lIns="36000" tIns="0" rIns="36000" bIns="0" rtlCol="0" anchor="ctr"/>
          <a:p>
            <a:pPr algn="ctr" fontAlgn="auto">
              <a:lnSpc>
                <a:spcPct val="100000"/>
              </a:lnSpc>
            </a:pPr>
            <a:r>
              <a:rPr lang="zh-CN" altLang="en-US" sz="2000" b="1" strike="noStrike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使用的行业与企业远不止</a:t>
            </a:r>
            <a:r>
              <a:rPr lang="zh-CN" altLang="en-US" sz="2000" b="1" strike="noStrike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</a:t>
            </a:r>
            <a:endParaRPr lang="zh-CN" altLang="en-US" sz="2000" b="1" strike="noStrike" noProof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做了哪些开发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85215" y="824230"/>
            <a:ext cx="40640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本地化部署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元数据配置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示例库展示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大部分汉化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警告与报告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邮件通知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缓存配置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权限角色设置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交叉筛选器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全局筛选器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多数据集连接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多图表使用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图表相互跳转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字段下钻</a:t>
            </a:r>
            <a:endParaRPr lang="zh-CN" altLang="en-US"/>
          </a:p>
        </p:txBody>
      </p:sp>
      <p:pic>
        <p:nvPicPr>
          <p:cNvPr id="11" name="图片 10" descr="品质大看板-2024-04-03T06-00-58.922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2170" y="262255"/>
            <a:ext cx="2797810" cy="620903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3209925" y="2996565"/>
            <a:ext cx="3680460" cy="864235"/>
          </a:xfrm>
          <a:prstGeom prst="right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在品质上的应用场景落地</a:t>
            </a:r>
            <a:endParaRPr lang="zh-CN" altLang="en-US"/>
          </a:p>
        </p:txBody>
      </p:sp>
      <p:sp>
        <p:nvSpPr>
          <p:cNvPr id="17" name="任意多边形 228"/>
          <p:cNvSpPr/>
          <p:nvPr/>
        </p:nvSpPr>
        <p:spPr>
          <a:xfrm>
            <a:off x="4055745" y="365760"/>
            <a:ext cx="3153410" cy="328930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solidFill>
            <a:srgbClr val="0153A4"/>
          </a:solidFill>
          <a:ln w="15200" cap="flat">
            <a:noFill/>
            <a:beve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square" lIns="36000" tIns="0" rIns="36000" bIns="0" rtlCol="0" anchor="ctr"/>
          <a:p>
            <a:pPr algn="ctr" fontAlgn="auto">
              <a:lnSpc>
                <a:spcPct val="100000"/>
              </a:lnSpc>
            </a:pPr>
            <a:r>
              <a:rPr lang="zh-CN" altLang="en-US" sz="2000" b="1" strike="noStrike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二次开发功能远不止</a:t>
            </a:r>
            <a:r>
              <a:rPr lang="zh-CN" altLang="en-US" sz="2000" b="1" strike="noStrike" noProof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</a:t>
            </a:r>
            <a:endParaRPr lang="zh-CN" altLang="en-US" sz="2000" b="1" strike="noStrike" noProof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 rot="16200000" flipH="1">
            <a:off x="-1780012" y="2497973"/>
            <a:ext cx="6952343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/>
            <a:r>
              <a:rPr lang="en-US" altLang="zh-CN" sz="11500" noProof="1" dirty="0">
                <a:solidFill>
                  <a:srgbClr val="2E75B6">
                    <a:alpha val="20000"/>
                  </a:srgbClr>
                </a:solidFill>
                <a:latin typeface="Arial" panose="020B0604020202020204" pitchFamily="34" charset="0"/>
                <a:ea typeface="思源宋体 CN Heavy" pitchFamily="18" charset="-122"/>
                <a:cs typeface="Arial" panose="020B0604020202020204" pitchFamily="34" charset="0"/>
                <a:sym typeface="Arial" panose="020B0604020202020204" pitchFamily="34" charset="0"/>
              </a:rPr>
              <a:t>Part 04</a:t>
            </a:r>
            <a:endParaRPr lang="en-US" altLang="zh-CN" sz="11500" noProof="1" dirty="0">
              <a:solidFill>
                <a:srgbClr val="2E75B6">
                  <a:alpha val="20000"/>
                </a:srgbClr>
              </a:solidFill>
              <a:latin typeface="Arial" panose="020B0604020202020204" pitchFamily="34" charset="0"/>
              <a:ea typeface="思源宋体 CN Heavy" pitchFamily="18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96150" y="0"/>
            <a:ext cx="4895850" cy="6858000"/>
          </a:xfrm>
          <a:prstGeom prst="rect">
            <a:avLst/>
          </a:prstGeom>
          <a:solidFill>
            <a:srgbClr val="0F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1971675" y="1395413"/>
            <a:ext cx="7366000" cy="3925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889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grpSp>
        <p:nvGrpSpPr>
          <p:cNvPr id="21508" name="组合 15"/>
          <p:cNvGrpSpPr/>
          <p:nvPr/>
        </p:nvGrpSpPr>
        <p:grpSpPr>
          <a:xfrm>
            <a:off x="10220325" y="1577975"/>
            <a:ext cx="0" cy="938213"/>
            <a:chOff x="703943" y="653143"/>
            <a:chExt cx="0" cy="938092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703943" y="653143"/>
              <a:ext cx="0" cy="6386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03943" y="1355592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03943" y="1455413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03943" y="1555235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971675" y="1970088"/>
            <a:ext cx="179388" cy="1152525"/>
          </a:xfrm>
          <a:prstGeom prst="rect">
            <a:avLst/>
          </a:prstGeom>
          <a:solidFill>
            <a:srgbClr val="0F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1514" name="文本框 33"/>
          <p:cNvSpPr txBox="1"/>
          <p:nvPr/>
        </p:nvSpPr>
        <p:spPr>
          <a:xfrm>
            <a:off x="3357563" y="2084388"/>
            <a:ext cx="2394585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5400" dirty="0">
                <a:solidFill>
                  <a:srgbClr val="0F4C83"/>
                </a:solidFill>
                <a:latin typeface="Arial" panose="020B0604020202020204" pitchFamily="34" charset="0"/>
                <a:ea typeface="思源宋体 CN Heavy" pitchFamily="18" charset="-122"/>
              </a:rPr>
              <a:t>Part 04</a:t>
            </a:r>
            <a:endParaRPr lang="en-US" altLang="zh-CN" sz="5400" dirty="0">
              <a:solidFill>
                <a:srgbClr val="0F4C83"/>
              </a:solidFill>
              <a:latin typeface="Arial" panose="020B0604020202020204" pitchFamily="34" charset="0"/>
              <a:ea typeface="思源宋体 CN Heavy" pitchFamily="18" charset="-122"/>
            </a:endParaRPr>
          </a:p>
        </p:txBody>
      </p:sp>
      <p:sp>
        <p:nvSpPr>
          <p:cNvPr id="21515" name="文本框 34"/>
          <p:cNvSpPr txBox="1"/>
          <p:nvPr/>
        </p:nvSpPr>
        <p:spPr>
          <a:xfrm>
            <a:off x="3357880" y="3084830"/>
            <a:ext cx="58635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5400" b="1" dirty="0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Xset</a:t>
            </a:r>
            <a:r>
              <a:rPr lang="zh-CN" altLang="en-US" sz="5400" b="1" dirty="0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价值</a:t>
            </a:r>
            <a:r>
              <a:rPr lang="zh-CN" altLang="en-US" sz="5400" b="1" dirty="0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达成</a:t>
            </a:r>
            <a:endParaRPr lang="zh-CN" altLang="en-US" sz="5400" b="1" dirty="0">
              <a:solidFill>
                <a:srgbClr val="3B3838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73450" y="4215130"/>
            <a:ext cx="476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人人都能用的自研</a:t>
            </a:r>
            <a:r>
              <a:rPr lang="en-US" altLang="zh-CN" sz="1200" noProof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BI</a:t>
            </a:r>
            <a:r>
              <a:rPr lang="zh-CN" altLang="en-US" sz="1200" noProof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工具、解决数据与洞见的最后</a:t>
            </a:r>
            <a:r>
              <a:rPr lang="zh-CN" altLang="en-US" sz="1200" noProof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一公里</a:t>
            </a:r>
            <a:endParaRPr lang="zh-CN" altLang="en-US" sz="1200" noProof="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473450" y="4040505"/>
            <a:ext cx="782638" cy="0"/>
          </a:xfrm>
          <a:prstGeom prst="line">
            <a:avLst/>
          </a:prstGeom>
          <a:ln w="31750">
            <a:solidFill>
              <a:srgbClr val="2C55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18" name="组合 1"/>
          <p:cNvGrpSpPr/>
          <p:nvPr/>
        </p:nvGrpSpPr>
        <p:grpSpPr>
          <a:xfrm rot="10800000">
            <a:off x="9632950" y="4319588"/>
            <a:ext cx="0" cy="938212"/>
            <a:chOff x="703943" y="653143"/>
            <a:chExt cx="0" cy="93809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703943" y="653143"/>
              <a:ext cx="0" cy="6386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703943" y="1355592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03943" y="1455413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03943" y="1555235"/>
              <a:ext cx="0" cy="36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523" name="图片 7" descr="集团全新品牌标识-PNG-反白稿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8525" y="269875"/>
            <a:ext cx="711200" cy="425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1"/>
          <p:cNvGrpSpPr/>
          <p:nvPr/>
        </p:nvGrpSpPr>
        <p:grpSpPr>
          <a:xfrm>
            <a:off x="277494" y="30802"/>
            <a:ext cx="4092030" cy="915035"/>
            <a:chOff x="422" y="83"/>
            <a:chExt cx="6443" cy="1442"/>
          </a:xfrm>
        </p:grpSpPr>
        <p:sp>
          <p:nvSpPr>
            <p:cNvPr id="13" name="平行四边形 12"/>
            <p:cNvSpPr/>
            <p:nvPr/>
          </p:nvSpPr>
          <p:spPr>
            <a:xfrm rot="14346267" flipH="1" flipV="1">
              <a:off x="271" y="233"/>
              <a:ext cx="1309" cy="1008"/>
            </a:xfrm>
            <a:prstGeom prst="parallelogram">
              <a:avLst>
                <a:gd name="adj" fmla="val 59245"/>
              </a:avLst>
            </a:prstGeom>
            <a:noFill/>
            <a:ln>
              <a:solidFill>
                <a:srgbClr val="2C55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101" name="平行四边形 100"/>
            <p:cNvSpPr/>
            <p:nvPr/>
          </p:nvSpPr>
          <p:spPr>
            <a:xfrm rot="14346267" flipH="1" flipV="1">
              <a:off x="508" y="366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72B9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56" name="平行四边形 55"/>
            <p:cNvSpPr/>
            <p:nvPr/>
          </p:nvSpPr>
          <p:spPr>
            <a:xfrm rot="14346267" flipH="1" flipV="1">
              <a:off x="582" y="322"/>
              <a:ext cx="1309" cy="1008"/>
            </a:xfrm>
            <a:prstGeom prst="parallelogram">
              <a:avLst>
                <a:gd name="adj" fmla="val 59245"/>
              </a:avLst>
            </a:prstGeom>
            <a:solidFill>
              <a:srgbClr val="0C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 dirty="0">
                <a:solidFill>
                  <a:srgbClr val="2C556B"/>
                </a:solidFill>
              </a:endParaRPr>
            </a:p>
          </p:txBody>
        </p:sp>
        <p:sp>
          <p:nvSpPr>
            <p:cNvPr id="43013" name="TextBox 76"/>
            <p:cNvSpPr txBox="1"/>
            <p:nvPr/>
          </p:nvSpPr>
          <p:spPr>
            <a:xfrm>
              <a:off x="2138" y="448"/>
              <a:ext cx="4727" cy="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Xset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的价值</a:t>
              </a:r>
              <a:r>
                <a:rPr lang="zh-CN" altLang="en-US" sz="26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达成</a:t>
              </a:r>
              <a:endParaRPr lang="zh-CN" altLang="en-US" sz="2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7" name="图示 6"/>
          <p:cNvGraphicFramePr/>
          <p:nvPr/>
        </p:nvGraphicFramePr>
        <p:xfrm>
          <a:off x="2465070" y="1256665"/>
          <a:ext cx="7355205" cy="434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3175" y="4763"/>
            <a:ext cx="12195175" cy="686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0" name="剪去单角的矩形 9"/>
          <p:cNvSpPr/>
          <p:nvPr/>
        </p:nvSpPr>
        <p:spPr>
          <a:xfrm>
            <a:off x="-3175" y="3429000"/>
            <a:ext cx="12195175" cy="3440113"/>
          </a:xfrm>
          <a:custGeom>
            <a:avLst/>
            <a:gdLst>
              <a:gd name="connsiteX0" fmla="*/ 0 w 12192000"/>
              <a:gd name="connsiteY0" fmla="*/ 0 h 2367643"/>
              <a:gd name="connsiteX1" fmla="*/ 11797385 w 12192000"/>
              <a:gd name="connsiteY1" fmla="*/ 0 h 2367643"/>
              <a:gd name="connsiteX2" fmla="*/ 12192000 w 12192000"/>
              <a:gd name="connsiteY2" fmla="*/ 394615 h 2367643"/>
              <a:gd name="connsiteX3" fmla="*/ 12192000 w 12192000"/>
              <a:gd name="connsiteY3" fmla="*/ 2367643 h 2367643"/>
              <a:gd name="connsiteX4" fmla="*/ 0 w 12192000"/>
              <a:gd name="connsiteY4" fmla="*/ 2367643 h 2367643"/>
              <a:gd name="connsiteX5" fmla="*/ 0 w 12192000"/>
              <a:gd name="connsiteY5" fmla="*/ 0 h 2367643"/>
              <a:gd name="connsiteX0-1" fmla="*/ 0 w 12192000"/>
              <a:gd name="connsiteY0-2" fmla="*/ 0 h 2367643"/>
              <a:gd name="connsiteX1-3" fmla="*/ 11924385 w 12192000"/>
              <a:gd name="connsiteY1-4" fmla="*/ 0 h 2367643"/>
              <a:gd name="connsiteX2-5" fmla="*/ 12192000 w 12192000"/>
              <a:gd name="connsiteY2-6" fmla="*/ 394615 h 2367643"/>
              <a:gd name="connsiteX3-7" fmla="*/ 12192000 w 12192000"/>
              <a:gd name="connsiteY3-8" fmla="*/ 2367643 h 2367643"/>
              <a:gd name="connsiteX4-9" fmla="*/ 0 w 12192000"/>
              <a:gd name="connsiteY4-10" fmla="*/ 2367643 h 2367643"/>
              <a:gd name="connsiteX5-11" fmla="*/ 0 w 12192000"/>
              <a:gd name="connsiteY5-12" fmla="*/ 0 h 2367643"/>
              <a:gd name="connsiteX0-13" fmla="*/ 0 w 12192000"/>
              <a:gd name="connsiteY0-14" fmla="*/ 0 h 2367643"/>
              <a:gd name="connsiteX1-15" fmla="*/ 11924385 w 12192000"/>
              <a:gd name="connsiteY1-16" fmla="*/ 0 h 2367643"/>
              <a:gd name="connsiteX2-17" fmla="*/ 12192000 w 12192000"/>
              <a:gd name="connsiteY2-18" fmla="*/ 394615 h 2367643"/>
              <a:gd name="connsiteX3-19" fmla="*/ 12192000 w 12192000"/>
              <a:gd name="connsiteY3-20" fmla="*/ 2367643 h 2367643"/>
              <a:gd name="connsiteX4-21" fmla="*/ 0 w 12192000"/>
              <a:gd name="connsiteY4-22" fmla="*/ 2367643 h 2367643"/>
              <a:gd name="connsiteX5-23" fmla="*/ 0 w 12192000"/>
              <a:gd name="connsiteY5-24" fmla="*/ 0 h 2367643"/>
              <a:gd name="connsiteX0-25" fmla="*/ 0 w 12192000"/>
              <a:gd name="connsiteY0-26" fmla="*/ 0 h 2367643"/>
              <a:gd name="connsiteX1-27" fmla="*/ 11924385 w 12192000"/>
              <a:gd name="connsiteY1-28" fmla="*/ 0 h 2367643"/>
              <a:gd name="connsiteX2-29" fmla="*/ 12192000 w 12192000"/>
              <a:gd name="connsiteY2-30" fmla="*/ 437627 h 2367643"/>
              <a:gd name="connsiteX3-31" fmla="*/ 12192000 w 12192000"/>
              <a:gd name="connsiteY3-32" fmla="*/ 2367643 h 2367643"/>
              <a:gd name="connsiteX4-33" fmla="*/ 0 w 12192000"/>
              <a:gd name="connsiteY4-34" fmla="*/ 2367643 h 2367643"/>
              <a:gd name="connsiteX5-35" fmla="*/ 0 w 12192000"/>
              <a:gd name="connsiteY5-36" fmla="*/ 0 h 2367643"/>
              <a:gd name="connsiteX0-37" fmla="*/ 0 w 12192000"/>
              <a:gd name="connsiteY0-38" fmla="*/ 0 h 2367643"/>
              <a:gd name="connsiteX1-39" fmla="*/ 11924385 w 12192000"/>
              <a:gd name="connsiteY1-40" fmla="*/ 0 h 2367643"/>
              <a:gd name="connsiteX2-41" fmla="*/ 12192000 w 12192000"/>
              <a:gd name="connsiteY2-42" fmla="*/ 399394 h 2367643"/>
              <a:gd name="connsiteX3-43" fmla="*/ 12192000 w 12192000"/>
              <a:gd name="connsiteY3-44" fmla="*/ 2367643 h 2367643"/>
              <a:gd name="connsiteX4-45" fmla="*/ 0 w 12192000"/>
              <a:gd name="connsiteY4-46" fmla="*/ 2367643 h 2367643"/>
              <a:gd name="connsiteX5-47" fmla="*/ 0 w 12192000"/>
              <a:gd name="connsiteY5-48" fmla="*/ 0 h 2367643"/>
              <a:gd name="connsiteX0-49" fmla="*/ 0 w 12192000"/>
              <a:gd name="connsiteY0-50" fmla="*/ 17417 h 2385060"/>
              <a:gd name="connsiteX1-51" fmla="*/ 11824236 w 12192000"/>
              <a:gd name="connsiteY1-52" fmla="*/ 0 h 2385060"/>
              <a:gd name="connsiteX2-53" fmla="*/ 12192000 w 12192000"/>
              <a:gd name="connsiteY2-54" fmla="*/ 416811 h 2385060"/>
              <a:gd name="connsiteX3-55" fmla="*/ 12192000 w 12192000"/>
              <a:gd name="connsiteY3-56" fmla="*/ 2385060 h 2385060"/>
              <a:gd name="connsiteX4-57" fmla="*/ 0 w 12192000"/>
              <a:gd name="connsiteY4-58" fmla="*/ 2385060 h 2385060"/>
              <a:gd name="connsiteX5-59" fmla="*/ 0 w 12192000"/>
              <a:gd name="connsiteY5-60" fmla="*/ 17417 h 2385060"/>
              <a:gd name="connsiteX0-61" fmla="*/ 0 w 12192000"/>
              <a:gd name="connsiteY0-62" fmla="*/ 4717 h 2385060"/>
              <a:gd name="connsiteX1-63" fmla="*/ 11824236 w 12192000"/>
              <a:gd name="connsiteY1-64" fmla="*/ 0 h 2385060"/>
              <a:gd name="connsiteX2-65" fmla="*/ 12192000 w 12192000"/>
              <a:gd name="connsiteY2-66" fmla="*/ 416811 h 2385060"/>
              <a:gd name="connsiteX3-67" fmla="*/ 12192000 w 12192000"/>
              <a:gd name="connsiteY3-68" fmla="*/ 2385060 h 2385060"/>
              <a:gd name="connsiteX4-69" fmla="*/ 0 w 12192000"/>
              <a:gd name="connsiteY4-70" fmla="*/ 2385060 h 2385060"/>
              <a:gd name="connsiteX5-71" fmla="*/ 0 w 12192000"/>
              <a:gd name="connsiteY5-72" fmla="*/ 4717 h 2385060"/>
              <a:gd name="connsiteX0-73" fmla="*/ 1361 w 12192000"/>
              <a:gd name="connsiteY0-74" fmla="*/ 635 h 2385060"/>
              <a:gd name="connsiteX1-75" fmla="*/ 11824236 w 12192000"/>
              <a:gd name="connsiteY1-76" fmla="*/ 0 h 2385060"/>
              <a:gd name="connsiteX2-77" fmla="*/ 12192000 w 12192000"/>
              <a:gd name="connsiteY2-78" fmla="*/ 416811 h 2385060"/>
              <a:gd name="connsiteX3-79" fmla="*/ 12192000 w 12192000"/>
              <a:gd name="connsiteY3-80" fmla="*/ 2385060 h 2385060"/>
              <a:gd name="connsiteX4-81" fmla="*/ 0 w 12192000"/>
              <a:gd name="connsiteY4-82" fmla="*/ 2385060 h 2385060"/>
              <a:gd name="connsiteX5-83" fmla="*/ 1361 w 12192000"/>
              <a:gd name="connsiteY5-84" fmla="*/ 635 h 2385060"/>
              <a:gd name="connsiteX0-85" fmla="*/ 27215 w 12192000"/>
              <a:gd name="connsiteY0-86" fmla="*/ 104049 h 2385060"/>
              <a:gd name="connsiteX1-87" fmla="*/ 11824236 w 12192000"/>
              <a:gd name="connsiteY1-88" fmla="*/ 0 h 2385060"/>
              <a:gd name="connsiteX2-89" fmla="*/ 12192000 w 12192000"/>
              <a:gd name="connsiteY2-90" fmla="*/ 416811 h 2385060"/>
              <a:gd name="connsiteX3-91" fmla="*/ 12192000 w 12192000"/>
              <a:gd name="connsiteY3-92" fmla="*/ 2385060 h 2385060"/>
              <a:gd name="connsiteX4-93" fmla="*/ 0 w 12192000"/>
              <a:gd name="connsiteY4-94" fmla="*/ 2385060 h 2385060"/>
              <a:gd name="connsiteX5-95" fmla="*/ 27215 w 12192000"/>
              <a:gd name="connsiteY5-96" fmla="*/ 104049 h 2385060"/>
              <a:gd name="connsiteX0-97" fmla="*/ 131 w 12192130"/>
              <a:gd name="connsiteY0-98" fmla="*/ 635 h 2385060"/>
              <a:gd name="connsiteX1-99" fmla="*/ 11824366 w 12192130"/>
              <a:gd name="connsiteY1-100" fmla="*/ 0 h 2385060"/>
              <a:gd name="connsiteX2-101" fmla="*/ 12192130 w 12192130"/>
              <a:gd name="connsiteY2-102" fmla="*/ 416811 h 2385060"/>
              <a:gd name="connsiteX3-103" fmla="*/ 12192130 w 12192130"/>
              <a:gd name="connsiteY3-104" fmla="*/ 2385060 h 2385060"/>
              <a:gd name="connsiteX4-105" fmla="*/ 130 w 12192130"/>
              <a:gd name="connsiteY4-106" fmla="*/ 2385060 h 2385060"/>
              <a:gd name="connsiteX5-107" fmla="*/ 131 w 12192130"/>
              <a:gd name="connsiteY5-108" fmla="*/ 635 h 2385060"/>
              <a:gd name="connsiteX0-109" fmla="*/ 1813095 w 12192000"/>
              <a:gd name="connsiteY0-110" fmla="*/ 635 h 2385060"/>
              <a:gd name="connsiteX1-111" fmla="*/ 11824236 w 12192000"/>
              <a:gd name="connsiteY1-112" fmla="*/ 0 h 2385060"/>
              <a:gd name="connsiteX2-113" fmla="*/ 12192000 w 12192000"/>
              <a:gd name="connsiteY2-114" fmla="*/ 416811 h 2385060"/>
              <a:gd name="connsiteX3-115" fmla="*/ 12192000 w 12192000"/>
              <a:gd name="connsiteY3-116" fmla="*/ 2385060 h 2385060"/>
              <a:gd name="connsiteX4-117" fmla="*/ 0 w 12192000"/>
              <a:gd name="connsiteY4-118" fmla="*/ 2385060 h 2385060"/>
              <a:gd name="connsiteX5-119" fmla="*/ 1813095 w 12192000"/>
              <a:gd name="connsiteY5-120" fmla="*/ 635 h 2385060"/>
              <a:gd name="connsiteX0-121" fmla="*/ 21 w 10378926"/>
              <a:gd name="connsiteY0-122" fmla="*/ 635 h 2390108"/>
              <a:gd name="connsiteX1-123" fmla="*/ 10011162 w 10378926"/>
              <a:gd name="connsiteY1-124" fmla="*/ 0 h 2390108"/>
              <a:gd name="connsiteX2-125" fmla="*/ 10378926 w 10378926"/>
              <a:gd name="connsiteY2-126" fmla="*/ 416811 h 2390108"/>
              <a:gd name="connsiteX3-127" fmla="*/ 10378926 w 10378926"/>
              <a:gd name="connsiteY3-128" fmla="*/ 2385060 h 2390108"/>
              <a:gd name="connsiteX4-129" fmla="*/ 6187 w 10378926"/>
              <a:gd name="connsiteY4-130" fmla="*/ 2390108 h 2390108"/>
              <a:gd name="connsiteX5-131" fmla="*/ 21 w 10378926"/>
              <a:gd name="connsiteY5-132" fmla="*/ 635 h 2390108"/>
              <a:gd name="connsiteX0-133" fmla="*/ 14017 w 10372739"/>
              <a:gd name="connsiteY0-134" fmla="*/ 635 h 2390108"/>
              <a:gd name="connsiteX1-135" fmla="*/ 10004975 w 10372739"/>
              <a:gd name="connsiteY1-136" fmla="*/ 0 h 2390108"/>
              <a:gd name="connsiteX2-137" fmla="*/ 10372739 w 10372739"/>
              <a:gd name="connsiteY2-138" fmla="*/ 416811 h 2390108"/>
              <a:gd name="connsiteX3-139" fmla="*/ 10372739 w 10372739"/>
              <a:gd name="connsiteY3-140" fmla="*/ 2385060 h 2390108"/>
              <a:gd name="connsiteX4-141" fmla="*/ 0 w 10372739"/>
              <a:gd name="connsiteY4-142" fmla="*/ 2390108 h 2390108"/>
              <a:gd name="connsiteX5-143" fmla="*/ 14017 w 10372739"/>
              <a:gd name="connsiteY5-144" fmla="*/ 635 h 2390108"/>
              <a:gd name="connsiteX0-145" fmla="*/ 21 w 10358743"/>
              <a:gd name="connsiteY0-146" fmla="*/ 635 h 2390108"/>
              <a:gd name="connsiteX1-147" fmla="*/ 9990979 w 10358743"/>
              <a:gd name="connsiteY1-148" fmla="*/ 0 h 2390108"/>
              <a:gd name="connsiteX2-149" fmla="*/ 10358743 w 10358743"/>
              <a:gd name="connsiteY2-150" fmla="*/ 416811 h 2390108"/>
              <a:gd name="connsiteX3-151" fmla="*/ 10358743 w 10358743"/>
              <a:gd name="connsiteY3-152" fmla="*/ 2385060 h 2390108"/>
              <a:gd name="connsiteX4-153" fmla="*/ 6187 w 10358743"/>
              <a:gd name="connsiteY4-154" fmla="*/ 2390108 h 2390108"/>
              <a:gd name="connsiteX5-155" fmla="*/ 21 w 10358743"/>
              <a:gd name="connsiteY5-156" fmla="*/ 635 h 2390108"/>
              <a:gd name="connsiteX0-157" fmla="*/ 3925 w 10362647"/>
              <a:gd name="connsiteY0-158" fmla="*/ 635 h 2392861"/>
              <a:gd name="connsiteX1-159" fmla="*/ 9994883 w 10362647"/>
              <a:gd name="connsiteY1-160" fmla="*/ 0 h 2392861"/>
              <a:gd name="connsiteX2-161" fmla="*/ 10362647 w 10362647"/>
              <a:gd name="connsiteY2-162" fmla="*/ 416811 h 2392861"/>
              <a:gd name="connsiteX3-163" fmla="*/ 10362647 w 10362647"/>
              <a:gd name="connsiteY3-164" fmla="*/ 2385060 h 2392861"/>
              <a:gd name="connsiteX4-165" fmla="*/ 0 w 10362647"/>
              <a:gd name="connsiteY4-166" fmla="*/ 2392861 h 2392861"/>
              <a:gd name="connsiteX5-167" fmla="*/ 3925 w 10362647"/>
              <a:gd name="connsiteY5-168" fmla="*/ 635 h 23928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62647" h="2392861">
                <a:moveTo>
                  <a:pt x="3925" y="635"/>
                </a:moveTo>
                <a:lnTo>
                  <a:pt x="9994883" y="0"/>
                </a:lnTo>
                <a:lnTo>
                  <a:pt x="10362647" y="416811"/>
                </a:lnTo>
                <a:lnTo>
                  <a:pt x="10362647" y="2385060"/>
                </a:lnTo>
                <a:lnTo>
                  <a:pt x="0" y="2392861"/>
                </a:lnTo>
                <a:cubicBezTo>
                  <a:pt x="454" y="1598053"/>
                  <a:pt x="3471" y="795443"/>
                  <a:pt x="3925" y="635"/>
                </a:cubicBezTo>
                <a:close/>
              </a:path>
            </a:pathLst>
          </a:custGeom>
          <a:solidFill>
            <a:srgbClr val="0C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88C4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1038" y="1479550"/>
            <a:ext cx="3895725" cy="83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THANK YOU!</a:t>
            </a:r>
            <a:endParaRPr kumimoji="0" lang="en-US" altLang="zh-CN" sz="4800" b="0" i="0" kern="1200" cap="none" spc="0" normalizeH="0" baseline="0" noProof="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9396" name="文本框 3"/>
          <p:cNvSpPr txBox="1"/>
          <p:nvPr/>
        </p:nvSpPr>
        <p:spPr>
          <a:xfrm>
            <a:off x="2522538" y="3452813"/>
            <a:ext cx="7146925" cy="3392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产品规划及汽车新技术研究院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核心文化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竞争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进取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协作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极致</a:t>
            </a:r>
            <a:endParaRPr lang="en-US" altLang="zh-CN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坚守四心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上进心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责任心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信心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决心</a:t>
            </a:r>
            <a:endParaRPr lang="zh-CN" altLang="en-US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我们要做比亚迪新能源汽车的护城河</a:t>
            </a:r>
            <a:endParaRPr lang="zh-CN" altLang="en-US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团队精神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追求极致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无所畏惧</a:t>
            </a:r>
            <a:endParaRPr lang="zh-CN" altLang="en-US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="1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发展使命</a:t>
            </a:r>
            <a:endParaRPr lang="zh-CN" altLang="en-US" sz="1300" b="1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双驱动</a:t>
            </a:r>
            <a:r>
              <a:rPr lang="en-US" altLang="zh-CN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30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智未来</a:t>
            </a:r>
            <a:endParaRPr lang="zh-CN" altLang="en-US" sz="130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9397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0288" y="317500"/>
            <a:ext cx="711200" cy="427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WPS 演示</Application>
  <PresentationFormat>宽屏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等线</vt:lpstr>
      <vt:lpstr>思源黑体 CN Normal</vt:lpstr>
      <vt:lpstr>黑体</vt:lpstr>
      <vt:lpstr>思源黑体 CN Light</vt:lpstr>
      <vt:lpstr>微软雅黑</vt:lpstr>
      <vt:lpstr>思源宋体 CN Heavy</vt:lpstr>
      <vt:lpstr>Aparajita</vt:lpstr>
      <vt:lpstr>思源黑体 CN Medium</vt:lpstr>
      <vt:lpstr>Wingdings</vt:lpstr>
      <vt:lpstr>Arial Unicode MS</vt:lpstr>
      <vt:lpstr>Calibri</vt:lpstr>
      <vt:lpstr>等线 Light</vt:lpstr>
      <vt:lpstr>Nirmala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lydon.li@byd.com</dc:creator>
  <cp:lastModifiedBy>wang.yumei7</cp:lastModifiedBy>
  <cp:revision>211</cp:revision>
  <dcterms:created xsi:type="dcterms:W3CDTF">2020-01-02T08:49:00Z</dcterms:created>
  <dcterms:modified xsi:type="dcterms:W3CDTF">2024-04-23T01:36:24Z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2052-12.8.2.15209</vt:lpwstr>
  </property>
  <property fmtid="{D5CDD505-2E9C-101B-9397-08002B2CF9AE}" pid="3" name="ICV">
    <vt:lpwstr>D9FDF83D19C6467086AA5C8705EB39ED</vt:lpwstr>
  </property>
</Properties>
</file>