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686" y="-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6EC6-6789-4C8E-BEB3-6566763BD877}" type="datetimeFigureOut">
              <a:rPr lang="fr-FR" smtClean="0"/>
              <a:t>18/09/2015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1E2-211A-4F2A-8B49-15D78AE340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07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6EC6-6789-4C8E-BEB3-6566763BD877}" type="datetimeFigureOut">
              <a:rPr lang="fr-FR" smtClean="0"/>
              <a:t>18/09/2015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1E2-211A-4F2A-8B49-15D78AE340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13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6EC6-6789-4C8E-BEB3-6566763BD877}" type="datetimeFigureOut">
              <a:rPr lang="fr-FR" smtClean="0"/>
              <a:t>18/09/2015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1E2-211A-4F2A-8B49-15D78AE340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50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6EC6-6789-4C8E-BEB3-6566763BD877}" type="datetimeFigureOut">
              <a:rPr lang="fr-FR" smtClean="0"/>
              <a:t>18/09/2015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1E2-211A-4F2A-8B49-15D78AE340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33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6EC6-6789-4C8E-BEB3-6566763BD877}" type="datetimeFigureOut">
              <a:rPr lang="fr-FR" smtClean="0"/>
              <a:t>18/09/2015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1E2-211A-4F2A-8B49-15D78AE340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2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6EC6-6789-4C8E-BEB3-6566763BD877}" type="datetimeFigureOut">
              <a:rPr lang="fr-FR" smtClean="0"/>
              <a:t>18/09/2015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1E2-211A-4F2A-8B49-15D78AE340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0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6EC6-6789-4C8E-BEB3-6566763BD877}" type="datetimeFigureOut">
              <a:rPr lang="fr-FR" smtClean="0"/>
              <a:t>18/09/2015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1E2-211A-4F2A-8B49-15D78AE340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46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6EC6-6789-4C8E-BEB3-6566763BD877}" type="datetimeFigureOut">
              <a:rPr lang="fr-FR" smtClean="0"/>
              <a:t>18/09/2015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1E2-211A-4F2A-8B49-15D78AE340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23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6EC6-6789-4C8E-BEB3-6566763BD877}" type="datetimeFigureOut">
              <a:rPr lang="fr-FR" smtClean="0"/>
              <a:t>18/09/2015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1E2-211A-4F2A-8B49-15D78AE340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99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6EC6-6789-4C8E-BEB3-6566763BD877}" type="datetimeFigureOut">
              <a:rPr lang="fr-FR" smtClean="0"/>
              <a:t>18/09/2015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1E2-211A-4F2A-8B49-15D78AE340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32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6EC6-6789-4C8E-BEB3-6566763BD877}" type="datetimeFigureOut">
              <a:rPr lang="fr-FR" smtClean="0"/>
              <a:t>18/09/2015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1E2-211A-4F2A-8B49-15D78AE340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21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B6EC6-6789-4C8E-BEB3-6566763BD877}" type="datetimeFigureOut">
              <a:rPr lang="fr-FR" smtClean="0"/>
              <a:t>18/09/2015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021E2-211A-4F2A-8B49-15D78AE340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47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8800" y="179512"/>
            <a:ext cx="504056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67217" y="755576"/>
            <a:ext cx="6408712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67217" y="1691680"/>
            <a:ext cx="6402143" cy="7200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67217" y="179512"/>
            <a:ext cx="1217567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31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2976" y="683568"/>
            <a:ext cx="1080120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ounded Rectangle 4"/>
          <p:cNvSpPr/>
          <p:nvPr/>
        </p:nvSpPr>
        <p:spPr>
          <a:xfrm>
            <a:off x="4653136" y="395536"/>
            <a:ext cx="1656184" cy="1656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ounded Rectangle 5"/>
          <p:cNvSpPr/>
          <p:nvPr/>
        </p:nvSpPr>
        <p:spPr>
          <a:xfrm>
            <a:off x="476672" y="2411760"/>
            <a:ext cx="5832648" cy="1656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476672" y="4427984"/>
            <a:ext cx="5832648" cy="4320480"/>
          </a:xfrm>
          <a:prstGeom prst="roundRect">
            <a:avLst>
              <a:gd name="adj" fmla="val 89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44624" y="715796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err="1" smtClean="0"/>
              <a:t>Charac</a:t>
            </a:r>
            <a:endParaRPr lang="fr-FR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3212976" y="17636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icon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4653136" y="204179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Thumbnail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2564904" y="403723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Standard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2524654" y="874846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Edit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863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2976" y="683568"/>
            <a:ext cx="1080120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ounded Rectangle 4"/>
          <p:cNvSpPr/>
          <p:nvPr/>
        </p:nvSpPr>
        <p:spPr>
          <a:xfrm>
            <a:off x="4653136" y="395536"/>
            <a:ext cx="1656184" cy="1656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ounded Rectangle 5"/>
          <p:cNvSpPr/>
          <p:nvPr/>
        </p:nvSpPr>
        <p:spPr>
          <a:xfrm>
            <a:off x="476672" y="2411760"/>
            <a:ext cx="5832648" cy="1656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476672" y="4427984"/>
            <a:ext cx="5832648" cy="4320480"/>
          </a:xfrm>
          <a:prstGeom prst="roundRect">
            <a:avLst>
              <a:gd name="adj" fmla="val 89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908720" y="715796"/>
            <a:ext cx="1224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/>
              <a:t>HP</a:t>
            </a:r>
            <a:endParaRPr lang="fr-FR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3212976" y="17636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icon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4653136" y="204179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Thumbnail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2564904" y="403723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Standard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2524654" y="874846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Edit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14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2976" y="683568"/>
            <a:ext cx="1080120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ounded Rectangle 4"/>
          <p:cNvSpPr/>
          <p:nvPr/>
        </p:nvSpPr>
        <p:spPr>
          <a:xfrm>
            <a:off x="4653136" y="395536"/>
            <a:ext cx="1656184" cy="1656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ounded Rectangle 5"/>
          <p:cNvSpPr/>
          <p:nvPr/>
        </p:nvSpPr>
        <p:spPr>
          <a:xfrm>
            <a:off x="476672" y="2411760"/>
            <a:ext cx="5832648" cy="1656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476672" y="4427984"/>
            <a:ext cx="5832648" cy="4320480"/>
          </a:xfrm>
          <a:prstGeom prst="roundRect">
            <a:avLst>
              <a:gd name="adj" fmla="val 89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44624" y="715796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/>
              <a:t>Attack</a:t>
            </a:r>
            <a:endParaRPr lang="fr-FR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3212976" y="17636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icon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4653136" y="204179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Thumbnail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2564904" y="403723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Standard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2524654" y="874846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Edit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618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2976" y="683568"/>
            <a:ext cx="1080120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ounded Rectangle 4"/>
          <p:cNvSpPr/>
          <p:nvPr/>
        </p:nvSpPr>
        <p:spPr>
          <a:xfrm>
            <a:off x="4653136" y="395536"/>
            <a:ext cx="1656184" cy="1656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ounded Rectangle 5"/>
          <p:cNvSpPr/>
          <p:nvPr/>
        </p:nvSpPr>
        <p:spPr>
          <a:xfrm>
            <a:off x="476672" y="2411760"/>
            <a:ext cx="5832648" cy="1656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476672" y="4427984"/>
            <a:ext cx="5832648" cy="4320480"/>
          </a:xfrm>
          <a:prstGeom prst="roundRect">
            <a:avLst>
              <a:gd name="adj" fmla="val 89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44624" y="715796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err="1" smtClean="0"/>
              <a:t>Init</a:t>
            </a:r>
            <a:endParaRPr lang="fr-FR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3212976" y="17636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icon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4653136" y="204179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Thumbnail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2564904" y="403723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Standard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2524654" y="874846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Edit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035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gbeurier</dc:creator>
  <cp:lastModifiedBy>gbeurier</cp:lastModifiedBy>
  <cp:revision>1</cp:revision>
  <dcterms:created xsi:type="dcterms:W3CDTF">2015-09-18T11:24:08Z</dcterms:created>
  <dcterms:modified xsi:type="dcterms:W3CDTF">2015-09-18T11:29:00Z</dcterms:modified>
</cp:coreProperties>
</file>