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7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0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3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2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2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3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7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22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9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E097-1BB1-4072-8E9A-5D1E9C159281}" type="datetimeFigureOut">
              <a:rPr lang="fr-FR" smtClean="0"/>
              <a:t>25/09/2015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9B03-894A-4950-A39E-A664397CD3C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9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6858000" cy="11974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dirty="0" err="1" smtClean="0"/>
              <a:t>Arena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2229"/>
            <a:ext cx="6858000" cy="6422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err="1" smtClean="0"/>
              <a:t>Abilities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"/>
            <a:ext cx="6858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Menu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8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Arena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Arena</dc:title>
  <dc:creator>dunkean</dc:creator>
  <cp:lastModifiedBy>dunkean</cp:lastModifiedBy>
  <cp:revision>1</cp:revision>
  <dcterms:created xsi:type="dcterms:W3CDTF">2015-09-25T19:42:42Z</dcterms:created>
  <dcterms:modified xsi:type="dcterms:W3CDTF">2015-09-25T19:46:28Z</dcterms:modified>
</cp:coreProperties>
</file>