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7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8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0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0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2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2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3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7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22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9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9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6858000" cy="11974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fr-FR" sz="1800" dirty="0" err="1" smtClean="0"/>
              <a:t>Arena</a:t>
            </a:r>
            <a:endParaRPr lang="fr-F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2229"/>
            <a:ext cx="6858000" cy="6422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dirty="0" err="1" smtClean="0"/>
              <a:t>Abilities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6858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Menu</a:t>
            </a:r>
            <a:endParaRPr lang="fr-FR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155371"/>
            <a:ext cx="6858000" cy="642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JS – CA -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8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7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</dc:title>
  <dc:creator>dunkean</dc:creator>
  <cp:lastModifiedBy>dunkean</cp:lastModifiedBy>
  <cp:revision>3</cp:revision>
  <dcterms:created xsi:type="dcterms:W3CDTF">2015-09-25T19:42:42Z</dcterms:created>
  <dcterms:modified xsi:type="dcterms:W3CDTF">2015-09-25T21:38:33Z</dcterms:modified>
</cp:coreProperties>
</file>