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0"/>
    <p:restoredTop sz="96197"/>
  </p:normalViewPr>
  <p:slideViewPr>
    <p:cSldViewPr snapToGrid="0">
      <p:cViewPr varScale="1">
        <p:scale>
          <a:sx n="121" d="100"/>
          <a:sy n="121" d="100"/>
        </p:scale>
        <p:origin x="200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665597-EAF7-4845-CC93-8728DA80776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50C4A3C-2D7A-DC8E-C299-40FA583CBB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F29ACA5-3753-FE1C-C207-F4DFD09C6B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77F183E-4C0E-36D6-FB94-4B1720026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EBF7195-C8DD-842D-B1BF-5C49A257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61844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3CDD88-06D0-4FA1-F944-26B2E6449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27BE57-B50A-8C35-6E99-17F8863963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FB2874A-E801-3C53-0C6C-C4C9F57B4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BB4FDB4E-A648-96A8-37E7-1B932FF53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0634321-0993-E4BB-E4BA-D5986A9C6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6814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B065AA1-8BBC-A6D7-876E-1923A49148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364B5E6F-5D53-3B8D-5512-DCDCEB81C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19F8A5E3-BF56-F5D1-7836-18D9F71B8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C0E5A1B-18E3-039B-D659-ADFA7F3F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9328508-C0D6-742F-E17B-395C4DB09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36958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FBA192-987E-E0F4-42BC-4B788BE22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8B5EEC5-78C4-79A5-939E-8DC1FC7F97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3C8F281-E61E-0B3E-40A0-66180C6D1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0603C49-FC26-E810-5872-6DAFB4C1E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A88DD03-5FA9-5BBA-95C7-62377F8B4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9386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6A4F1A-43FA-6A55-E90E-70FC9D56C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A67F16B-9E21-E403-D392-633B825D52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F61AF9-2707-0EA0-9091-AA1430EE5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217E00-15D2-2D0A-F36A-21C8120B3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A7FD1D-5F7D-6032-8069-DE90C4CB4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555135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6940F75-A807-D43E-5526-6B3E1AFE7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C239564-32E1-310B-EC94-3B005FF20A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001AC824-B2F0-1CF8-D3C1-6AA464160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E4AB519D-789E-343B-113F-11DF44B04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FAD09AC-01B7-F354-49C6-9C67CF40B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D28263E-1B26-F040-BE19-76DD51F7F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8206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3DF524A-4305-35FE-F241-DA9EADEF2F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1F6824C-3183-FD2A-AC26-0773E81C4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AA95688-BDC2-A408-4CBD-C22B4DE82F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B0D1AEC-9635-04C6-B9F4-A236A4FEE7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12F64DC-824A-D311-1708-E279AA0FED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BCDFE5BA-42A2-5BAA-CB11-0B14D2F66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052012E-7BAC-EE18-1048-62DC685A3D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AB1AE861-3E96-7819-3939-3771944E4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84058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7EF866-AE58-8E9F-5DB9-4C3E172B1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25C3EBE-ED65-A942-85C0-E71CD421C5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39F1BE21-8F1A-CFFE-5463-18A90F7C6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8C10732-5505-1317-3394-FF593EEF1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450028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3211F55A-B5C6-9954-A67E-95E1DD052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AF8A14FF-9896-6C12-051D-604A9FB2B2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0BB59F76-34A3-8CFA-74A9-D25F712C2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12888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FB3AF77-51A4-D11E-C046-F43F23310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78AC5F0-E059-6421-3B72-80A87C648E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A2A1DD36-FCE2-9F72-418B-7E2280B477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A082121-23A7-8980-F0B9-D51F442C9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E2E7B021-CAF7-4D27-1821-DD6A73B8D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DBFFDEEE-2185-2A71-4DF2-7728E8D5A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5918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F0636-F093-1924-09B2-092C44DB9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E0C4FF7B-BC12-4641-9140-B1E5A5C0C2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C3CCA75C-2F73-30CE-EC72-300EECB47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A45F3D3-FFE2-325F-2980-9E82A327D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6E390BF-4B80-E49B-DB93-C5E221F3C8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9A739ACB-6FFA-9440-C86F-117219AF8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15860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F4B51156-4B8E-8A12-053F-EDAF2A4CB2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0D17810-5C29-C3CA-2FFC-67F7D5196B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8B28B6A7-8324-674D-B90F-D9706B93F8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25E1F6-E605-794E-BEAD-C401667CF38B}" type="datetimeFigureOut">
              <a:rPr lang="de-DE" smtClean="0"/>
              <a:t>26.10.23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18FACCB-9FA5-C527-BB69-788CCD1ABEF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860567F-07E2-ADDF-FAE1-D41E068A2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930A1E-563A-9640-926D-3CBAFBF6AAB8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4259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792C1742-6D13-37DE-48BA-3C85B8624E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418" y="2303737"/>
            <a:ext cx="189094" cy="1125264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EA744E3A-E2B8-0DEE-A00B-CAA6DF75E3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2657675" y="2303737"/>
            <a:ext cx="189094" cy="1125264"/>
          </a:xfrm>
          <a:prstGeom prst="rect">
            <a:avLst/>
          </a:prstGeom>
        </p:spPr>
      </p:pic>
      <p:pic>
        <p:nvPicPr>
          <p:cNvPr id="7" name="Grafik 6">
            <a:extLst>
              <a:ext uri="{FF2B5EF4-FFF2-40B4-BE49-F238E27FC236}">
                <a16:creationId xmlns:a16="http://schemas.microsoft.com/office/drawing/2014/main" id="{91071120-3181-1009-48CA-1FD2B6E50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2095047" y="1646562"/>
            <a:ext cx="189093" cy="1125258"/>
          </a:xfrm>
          <a:prstGeom prst="rect">
            <a:avLst/>
          </a:prstGeom>
        </p:spPr>
      </p:pic>
      <p:pic>
        <p:nvPicPr>
          <p:cNvPr id="8" name="Grafik 7">
            <a:extLst>
              <a:ext uri="{FF2B5EF4-FFF2-40B4-BE49-F238E27FC236}">
                <a16:creationId xmlns:a16="http://schemas.microsoft.com/office/drawing/2014/main" id="{0C5B1525-A89F-3A53-54F7-2DBDAAB409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2095046" y="2960918"/>
            <a:ext cx="189093" cy="1125258"/>
          </a:xfrm>
          <a:prstGeom prst="rect">
            <a:avLst/>
          </a:prstGeom>
        </p:spPr>
      </p:pic>
      <p:pic>
        <p:nvPicPr>
          <p:cNvPr id="9" name="Grafik 8">
            <a:extLst>
              <a:ext uri="{FF2B5EF4-FFF2-40B4-BE49-F238E27FC236}">
                <a16:creationId xmlns:a16="http://schemas.microsoft.com/office/drawing/2014/main" id="{9BF1CBA3-742F-FEE0-AEED-915DC09E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7651" y="2303736"/>
            <a:ext cx="189094" cy="1125264"/>
          </a:xfrm>
          <a:prstGeom prst="rect">
            <a:avLst/>
          </a:prstGeom>
        </p:spPr>
      </p:pic>
      <p:pic>
        <p:nvPicPr>
          <p:cNvPr id="10" name="Grafik 9">
            <a:extLst>
              <a:ext uri="{FF2B5EF4-FFF2-40B4-BE49-F238E27FC236}">
                <a16:creationId xmlns:a16="http://schemas.microsoft.com/office/drawing/2014/main" id="{CC7A3BCC-FB0B-22E4-9F5B-82BBC76E25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4802908" y="2303736"/>
            <a:ext cx="189094" cy="1125264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D059C606-E488-23F9-DAF5-544C8CC01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240280" y="1646561"/>
            <a:ext cx="189093" cy="1125258"/>
          </a:xfrm>
          <a:prstGeom prst="rect">
            <a:avLst/>
          </a:prstGeom>
        </p:spPr>
      </p:pic>
      <p:pic>
        <p:nvPicPr>
          <p:cNvPr id="12" name="Grafik 11">
            <a:extLst>
              <a:ext uri="{FF2B5EF4-FFF2-40B4-BE49-F238E27FC236}">
                <a16:creationId xmlns:a16="http://schemas.microsoft.com/office/drawing/2014/main" id="{01EA4969-1A3C-8F73-EFD6-A0AC899665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4240279" y="2960917"/>
            <a:ext cx="189093" cy="1125258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ABC22AFF-371A-ACD6-7A67-3F1DF59CD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5968064" y="2303735"/>
            <a:ext cx="189094" cy="1125264"/>
          </a:xfrm>
          <a:prstGeom prst="rect">
            <a:avLst/>
          </a:prstGeom>
        </p:spPr>
      </p:pic>
      <p:pic>
        <p:nvPicPr>
          <p:cNvPr id="15" name="Grafik 14">
            <a:extLst>
              <a:ext uri="{FF2B5EF4-FFF2-40B4-BE49-F238E27FC236}">
                <a16:creationId xmlns:a16="http://schemas.microsoft.com/office/drawing/2014/main" id="{852ECBDE-0406-866D-5E68-CD7B72081A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5405436" y="1646560"/>
            <a:ext cx="189093" cy="1125258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BCA4A137-A702-8E29-62AC-14EF2F8CD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5405435" y="2960916"/>
            <a:ext cx="189093" cy="1125258"/>
          </a:xfrm>
          <a:prstGeom prst="rect">
            <a:avLst/>
          </a:prstGeom>
        </p:spPr>
      </p:pic>
      <p:pic>
        <p:nvPicPr>
          <p:cNvPr id="17" name="Grafik 16">
            <a:extLst>
              <a:ext uri="{FF2B5EF4-FFF2-40B4-BE49-F238E27FC236}">
                <a16:creationId xmlns:a16="http://schemas.microsoft.com/office/drawing/2014/main" id="{D6805F1A-A062-48FD-6886-3484BDF6F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12" y="2303735"/>
            <a:ext cx="189094" cy="1125264"/>
          </a:xfrm>
          <a:prstGeom prst="rect">
            <a:avLst/>
          </a:prstGeom>
        </p:spPr>
      </p:pic>
      <p:pic>
        <p:nvPicPr>
          <p:cNvPr id="18" name="Grafik 17">
            <a:extLst>
              <a:ext uri="{FF2B5EF4-FFF2-40B4-BE49-F238E27FC236}">
                <a16:creationId xmlns:a16="http://schemas.microsoft.com/office/drawing/2014/main" id="{237AA558-95B9-3AA9-43BD-DE4C535EBB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7949369" y="2303735"/>
            <a:ext cx="189094" cy="1125264"/>
          </a:xfrm>
          <a:prstGeom prst="rect">
            <a:avLst/>
          </a:prstGeom>
        </p:spPr>
      </p:pic>
      <p:pic>
        <p:nvPicPr>
          <p:cNvPr id="19" name="Grafik 18">
            <a:extLst>
              <a:ext uri="{FF2B5EF4-FFF2-40B4-BE49-F238E27FC236}">
                <a16:creationId xmlns:a16="http://schemas.microsoft.com/office/drawing/2014/main" id="{9248E3C3-38C0-A6C6-8F94-DA73795B0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7386741" y="1646560"/>
            <a:ext cx="189093" cy="1125258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1645B1D8-4DFA-159B-D3A1-13F48A0DCE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7386740" y="2960916"/>
            <a:ext cx="189093" cy="1125258"/>
          </a:xfrm>
          <a:prstGeom prst="rect">
            <a:avLst/>
          </a:prstGeom>
        </p:spPr>
      </p:pic>
      <p:pic>
        <p:nvPicPr>
          <p:cNvPr id="21" name="Grafik 20">
            <a:extLst>
              <a:ext uri="{FF2B5EF4-FFF2-40B4-BE49-F238E27FC236}">
                <a16:creationId xmlns:a16="http://schemas.microsoft.com/office/drawing/2014/main" id="{8B0DE8BF-CE75-A76D-EE1A-A48020DD08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9114525" y="2303734"/>
            <a:ext cx="189094" cy="1125264"/>
          </a:xfrm>
          <a:prstGeom prst="rect">
            <a:avLst/>
          </a:prstGeom>
        </p:spPr>
      </p:pic>
      <p:pic>
        <p:nvPicPr>
          <p:cNvPr id="22" name="Grafik 21">
            <a:extLst>
              <a:ext uri="{FF2B5EF4-FFF2-40B4-BE49-F238E27FC236}">
                <a16:creationId xmlns:a16="http://schemas.microsoft.com/office/drawing/2014/main" id="{207F04AD-66C7-408F-7754-DDAAA9D9C8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8551897" y="1646559"/>
            <a:ext cx="189093" cy="1125258"/>
          </a:xfrm>
          <a:prstGeom prst="rect">
            <a:avLst/>
          </a:prstGeom>
        </p:spPr>
      </p:pic>
      <p:pic>
        <p:nvPicPr>
          <p:cNvPr id="23" name="Grafik 22">
            <a:extLst>
              <a:ext uri="{FF2B5EF4-FFF2-40B4-BE49-F238E27FC236}">
                <a16:creationId xmlns:a16="http://schemas.microsoft.com/office/drawing/2014/main" id="{CF5EC5B8-D7A7-AEDD-A12F-99F0C698EA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8551896" y="2960915"/>
            <a:ext cx="189093" cy="1125258"/>
          </a:xfrm>
          <a:prstGeom prst="rect">
            <a:avLst/>
          </a:prstGeom>
        </p:spPr>
      </p:pic>
      <p:pic>
        <p:nvPicPr>
          <p:cNvPr id="24" name="Grafik 23">
            <a:extLst>
              <a:ext uri="{FF2B5EF4-FFF2-40B4-BE49-F238E27FC236}">
                <a16:creationId xmlns:a16="http://schemas.microsoft.com/office/drawing/2014/main" id="{4C94CE88-F189-0A69-BCDD-6CF7D8BA0F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0800000">
            <a:off x="10334328" y="2303734"/>
            <a:ext cx="189094" cy="1125264"/>
          </a:xfrm>
          <a:prstGeom prst="rect">
            <a:avLst/>
          </a:prstGeom>
        </p:spPr>
      </p:pic>
      <p:pic>
        <p:nvPicPr>
          <p:cNvPr id="25" name="Grafik 24">
            <a:extLst>
              <a:ext uri="{FF2B5EF4-FFF2-40B4-BE49-F238E27FC236}">
                <a16:creationId xmlns:a16="http://schemas.microsoft.com/office/drawing/2014/main" id="{C7863C07-5B4E-52D4-B9F8-F5CF22417E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9771700" y="1646559"/>
            <a:ext cx="189093" cy="1125258"/>
          </a:xfrm>
          <a:prstGeom prst="rect">
            <a:avLst/>
          </a:prstGeom>
        </p:spPr>
      </p:pic>
      <p:pic>
        <p:nvPicPr>
          <p:cNvPr id="26" name="Grafik 25">
            <a:extLst>
              <a:ext uri="{FF2B5EF4-FFF2-40B4-BE49-F238E27FC236}">
                <a16:creationId xmlns:a16="http://schemas.microsoft.com/office/drawing/2014/main" id="{57F9E39B-6F17-F697-AF08-0CC4DC6AD0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200000">
            <a:off x="9771699" y="2960915"/>
            <a:ext cx="189093" cy="1125258"/>
          </a:xfrm>
          <a:prstGeom prst="rect">
            <a:avLst/>
          </a:prstGeom>
        </p:spPr>
      </p:pic>
      <p:sp>
        <p:nvSpPr>
          <p:cNvPr id="27" name="Textfeld 26">
            <a:extLst>
              <a:ext uri="{FF2B5EF4-FFF2-40B4-BE49-F238E27FC236}">
                <a16:creationId xmlns:a16="http://schemas.microsoft.com/office/drawing/2014/main" id="{162C2ECD-3EDE-5A52-F107-81E176162892}"/>
              </a:ext>
            </a:extLst>
          </p:cNvPr>
          <p:cNvSpPr txBox="1"/>
          <p:nvPr/>
        </p:nvSpPr>
        <p:spPr>
          <a:xfrm>
            <a:off x="1721512" y="3914611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Figur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58E65BA4-2AA4-4DB7-C183-32382822F245}"/>
              </a:ext>
            </a:extLst>
          </p:cNvPr>
          <p:cNvSpPr txBox="1"/>
          <p:nvPr/>
        </p:nvSpPr>
        <p:spPr>
          <a:xfrm>
            <a:off x="4496365" y="393012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Figur</a:t>
            </a:r>
          </a:p>
        </p:txBody>
      </p:sp>
      <p:sp>
        <p:nvSpPr>
          <p:cNvPr id="29" name="Textfeld 28">
            <a:extLst>
              <a:ext uri="{FF2B5EF4-FFF2-40B4-BE49-F238E27FC236}">
                <a16:creationId xmlns:a16="http://schemas.microsoft.com/office/drawing/2014/main" id="{74D5BCF0-2D1F-6EC4-49E8-7DD2CC44CE1A}"/>
              </a:ext>
            </a:extLst>
          </p:cNvPr>
          <p:cNvSpPr txBox="1"/>
          <p:nvPr/>
        </p:nvSpPr>
        <p:spPr>
          <a:xfrm>
            <a:off x="8167895" y="393012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Figur</a:t>
            </a:r>
          </a:p>
        </p:txBody>
      </p:sp>
    </p:spTree>
    <p:extLst>
      <p:ext uri="{BB962C8B-B14F-4D97-AF65-F5344CB8AC3E}">
        <p14:creationId xmlns:p14="http://schemas.microsoft.com/office/powerpoint/2010/main" val="367103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FBBE6A0D-0CD5-6B00-58F0-492B7B3DA9F4}"/>
              </a:ext>
            </a:extLst>
          </p:cNvPr>
          <p:cNvSpPr/>
          <p:nvPr/>
        </p:nvSpPr>
        <p:spPr>
          <a:xfrm>
            <a:off x="1576552" y="229125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1F82CE9-A322-3FBD-E095-50A10E1BC995}"/>
              </a:ext>
            </a:extLst>
          </p:cNvPr>
          <p:cNvSpPr/>
          <p:nvPr/>
        </p:nvSpPr>
        <p:spPr>
          <a:xfrm>
            <a:off x="1918138" y="229125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B80BD0-DB62-D931-6776-D03D03AF4A89}"/>
              </a:ext>
            </a:extLst>
          </p:cNvPr>
          <p:cNvSpPr/>
          <p:nvPr/>
        </p:nvSpPr>
        <p:spPr>
          <a:xfrm>
            <a:off x="2259724" y="229125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7E71B82-92E6-7C77-60D6-6ED89B195521}"/>
              </a:ext>
            </a:extLst>
          </p:cNvPr>
          <p:cNvSpPr/>
          <p:nvPr/>
        </p:nvSpPr>
        <p:spPr>
          <a:xfrm>
            <a:off x="1576552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5494B5CC-724C-F10B-8C34-DCD68534B5A3}"/>
              </a:ext>
            </a:extLst>
          </p:cNvPr>
          <p:cNvSpPr/>
          <p:nvPr/>
        </p:nvSpPr>
        <p:spPr>
          <a:xfrm>
            <a:off x="2259724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FF0FFBB-6855-4843-3D35-082AE8A736DC}"/>
              </a:ext>
            </a:extLst>
          </p:cNvPr>
          <p:cNvSpPr/>
          <p:nvPr/>
        </p:nvSpPr>
        <p:spPr>
          <a:xfrm>
            <a:off x="1576552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E06CD7C8-FB7E-602F-3EC2-0D5788D76C6E}"/>
              </a:ext>
            </a:extLst>
          </p:cNvPr>
          <p:cNvSpPr/>
          <p:nvPr/>
        </p:nvSpPr>
        <p:spPr>
          <a:xfrm>
            <a:off x="1918138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72BF779-2A74-75F2-89D4-CD2B4CC8F3E5}"/>
              </a:ext>
            </a:extLst>
          </p:cNvPr>
          <p:cNvSpPr/>
          <p:nvPr/>
        </p:nvSpPr>
        <p:spPr>
          <a:xfrm>
            <a:off x="2259724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E453557-9CB6-B871-E4A8-992389E9A3E2}"/>
              </a:ext>
            </a:extLst>
          </p:cNvPr>
          <p:cNvSpPr/>
          <p:nvPr/>
        </p:nvSpPr>
        <p:spPr>
          <a:xfrm>
            <a:off x="3442138" y="229125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82843939-F9D7-DED4-2258-089C3B801EA7}"/>
              </a:ext>
            </a:extLst>
          </p:cNvPr>
          <p:cNvSpPr/>
          <p:nvPr/>
        </p:nvSpPr>
        <p:spPr>
          <a:xfrm>
            <a:off x="4130566" y="194966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4402CCB-2C68-3A17-FDC8-7DA94D330C0F}"/>
              </a:ext>
            </a:extLst>
          </p:cNvPr>
          <p:cNvSpPr/>
          <p:nvPr/>
        </p:nvSpPr>
        <p:spPr>
          <a:xfrm>
            <a:off x="4472152" y="194966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5537C2AD-1163-F48D-462B-EC9A0744CCE9}"/>
              </a:ext>
            </a:extLst>
          </p:cNvPr>
          <p:cNvSpPr/>
          <p:nvPr/>
        </p:nvSpPr>
        <p:spPr>
          <a:xfrm>
            <a:off x="3442138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A2EECD0-38FB-037E-EB4A-F3BF31626A0E}"/>
              </a:ext>
            </a:extLst>
          </p:cNvPr>
          <p:cNvSpPr/>
          <p:nvPr/>
        </p:nvSpPr>
        <p:spPr>
          <a:xfrm>
            <a:off x="4472152" y="231227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518C7-9B60-6CB4-5E66-E38DE5DAFC30}"/>
              </a:ext>
            </a:extLst>
          </p:cNvPr>
          <p:cNvSpPr/>
          <p:nvPr/>
        </p:nvSpPr>
        <p:spPr>
          <a:xfrm>
            <a:off x="3442138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CAACE3D-1E0E-A0EA-88E3-63CF69FEC4B4}"/>
              </a:ext>
            </a:extLst>
          </p:cNvPr>
          <p:cNvSpPr/>
          <p:nvPr/>
        </p:nvSpPr>
        <p:spPr>
          <a:xfrm>
            <a:off x="3783724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3AA0E6E-76AC-AF72-4944-3E39AB87C531}"/>
              </a:ext>
            </a:extLst>
          </p:cNvPr>
          <p:cNvSpPr/>
          <p:nvPr/>
        </p:nvSpPr>
        <p:spPr>
          <a:xfrm>
            <a:off x="4125310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7DED8E4-9A7C-D6CE-3E92-E9D2874C6B8A}"/>
              </a:ext>
            </a:extLst>
          </p:cNvPr>
          <p:cNvSpPr/>
          <p:nvPr/>
        </p:nvSpPr>
        <p:spPr>
          <a:xfrm>
            <a:off x="3452648" y="194966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FB6C1B-156A-210D-4FCF-0B7782143549}"/>
              </a:ext>
            </a:extLst>
          </p:cNvPr>
          <p:cNvSpPr/>
          <p:nvPr/>
        </p:nvSpPr>
        <p:spPr>
          <a:xfrm>
            <a:off x="3794234" y="194966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9AAA6F3B-F203-F6EB-22C5-0ABA431C6482}"/>
              </a:ext>
            </a:extLst>
          </p:cNvPr>
          <p:cNvSpPr/>
          <p:nvPr/>
        </p:nvSpPr>
        <p:spPr>
          <a:xfrm>
            <a:off x="4472152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FB3DC55-0B6B-C543-3539-7DAE4386154E}"/>
              </a:ext>
            </a:extLst>
          </p:cNvPr>
          <p:cNvSpPr/>
          <p:nvPr/>
        </p:nvSpPr>
        <p:spPr>
          <a:xfrm>
            <a:off x="4472152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6AF13AB4-DC79-131B-223D-99B8D57B7A04}"/>
              </a:ext>
            </a:extLst>
          </p:cNvPr>
          <p:cNvSpPr/>
          <p:nvPr/>
        </p:nvSpPr>
        <p:spPr>
          <a:xfrm>
            <a:off x="5565228" y="229125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D2D4516-F6C5-FF6F-30D0-E654E4EC01B4}"/>
              </a:ext>
            </a:extLst>
          </p:cNvPr>
          <p:cNvSpPr/>
          <p:nvPr/>
        </p:nvSpPr>
        <p:spPr>
          <a:xfrm>
            <a:off x="6600496" y="1608081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37E6BB2-ACD6-538A-D0D0-52A859D380B2}"/>
              </a:ext>
            </a:extLst>
          </p:cNvPr>
          <p:cNvSpPr/>
          <p:nvPr/>
        </p:nvSpPr>
        <p:spPr>
          <a:xfrm>
            <a:off x="6942082" y="1608081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D15B005-D5FC-AEFA-7D4E-0932CFA5CAC9}"/>
              </a:ext>
            </a:extLst>
          </p:cNvPr>
          <p:cNvSpPr/>
          <p:nvPr/>
        </p:nvSpPr>
        <p:spPr>
          <a:xfrm>
            <a:off x="5565228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5C2963B-3EBB-F3EC-9352-7BF371573F83}"/>
              </a:ext>
            </a:extLst>
          </p:cNvPr>
          <p:cNvSpPr/>
          <p:nvPr/>
        </p:nvSpPr>
        <p:spPr>
          <a:xfrm>
            <a:off x="6942082" y="197068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00809E2-929C-BC76-7DE9-08E1091F27A1}"/>
              </a:ext>
            </a:extLst>
          </p:cNvPr>
          <p:cNvSpPr/>
          <p:nvPr/>
        </p:nvSpPr>
        <p:spPr>
          <a:xfrm>
            <a:off x="5565228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8D79F32-D8AD-F41B-6EFA-B5A3544B2BE7}"/>
              </a:ext>
            </a:extLst>
          </p:cNvPr>
          <p:cNvSpPr/>
          <p:nvPr/>
        </p:nvSpPr>
        <p:spPr>
          <a:xfrm>
            <a:off x="5906814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67458F0-8EA0-B600-00E1-4AC62959540C}"/>
              </a:ext>
            </a:extLst>
          </p:cNvPr>
          <p:cNvSpPr/>
          <p:nvPr/>
        </p:nvSpPr>
        <p:spPr>
          <a:xfrm>
            <a:off x="6248400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C4D32669-0B5E-53FA-A87E-64CF0DC249B7}"/>
              </a:ext>
            </a:extLst>
          </p:cNvPr>
          <p:cNvSpPr/>
          <p:nvPr/>
        </p:nvSpPr>
        <p:spPr>
          <a:xfrm>
            <a:off x="5575738" y="1949668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337B16D-D8ED-B5D9-23BD-9727E30EFD0D}"/>
              </a:ext>
            </a:extLst>
          </p:cNvPr>
          <p:cNvSpPr/>
          <p:nvPr/>
        </p:nvSpPr>
        <p:spPr>
          <a:xfrm>
            <a:off x="6264164" y="1608081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E6096A16-A912-3E7A-7C43-AB0B09041015}"/>
              </a:ext>
            </a:extLst>
          </p:cNvPr>
          <p:cNvSpPr/>
          <p:nvPr/>
        </p:nvSpPr>
        <p:spPr>
          <a:xfrm>
            <a:off x="6942082" y="2312275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1B98506-5FA9-5BED-B891-00B370E5784E}"/>
              </a:ext>
            </a:extLst>
          </p:cNvPr>
          <p:cNvSpPr/>
          <p:nvPr/>
        </p:nvSpPr>
        <p:spPr>
          <a:xfrm>
            <a:off x="6595242" y="301646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0417A122-9427-877D-6C4A-C070DC872486}"/>
              </a:ext>
            </a:extLst>
          </p:cNvPr>
          <p:cNvSpPr/>
          <p:nvPr/>
        </p:nvSpPr>
        <p:spPr>
          <a:xfrm>
            <a:off x="5575738" y="1608081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48C4A13E-0696-2CDF-9F94-1ECEF660F590}"/>
              </a:ext>
            </a:extLst>
          </p:cNvPr>
          <p:cNvSpPr/>
          <p:nvPr/>
        </p:nvSpPr>
        <p:spPr>
          <a:xfrm>
            <a:off x="5917324" y="1608081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48A71C11-858A-B78B-D6D0-66BAC6DE484B}"/>
              </a:ext>
            </a:extLst>
          </p:cNvPr>
          <p:cNvSpPr/>
          <p:nvPr/>
        </p:nvSpPr>
        <p:spPr>
          <a:xfrm>
            <a:off x="6931572" y="2995449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BF3EBE5D-F304-9DFB-4D43-FADC9AE54B35}"/>
              </a:ext>
            </a:extLst>
          </p:cNvPr>
          <p:cNvSpPr/>
          <p:nvPr/>
        </p:nvSpPr>
        <p:spPr>
          <a:xfrm>
            <a:off x="6942082" y="2653862"/>
            <a:ext cx="178676" cy="1786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1" name="Textfeld 40">
            <a:extLst>
              <a:ext uri="{FF2B5EF4-FFF2-40B4-BE49-F238E27FC236}">
                <a16:creationId xmlns:a16="http://schemas.microsoft.com/office/drawing/2014/main" id="{DDC132BD-2B14-8321-A9AE-562965703FF2}"/>
              </a:ext>
            </a:extLst>
          </p:cNvPr>
          <p:cNvSpPr txBox="1"/>
          <p:nvPr/>
        </p:nvSpPr>
        <p:spPr>
          <a:xfrm>
            <a:off x="1477151" y="3535997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1. Figur</a:t>
            </a:r>
          </a:p>
        </p:txBody>
      </p:sp>
      <p:sp>
        <p:nvSpPr>
          <p:cNvPr id="42" name="Textfeld 41">
            <a:extLst>
              <a:ext uri="{FF2B5EF4-FFF2-40B4-BE49-F238E27FC236}">
                <a16:creationId xmlns:a16="http://schemas.microsoft.com/office/drawing/2014/main" id="{170A7566-AC2D-578D-73EC-B9BAD7162D6F}"/>
              </a:ext>
            </a:extLst>
          </p:cNvPr>
          <p:cNvSpPr txBox="1"/>
          <p:nvPr/>
        </p:nvSpPr>
        <p:spPr>
          <a:xfrm>
            <a:off x="3620814" y="355151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2. Figur</a:t>
            </a:r>
          </a:p>
        </p:txBody>
      </p:sp>
      <p:sp>
        <p:nvSpPr>
          <p:cNvPr id="43" name="Textfeld 42">
            <a:extLst>
              <a:ext uri="{FF2B5EF4-FFF2-40B4-BE49-F238E27FC236}">
                <a16:creationId xmlns:a16="http://schemas.microsoft.com/office/drawing/2014/main" id="{02DC5767-19B7-9992-ED54-A5AAFFC788A0}"/>
              </a:ext>
            </a:extLst>
          </p:cNvPr>
          <p:cNvSpPr txBox="1"/>
          <p:nvPr/>
        </p:nvSpPr>
        <p:spPr>
          <a:xfrm>
            <a:off x="5917324" y="3551513"/>
            <a:ext cx="881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3. Figur</a:t>
            </a:r>
          </a:p>
        </p:txBody>
      </p:sp>
    </p:spTree>
    <p:extLst>
      <p:ext uri="{BB962C8B-B14F-4D97-AF65-F5344CB8AC3E}">
        <p14:creationId xmlns:p14="http://schemas.microsoft.com/office/powerpoint/2010/main" val="2928003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Microsoft Macintosh PowerPoint</Application>
  <PresentationFormat>Breitbild</PresentationFormat>
  <Paragraphs>6</Paragraphs>
  <Slides>2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Christian Spannagel</dc:creator>
  <cp:lastModifiedBy>Christian Spannagel</cp:lastModifiedBy>
  <cp:revision>1</cp:revision>
  <dcterms:created xsi:type="dcterms:W3CDTF">2023-10-26T14:30:20Z</dcterms:created>
  <dcterms:modified xsi:type="dcterms:W3CDTF">2023-10-26T14:49:36Z</dcterms:modified>
</cp:coreProperties>
</file>