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9D9D9"/>
          </a:solidFill>
        </a:fill>
      </a:tcStyle>
    </a:wholeTbl>
    <a:band2H>
      <a:tcTxStyle/>
      <a:tcStyle>
        <a:tcBdr/>
        <a:fill>
          <a:solidFill>
            <a:srgbClr val="EDED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F1CB"/>
          </a:solidFill>
        </a:fill>
      </a:tcStyle>
    </a:wholeTbl>
    <a:band2H>
      <a:tcTxStyle/>
      <a:tcStyle>
        <a:tcBdr/>
        <a:fill>
          <a:solidFill>
            <a:srgbClr val="FE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5"/>
    <p:restoredTop sz="94687"/>
  </p:normalViewPr>
  <p:slideViewPr>
    <p:cSldViewPr snapToGrid="0" snapToObjects="1">
      <p:cViewPr>
        <p:scale>
          <a:sx n="70" d="100"/>
          <a:sy n="70" d="100"/>
        </p:scale>
        <p:origin x="560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7" name="Shape 2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 Layout">
    <p:bg>
      <p:bgPr>
        <a:solidFill>
          <a:srgbClr val="FFCD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7"/>
          <p:cNvSpPr txBox="1"/>
          <p:nvPr/>
        </p:nvSpPr>
        <p:spPr>
          <a:xfrm>
            <a:off x="10124868" y="6441350"/>
            <a:ext cx="1624311" cy="294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200">
                <a:latin typeface="MTN Brighter Sans ExtraBold"/>
                <a:ea typeface="MTN Brighter Sans ExtraBold"/>
                <a:cs typeface="MTN Brighter Sans ExtraBold"/>
                <a:sym typeface="MTN Brighter Sans ExtraBold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98019" y="6487069"/>
            <a:ext cx="198629" cy="203201"/>
          </a:xfrm>
          <a:prstGeom prst="rect">
            <a:avLst/>
          </a:prstGeom>
          <a:noFill/>
        </p:spPr>
        <p:txBody>
          <a:bodyPr wrap="none"/>
          <a:lstStyle>
            <a:lvl1pPr algn="r">
              <a:defRPr sz="1200" b="0">
                <a:latin typeface="MTN Brighter Sans ExtraBold"/>
                <a:ea typeface="MTN Brighter Sans ExtraBold"/>
                <a:cs typeface="MTN Brighter Sans ExtraBold"/>
                <a:sym typeface="MTN Brighter Sans Extra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723" y="2050439"/>
            <a:ext cx="6376306" cy="4554027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Picture Placeholder 4"/>
          <p:cNvSpPr>
            <a:spLocks noGrp="1"/>
          </p:cNvSpPr>
          <p:nvPr>
            <p:ph type="pic" sz="half" idx="21"/>
          </p:nvPr>
        </p:nvSpPr>
        <p:spPr>
          <a:xfrm>
            <a:off x="5108575" y="2334408"/>
            <a:ext cx="4760913" cy="35576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grpSp>
        <p:nvGrpSpPr>
          <p:cNvPr id="249" name="Group 7"/>
          <p:cNvGrpSpPr/>
          <p:nvPr/>
        </p:nvGrpSpPr>
        <p:grpSpPr>
          <a:xfrm>
            <a:off x="0" y="2"/>
            <a:ext cx="12192000" cy="1545072"/>
            <a:chOff x="0" y="0"/>
            <a:chExt cx="12192000" cy="1545071"/>
          </a:xfrm>
        </p:grpSpPr>
        <p:sp>
          <p:nvSpPr>
            <p:cNvPr id="240" name="Freeform: Shape 8"/>
            <p:cNvSpPr/>
            <p:nvPr/>
          </p:nvSpPr>
          <p:spPr>
            <a:xfrm>
              <a:off x="0" y="0"/>
              <a:ext cx="12192000" cy="1093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21164" y="20655"/>
                  </a:lnTo>
                  <a:cubicBezTo>
                    <a:pt x="18083" y="14354"/>
                    <a:pt x="14552" y="10775"/>
                    <a:pt x="10800" y="10775"/>
                  </a:cubicBezTo>
                  <a:cubicBezTo>
                    <a:pt x="7048" y="10775"/>
                    <a:pt x="3517" y="14354"/>
                    <a:pt x="436" y="20655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B0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grpSp>
          <p:nvGrpSpPr>
            <p:cNvPr id="248" name="Group 9"/>
            <p:cNvGrpSpPr/>
            <p:nvPr/>
          </p:nvGrpSpPr>
          <p:grpSpPr>
            <a:xfrm>
              <a:off x="10648108" y="393700"/>
              <a:ext cx="1150192" cy="1151373"/>
              <a:chOff x="0" y="0"/>
              <a:chExt cx="1150191" cy="1151371"/>
            </a:xfrm>
          </p:grpSpPr>
          <p:sp>
            <p:nvSpPr>
              <p:cNvPr id="241" name="Rectangle 20"/>
              <p:cNvSpPr/>
              <p:nvPr/>
            </p:nvSpPr>
            <p:spPr>
              <a:xfrm>
                <a:off x="-1" y="0"/>
                <a:ext cx="1150193" cy="115137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242" name="Rectangle 21"/>
              <p:cNvSpPr/>
              <p:nvPr/>
            </p:nvSpPr>
            <p:spPr>
              <a:xfrm>
                <a:off x="57863" y="57862"/>
                <a:ext cx="1034465" cy="1035645"/>
              </a:xfrm>
              <a:prstGeom prst="rect">
                <a:avLst/>
              </a:prstGeom>
              <a:solidFill>
                <a:srgbClr val="FECA0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243" name="Oval 22"/>
              <p:cNvSpPr/>
              <p:nvPr/>
            </p:nvSpPr>
            <p:spPr>
              <a:xfrm>
                <a:off x="86205" y="374342"/>
                <a:ext cx="977782" cy="402687"/>
              </a:xfrm>
              <a:prstGeom prst="ellipse">
                <a:avLst/>
              </a:prstGeom>
              <a:solidFill>
                <a:srgbClr val="05689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244" name="Freeform 23"/>
              <p:cNvSpPr/>
              <p:nvPr/>
            </p:nvSpPr>
            <p:spPr>
              <a:xfrm>
                <a:off x="531402" y="474718"/>
                <a:ext cx="179497" cy="158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37" y="6931"/>
                    </a:moveTo>
                    <a:lnTo>
                      <a:pt x="21600" y="0"/>
                    </a:lnTo>
                    <a:lnTo>
                      <a:pt x="1563" y="0"/>
                    </a:lnTo>
                    <a:lnTo>
                      <a:pt x="0" y="6931"/>
                    </a:lnTo>
                    <a:lnTo>
                      <a:pt x="6537" y="6931"/>
                    </a:lnTo>
                    <a:lnTo>
                      <a:pt x="3268" y="21600"/>
                    </a:lnTo>
                    <a:lnTo>
                      <a:pt x="10232" y="21600"/>
                    </a:lnTo>
                    <a:lnTo>
                      <a:pt x="13500" y="6931"/>
                    </a:lnTo>
                    <a:lnTo>
                      <a:pt x="20037" y="6931"/>
                    </a:lnTo>
                    <a:close/>
                  </a:path>
                </a:pathLst>
              </a:custGeom>
              <a:solidFill>
                <a:srgbClr val="FECA0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245" name="Freeform 24"/>
              <p:cNvSpPr/>
              <p:nvPr/>
            </p:nvSpPr>
            <p:spPr>
              <a:xfrm>
                <a:off x="262158" y="474718"/>
                <a:ext cx="266884" cy="200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910" y="0"/>
                    </a:lnTo>
                    <a:lnTo>
                      <a:pt x="10609" y="12706"/>
                    </a:lnTo>
                    <a:lnTo>
                      <a:pt x="10609" y="0"/>
                    </a:lnTo>
                    <a:lnTo>
                      <a:pt x="4110" y="0"/>
                    </a:lnTo>
                    <a:lnTo>
                      <a:pt x="0" y="21600"/>
                    </a:lnTo>
                    <a:lnTo>
                      <a:pt x="4492" y="21600"/>
                    </a:lnTo>
                    <a:lnTo>
                      <a:pt x="7168" y="7751"/>
                    </a:lnTo>
                    <a:lnTo>
                      <a:pt x="7168" y="21600"/>
                    </a:lnTo>
                    <a:lnTo>
                      <a:pt x="10609" y="21600"/>
                    </a:lnTo>
                    <a:lnTo>
                      <a:pt x="15770" y="7751"/>
                    </a:lnTo>
                    <a:lnTo>
                      <a:pt x="13285" y="21600"/>
                    </a:lnTo>
                    <a:lnTo>
                      <a:pt x="174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246" name="Freeform 25"/>
              <p:cNvSpPr/>
              <p:nvPr/>
            </p:nvSpPr>
            <p:spPr>
              <a:xfrm>
                <a:off x="674291" y="474718"/>
                <a:ext cx="213743" cy="200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6230" y="0"/>
                    </a:lnTo>
                    <a:lnTo>
                      <a:pt x="13604" y="11562"/>
                    </a:lnTo>
                    <a:lnTo>
                      <a:pt x="10979" y="0"/>
                    </a:lnTo>
                    <a:lnTo>
                      <a:pt x="5131" y="0"/>
                    </a:lnTo>
                    <a:lnTo>
                      <a:pt x="0" y="21600"/>
                    </a:lnTo>
                    <a:lnTo>
                      <a:pt x="5370" y="21600"/>
                    </a:lnTo>
                    <a:lnTo>
                      <a:pt x="8234" y="9911"/>
                    </a:lnTo>
                    <a:lnTo>
                      <a:pt x="10979" y="21600"/>
                    </a:lnTo>
                    <a:lnTo>
                      <a:pt x="1658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247" name="Freeform 26"/>
              <p:cNvSpPr/>
              <p:nvPr/>
            </p:nvSpPr>
            <p:spPr>
              <a:xfrm>
                <a:off x="547935" y="647129"/>
                <a:ext cx="64951" cy="28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356" y="0"/>
                    </a:moveTo>
                    <a:lnTo>
                      <a:pt x="0" y="21600"/>
                    </a:lnTo>
                    <a:lnTo>
                      <a:pt x="19244" y="21600"/>
                    </a:lnTo>
                    <a:lnTo>
                      <a:pt x="21600" y="0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rgbClr val="E5242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</p:grpSp>
      </p:grpSp>
      <p:sp>
        <p:nvSpPr>
          <p:cNvPr id="25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3700" y="1268322"/>
            <a:ext cx="5505451" cy="360000"/>
          </a:xfrm>
          <a:prstGeom prst="rect">
            <a:avLst/>
          </a:prstGeom>
        </p:spPr>
        <p:txBody>
          <a:bodyPr/>
          <a:lstStyle/>
          <a:p>
            <a:r>
              <a:t>Add 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92514" y="6168558"/>
            <a:ext cx="61912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2" name="TextBox 6"/>
          <p:cNvSpPr txBox="1"/>
          <p:nvPr/>
        </p:nvSpPr>
        <p:spPr>
          <a:xfrm>
            <a:off x="393699" y="6568608"/>
            <a:ext cx="678703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7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[Add disclaimer text in slide master mode]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subtitl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2514" y="1637763"/>
            <a:ext cx="9000001" cy="268817"/>
          </a:xfrm>
          <a:prstGeom prst="rect">
            <a:avLst/>
          </a:prstGeom>
        </p:spPr>
        <p:txBody>
          <a:bodyPr/>
          <a:lstStyle>
            <a:lvl1pPr marL="0" indent="0">
              <a:defRPr sz="1600" b="0" i="1"/>
            </a:lvl1pPr>
            <a:lvl2pPr marL="401108" indent="-156633">
              <a:defRPr sz="1600" b="0" i="1"/>
            </a:lvl2pPr>
            <a:lvl3pPr marL="593725" indent="-241300">
              <a:defRPr sz="1600" b="0" i="1"/>
            </a:lvl3pPr>
            <a:lvl4pPr marL="733954" indent="-218017">
              <a:defRPr sz="1600" b="0" i="1"/>
            </a:lvl4pPr>
            <a:lvl5pPr marL="866775" indent="-203200">
              <a:defRPr sz="1600" b="0" i="1"/>
            </a:lvl5pPr>
          </a:lstStyle>
          <a:p>
            <a:r>
              <a:t>Add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93699" y="1268712"/>
            <a:ext cx="9000002" cy="360001"/>
          </a:xfrm>
          <a:prstGeom prst="rect">
            <a:avLst/>
          </a:prstGeom>
        </p:spPr>
        <p:txBody>
          <a:bodyPr/>
          <a:lstStyle>
            <a:lvl1pPr marL="141731" indent="-141731" defTabSz="850391">
              <a:defRPr sz="2325"/>
            </a:lvl1pPr>
          </a:lstStyle>
          <a:p>
            <a:r>
              <a:t>Add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92514" y="6168558"/>
            <a:ext cx="61912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5" name="TextBox 7"/>
          <p:cNvSpPr txBox="1"/>
          <p:nvPr/>
        </p:nvSpPr>
        <p:spPr>
          <a:xfrm>
            <a:off x="393699" y="6568608"/>
            <a:ext cx="678703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7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[Add disclaimer text in slide master mode]</a:t>
            </a:r>
          </a:p>
        </p:txBody>
      </p:sp>
      <p:grpSp>
        <p:nvGrpSpPr>
          <p:cNvPr id="85" name="Group 8"/>
          <p:cNvGrpSpPr/>
          <p:nvPr/>
        </p:nvGrpSpPr>
        <p:grpSpPr>
          <a:xfrm>
            <a:off x="0" y="2"/>
            <a:ext cx="12192000" cy="1545072"/>
            <a:chOff x="0" y="0"/>
            <a:chExt cx="12192000" cy="1545071"/>
          </a:xfrm>
        </p:grpSpPr>
        <p:sp>
          <p:nvSpPr>
            <p:cNvPr id="76" name="Freeform: Shape 9"/>
            <p:cNvSpPr/>
            <p:nvPr/>
          </p:nvSpPr>
          <p:spPr>
            <a:xfrm>
              <a:off x="0" y="0"/>
              <a:ext cx="12192000" cy="1093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21164" y="20655"/>
                  </a:lnTo>
                  <a:cubicBezTo>
                    <a:pt x="18083" y="14354"/>
                    <a:pt x="14552" y="10775"/>
                    <a:pt x="10800" y="10775"/>
                  </a:cubicBezTo>
                  <a:cubicBezTo>
                    <a:pt x="7048" y="10775"/>
                    <a:pt x="3517" y="14354"/>
                    <a:pt x="436" y="20655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B0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grpSp>
          <p:nvGrpSpPr>
            <p:cNvPr id="84" name="Group 10"/>
            <p:cNvGrpSpPr/>
            <p:nvPr/>
          </p:nvGrpSpPr>
          <p:grpSpPr>
            <a:xfrm>
              <a:off x="10648108" y="393700"/>
              <a:ext cx="1150192" cy="1151373"/>
              <a:chOff x="0" y="0"/>
              <a:chExt cx="1150191" cy="1151371"/>
            </a:xfrm>
          </p:grpSpPr>
          <p:sp>
            <p:nvSpPr>
              <p:cNvPr id="77" name="Rectangle 20"/>
              <p:cNvSpPr/>
              <p:nvPr/>
            </p:nvSpPr>
            <p:spPr>
              <a:xfrm>
                <a:off x="-1" y="0"/>
                <a:ext cx="1150193" cy="115137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78" name="Rectangle 21"/>
              <p:cNvSpPr/>
              <p:nvPr/>
            </p:nvSpPr>
            <p:spPr>
              <a:xfrm>
                <a:off x="57863" y="57862"/>
                <a:ext cx="1034465" cy="1035645"/>
              </a:xfrm>
              <a:prstGeom prst="rect">
                <a:avLst/>
              </a:prstGeom>
              <a:solidFill>
                <a:srgbClr val="FECA0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79" name="Oval 22"/>
              <p:cNvSpPr/>
              <p:nvPr/>
            </p:nvSpPr>
            <p:spPr>
              <a:xfrm>
                <a:off x="86205" y="374342"/>
                <a:ext cx="977782" cy="402687"/>
              </a:xfrm>
              <a:prstGeom prst="ellipse">
                <a:avLst/>
              </a:prstGeom>
              <a:solidFill>
                <a:srgbClr val="05689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80" name="Freeform 23"/>
              <p:cNvSpPr/>
              <p:nvPr/>
            </p:nvSpPr>
            <p:spPr>
              <a:xfrm>
                <a:off x="531402" y="474718"/>
                <a:ext cx="179497" cy="158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37" y="6931"/>
                    </a:moveTo>
                    <a:lnTo>
                      <a:pt x="21600" y="0"/>
                    </a:lnTo>
                    <a:lnTo>
                      <a:pt x="1563" y="0"/>
                    </a:lnTo>
                    <a:lnTo>
                      <a:pt x="0" y="6931"/>
                    </a:lnTo>
                    <a:lnTo>
                      <a:pt x="6537" y="6931"/>
                    </a:lnTo>
                    <a:lnTo>
                      <a:pt x="3268" y="21600"/>
                    </a:lnTo>
                    <a:lnTo>
                      <a:pt x="10232" y="21600"/>
                    </a:lnTo>
                    <a:lnTo>
                      <a:pt x="13500" y="6931"/>
                    </a:lnTo>
                    <a:lnTo>
                      <a:pt x="20037" y="6931"/>
                    </a:lnTo>
                    <a:close/>
                  </a:path>
                </a:pathLst>
              </a:custGeom>
              <a:solidFill>
                <a:srgbClr val="FECA0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81" name="Freeform 24"/>
              <p:cNvSpPr/>
              <p:nvPr/>
            </p:nvSpPr>
            <p:spPr>
              <a:xfrm>
                <a:off x="262158" y="474718"/>
                <a:ext cx="266884" cy="200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910" y="0"/>
                    </a:lnTo>
                    <a:lnTo>
                      <a:pt x="10609" y="12706"/>
                    </a:lnTo>
                    <a:lnTo>
                      <a:pt x="10609" y="0"/>
                    </a:lnTo>
                    <a:lnTo>
                      <a:pt x="4110" y="0"/>
                    </a:lnTo>
                    <a:lnTo>
                      <a:pt x="0" y="21600"/>
                    </a:lnTo>
                    <a:lnTo>
                      <a:pt x="4492" y="21600"/>
                    </a:lnTo>
                    <a:lnTo>
                      <a:pt x="7168" y="7751"/>
                    </a:lnTo>
                    <a:lnTo>
                      <a:pt x="7168" y="21600"/>
                    </a:lnTo>
                    <a:lnTo>
                      <a:pt x="10609" y="21600"/>
                    </a:lnTo>
                    <a:lnTo>
                      <a:pt x="15770" y="7751"/>
                    </a:lnTo>
                    <a:lnTo>
                      <a:pt x="13285" y="21600"/>
                    </a:lnTo>
                    <a:lnTo>
                      <a:pt x="174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82" name="Freeform 25"/>
              <p:cNvSpPr/>
              <p:nvPr/>
            </p:nvSpPr>
            <p:spPr>
              <a:xfrm>
                <a:off x="674291" y="474718"/>
                <a:ext cx="213743" cy="200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6230" y="0"/>
                    </a:lnTo>
                    <a:lnTo>
                      <a:pt x="13604" y="11562"/>
                    </a:lnTo>
                    <a:lnTo>
                      <a:pt x="10979" y="0"/>
                    </a:lnTo>
                    <a:lnTo>
                      <a:pt x="5131" y="0"/>
                    </a:lnTo>
                    <a:lnTo>
                      <a:pt x="0" y="21600"/>
                    </a:lnTo>
                    <a:lnTo>
                      <a:pt x="5370" y="21600"/>
                    </a:lnTo>
                    <a:lnTo>
                      <a:pt x="8234" y="9911"/>
                    </a:lnTo>
                    <a:lnTo>
                      <a:pt x="10979" y="21600"/>
                    </a:lnTo>
                    <a:lnTo>
                      <a:pt x="1658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83" name="Freeform 26"/>
              <p:cNvSpPr/>
              <p:nvPr/>
            </p:nvSpPr>
            <p:spPr>
              <a:xfrm>
                <a:off x="547935" y="647129"/>
                <a:ext cx="64951" cy="28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356" y="0"/>
                    </a:moveTo>
                    <a:lnTo>
                      <a:pt x="0" y="21600"/>
                    </a:lnTo>
                    <a:lnTo>
                      <a:pt x="19244" y="21600"/>
                    </a:lnTo>
                    <a:lnTo>
                      <a:pt x="21600" y="0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rgbClr val="E5242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3700" y="1268712"/>
            <a:ext cx="5505450" cy="360001"/>
          </a:xfrm>
          <a:prstGeom prst="rect">
            <a:avLst/>
          </a:prstGeom>
        </p:spPr>
        <p:txBody>
          <a:bodyPr/>
          <a:lstStyle/>
          <a:p>
            <a:r>
              <a:t>Add 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92514" y="6168558"/>
            <a:ext cx="61912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4" name="TextBox 16"/>
          <p:cNvSpPr txBox="1"/>
          <p:nvPr/>
        </p:nvSpPr>
        <p:spPr>
          <a:xfrm>
            <a:off x="393699" y="6568608"/>
            <a:ext cx="678703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7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[Add disclaimer text in slide master mode]</a:t>
            </a:r>
          </a:p>
        </p:txBody>
      </p:sp>
      <p:grpSp>
        <p:nvGrpSpPr>
          <p:cNvPr id="104" name="Group 17"/>
          <p:cNvGrpSpPr/>
          <p:nvPr/>
        </p:nvGrpSpPr>
        <p:grpSpPr>
          <a:xfrm>
            <a:off x="0" y="2"/>
            <a:ext cx="12192000" cy="1545072"/>
            <a:chOff x="0" y="0"/>
            <a:chExt cx="12192000" cy="1545071"/>
          </a:xfrm>
        </p:grpSpPr>
        <p:sp>
          <p:nvSpPr>
            <p:cNvPr id="95" name="Freeform: Shape 18"/>
            <p:cNvSpPr/>
            <p:nvPr/>
          </p:nvSpPr>
          <p:spPr>
            <a:xfrm>
              <a:off x="0" y="0"/>
              <a:ext cx="12192000" cy="1093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21164" y="20655"/>
                  </a:lnTo>
                  <a:cubicBezTo>
                    <a:pt x="18083" y="14354"/>
                    <a:pt x="14552" y="10775"/>
                    <a:pt x="10800" y="10775"/>
                  </a:cubicBezTo>
                  <a:cubicBezTo>
                    <a:pt x="7048" y="10775"/>
                    <a:pt x="3517" y="14354"/>
                    <a:pt x="436" y="20655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B0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grpSp>
          <p:nvGrpSpPr>
            <p:cNvPr id="103" name="Group 19"/>
            <p:cNvGrpSpPr/>
            <p:nvPr/>
          </p:nvGrpSpPr>
          <p:grpSpPr>
            <a:xfrm>
              <a:off x="10648108" y="393700"/>
              <a:ext cx="1150192" cy="1151373"/>
              <a:chOff x="0" y="0"/>
              <a:chExt cx="1150191" cy="1151371"/>
            </a:xfrm>
          </p:grpSpPr>
          <p:sp>
            <p:nvSpPr>
              <p:cNvPr id="96" name="Rectangle 20"/>
              <p:cNvSpPr/>
              <p:nvPr/>
            </p:nvSpPr>
            <p:spPr>
              <a:xfrm>
                <a:off x="-1" y="0"/>
                <a:ext cx="1150193" cy="115137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97" name="Rectangle 21"/>
              <p:cNvSpPr/>
              <p:nvPr/>
            </p:nvSpPr>
            <p:spPr>
              <a:xfrm>
                <a:off x="57863" y="57862"/>
                <a:ext cx="1034465" cy="1035645"/>
              </a:xfrm>
              <a:prstGeom prst="rect">
                <a:avLst/>
              </a:prstGeom>
              <a:solidFill>
                <a:srgbClr val="FECA0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98" name="Oval 22"/>
              <p:cNvSpPr/>
              <p:nvPr/>
            </p:nvSpPr>
            <p:spPr>
              <a:xfrm>
                <a:off x="86205" y="374342"/>
                <a:ext cx="977782" cy="402687"/>
              </a:xfrm>
              <a:prstGeom prst="ellipse">
                <a:avLst/>
              </a:prstGeom>
              <a:solidFill>
                <a:srgbClr val="05689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99" name="Freeform 23"/>
              <p:cNvSpPr/>
              <p:nvPr/>
            </p:nvSpPr>
            <p:spPr>
              <a:xfrm>
                <a:off x="531402" y="474718"/>
                <a:ext cx="179497" cy="158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37" y="6931"/>
                    </a:moveTo>
                    <a:lnTo>
                      <a:pt x="21600" y="0"/>
                    </a:lnTo>
                    <a:lnTo>
                      <a:pt x="1563" y="0"/>
                    </a:lnTo>
                    <a:lnTo>
                      <a:pt x="0" y="6931"/>
                    </a:lnTo>
                    <a:lnTo>
                      <a:pt x="6537" y="6931"/>
                    </a:lnTo>
                    <a:lnTo>
                      <a:pt x="3268" y="21600"/>
                    </a:lnTo>
                    <a:lnTo>
                      <a:pt x="10232" y="21600"/>
                    </a:lnTo>
                    <a:lnTo>
                      <a:pt x="13500" y="6931"/>
                    </a:lnTo>
                    <a:lnTo>
                      <a:pt x="20037" y="6931"/>
                    </a:lnTo>
                    <a:close/>
                  </a:path>
                </a:pathLst>
              </a:custGeom>
              <a:solidFill>
                <a:srgbClr val="FECA0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00" name="Freeform 24"/>
              <p:cNvSpPr/>
              <p:nvPr/>
            </p:nvSpPr>
            <p:spPr>
              <a:xfrm>
                <a:off x="262158" y="474718"/>
                <a:ext cx="266884" cy="200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910" y="0"/>
                    </a:lnTo>
                    <a:lnTo>
                      <a:pt x="10609" y="12706"/>
                    </a:lnTo>
                    <a:lnTo>
                      <a:pt x="10609" y="0"/>
                    </a:lnTo>
                    <a:lnTo>
                      <a:pt x="4110" y="0"/>
                    </a:lnTo>
                    <a:lnTo>
                      <a:pt x="0" y="21600"/>
                    </a:lnTo>
                    <a:lnTo>
                      <a:pt x="4492" y="21600"/>
                    </a:lnTo>
                    <a:lnTo>
                      <a:pt x="7168" y="7751"/>
                    </a:lnTo>
                    <a:lnTo>
                      <a:pt x="7168" y="21600"/>
                    </a:lnTo>
                    <a:lnTo>
                      <a:pt x="10609" y="21600"/>
                    </a:lnTo>
                    <a:lnTo>
                      <a:pt x="15770" y="7751"/>
                    </a:lnTo>
                    <a:lnTo>
                      <a:pt x="13285" y="21600"/>
                    </a:lnTo>
                    <a:lnTo>
                      <a:pt x="174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01" name="Freeform 25"/>
              <p:cNvSpPr/>
              <p:nvPr/>
            </p:nvSpPr>
            <p:spPr>
              <a:xfrm>
                <a:off x="674291" y="474718"/>
                <a:ext cx="213743" cy="200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6230" y="0"/>
                    </a:lnTo>
                    <a:lnTo>
                      <a:pt x="13604" y="11562"/>
                    </a:lnTo>
                    <a:lnTo>
                      <a:pt x="10979" y="0"/>
                    </a:lnTo>
                    <a:lnTo>
                      <a:pt x="5131" y="0"/>
                    </a:lnTo>
                    <a:lnTo>
                      <a:pt x="0" y="21600"/>
                    </a:lnTo>
                    <a:lnTo>
                      <a:pt x="5370" y="21600"/>
                    </a:lnTo>
                    <a:lnTo>
                      <a:pt x="8234" y="9911"/>
                    </a:lnTo>
                    <a:lnTo>
                      <a:pt x="10979" y="21600"/>
                    </a:lnTo>
                    <a:lnTo>
                      <a:pt x="1658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02" name="Freeform 26"/>
              <p:cNvSpPr/>
              <p:nvPr/>
            </p:nvSpPr>
            <p:spPr>
              <a:xfrm>
                <a:off x="547935" y="647129"/>
                <a:ext cx="64951" cy="28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356" y="0"/>
                    </a:moveTo>
                    <a:lnTo>
                      <a:pt x="0" y="21600"/>
                    </a:lnTo>
                    <a:lnTo>
                      <a:pt x="19244" y="21600"/>
                    </a:lnTo>
                    <a:lnTo>
                      <a:pt x="21600" y="0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rgbClr val="E5242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2514" y="1637763"/>
            <a:ext cx="9000001" cy="268817"/>
          </a:xfrm>
          <a:prstGeom prst="rect">
            <a:avLst/>
          </a:prstGeom>
        </p:spPr>
        <p:txBody>
          <a:bodyPr/>
          <a:lstStyle>
            <a:lvl1pPr marL="0" indent="0">
              <a:defRPr sz="1600" b="0" i="1"/>
            </a:lvl1pPr>
            <a:lvl2pPr marL="401108" indent="-156633">
              <a:defRPr sz="1600" b="0" i="1"/>
            </a:lvl2pPr>
            <a:lvl3pPr marL="593725" indent="-241300">
              <a:defRPr sz="1600" b="0" i="1"/>
            </a:lvl3pPr>
            <a:lvl4pPr marL="733954" indent="-218017">
              <a:defRPr sz="1600" b="0" i="1"/>
            </a:lvl4pPr>
            <a:lvl5pPr marL="866775" indent="-203200">
              <a:defRPr sz="1600" b="0" i="1"/>
            </a:lvl5pPr>
          </a:lstStyle>
          <a:p>
            <a:r>
              <a:t>Add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393699" y="1268712"/>
            <a:ext cx="9000002" cy="360001"/>
          </a:xfrm>
          <a:prstGeom prst="rect">
            <a:avLst/>
          </a:prstGeom>
        </p:spPr>
        <p:txBody>
          <a:bodyPr/>
          <a:lstStyle>
            <a:lvl1pPr marL="141731" indent="-141731" defTabSz="850391">
              <a:defRPr sz="2325"/>
            </a:lvl1pPr>
          </a:lstStyle>
          <a:p>
            <a:r>
              <a:t>Add title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92514" y="6168558"/>
            <a:ext cx="61912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4" name="TextBox 6"/>
          <p:cNvSpPr txBox="1"/>
          <p:nvPr/>
        </p:nvSpPr>
        <p:spPr>
          <a:xfrm>
            <a:off x="393699" y="6568608"/>
            <a:ext cx="678703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7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[Add disclaimer text in slide master mode]</a:t>
            </a:r>
          </a:p>
        </p:txBody>
      </p:sp>
      <p:grpSp>
        <p:nvGrpSpPr>
          <p:cNvPr id="124" name="Group 7"/>
          <p:cNvGrpSpPr/>
          <p:nvPr/>
        </p:nvGrpSpPr>
        <p:grpSpPr>
          <a:xfrm>
            <a:off x="0" y="2"/>
            <a:ext cx="12192000" cy="1545072"/>
            <a:chOff x="0" y="0"/>
            <a:chExt cx="12192000" cy="1545071"/>
          </a:xfrm>
        </p:grpSpPr>
        <p:sp>
          <p:nvSpPr>
            <p:cNvPr id="115" name="Freeform: Shape 8"/>
            <p:cNvSpPr/>
            <p:nvPr/>
          </p:nvSpPr>
          <p:spPr>
            <a:xfrm>
              <a:off x="0" y="0"/>
              <a:ext cx="12192000" cy="1093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21164" y="20655"/>
                  </a:lnTo>
                  <a:cubicBezTo>
                    <a:pt x="18083" y="14354"/>
                    <a:pt x="14552" y="10775"/>
                    <a:pt x="10800" y="10775"/>
                  </a:cubicBezTo>
                  <a:cubicBezTo>
                    <a:pt x="7048" y="10775"/>
                    <a:pt x="3517" y="14354"/>
                    <a:pt x="436" y="20655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B0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grpSp>
          <p:nvGrpSpPr>
            <p:cNvPr id="123" name="Group 9"/>
            <p:cNvGrpSpPr/>
            <p:nvPr/>
          </p:nvGrpSpPr>
          <p:grpSpPr>
            <a:xfrm>
              <a:off x="10648108" y="393700"/>
              <a:ext cx="1150192" cy="1151373"/>
              <a:chOff x="0" y="0"/>
              <a:chExt cx="1150191" cy="1151371"/>
            </a:xfrm>
          </p:grpSpPr>
          <p:sp>
            <p:nvSpPr>
              <p:cNvPr id="116" name="Rectangle 20"/>
              <p:cNvSpPr/>
              <p:nvPr/>
            </p:nvSpPr>
            <p:spPr>
              <a:xfrm>
                <a:off x="-1" y="0"/>
                <a:ext cx="1150193" cy="115137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17" name="Rectangle 21"/>
              <p:cNvSpPr/>
              <p:nvPr/>
            </p:nvSpPr>
            <p:spPr>
              <a:xfrm>
                <a:off x="57863" y="57862"/>
                <a:ext cx="1034465" cy="1035645"/>
              </a:xfrm>
              <a:prstGeom prst="rect">
                <a:avLst/>
              </a:prstGeom>
              <a:solidFill>
                <a:srgbClr val="FECA0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18" name="Oval 22"/>
              <p:cNvSpPr/>
              <p:nvPr/>
            </p:nvSpPr>
            <p:spPr>
              <a:xfrm>
                <a:off x="86205" y="374342"/>
                <a:ext cx="977782" cy="402687"/>
              </a:xfrm>
              <a:prstGeom prst="ellipse">
                <a:avLst/>
              </a:prstGeom>
              <a:solidFill>
                <a:srgbClr val="05689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19" name="Freeform 23"/>
              <p:cNvSpPr/>
              <p:nvPr/>
            </p:nvSpPr>
            <p:spPr>
              <a:xfrm>
                <a:off x="531402" y="474718"/>
                <a:ext cx="179497" cy="158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37" y="6931"/>
                    </a:moveTo>
                    <a:lnTo>
                      <a:pt x="21600" y="0"/>
                    </a:lnTo>
                    <a:lnTo>
                      <a:pt x="1563" y="0"/>
                    </a:lnTo>
                    <a:lnTo>
                      <a:pt x="0" y="6931"/>
                    </a:lnTo>
                    <a:lnTo>
                      <a:pt x="6537" y="6931"/>
                    </a:lnTo>
                    <a:lnTo>
                      <a:pt x="3268" y="21600"/>
                    </a:lnTo>
                    <a:lnTo>
                      <a:pt x="10232" y="21600"/>
                    </a:lnTo>
                    <a:lnTo>
                      <a:pt x="13500" y="6931"/>
                    </a:lnTo>
                    <a:lnTo>
                      <a:pt x="20037" y="6931"/>
                    </a:lnTo>
                    <a:close/>
                  </a:path>
                </a:pathLst>
              </a:custGeom>
              <a:solidFill>
                <a:srgbClr val="FECA0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20" name="Freeform 24"/>
              <p:cNvSpPr/>
              <p:nvPr/>
            </p:nvSpPr>
            <p:spPr>
              <a:xfrm>
                <a:off x="262158" y="474718"/>
                <a:ext cx="266884" cy="200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910" y="0"/>
                    </a:lnTo>
                    <a:lnTo>
                      <a:pt x="10609" y="12706"/>
                    </a:lnTo>
                    <a:lnTo>
                      <a:pt x="10609" y="0"/>
                    </a:lnTo>
                    <a:lnTo>
                      <a:pt x="4110" y="0"/>
                    </a:lnTo>
                    <a:lnTo>
                      <a:pt x="0" y="21600"/>
                    </a:lnTo>
                    <a:lnTo>
                      <a:pt x="4492" y="21600"/>
                    </a:lnTo>
                    <a:lnTo>
                      <a:pt x="7168" y="7751"/>
                    </a:lnTo>
                    <a:lnTo>
                      <a:pt x="7168" y="21600"/>
                    </a:lnTo>
                    <a:lnTo>
                      <a:pt x="10609" y="21600"/>
                    </a:lnTo>
                    <a:lnTo>
                      <a:pt x="15770" y="7751"/>
                    </a:lnTo>
                    <a:lnTo>
                      <a:pt x="13285" y="21600"/>
                    </a:lnTo>
                    <a:lnTo>
                      <a:pt x="174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21" name="Freeform 25"/>
              <p:cNvSpPr/>
              <p:nvPr/>
            </p:nvSpPr>
            <p:spPr>
              <a:xfrm>
                <a:off x="674291" y="474718"/>
                <a:ext cx="213743" cy="200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6230" y="0"/>
                    </a:lnTo>
                    <a:lnTo>
                      <a:pt x="13604" y="11562"/>
                    </a:lnTo>
                    <a:lnTo>
                      <a:pt x="10979" y="0"/>
                    </a:lnTo>
                    <a:lnTo>
                      <a:pt x="5131" y="0"/>
                    </a:lnTo>
                    <a:lnTo>
                      <a:pt x="0" y="21600"/>
                    </a:lnTo>
                    <a:lnTo>
                      <a:pt x="5370" y="21600"/>
                    </a:lnTo>
                    <a:lnTo>
                      <a:pt x="8234" y="9911"/>
                    </a:lnTo>
                    <a:lnTo>
                      <a:pt x="10979" y="21600"/>
                    </a:lnTo>
                    <a:lnTo>
                      <a:pt x="1658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22" name="Freeform 26"/>
              <p:cNvSpPr/>
              <p:nvPr/>
            </p:nvSpPr>
            <p:spPr>
              <a:xfrm>
                <a:off x="547935" y="647129"/>
                <a:ext cx="64951" cy="28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356" y="0"/>
                    </a:moveTo>
                    <a:lnTo>
                      <a:pt x="0" y="21600"/>
                    </a:lnTo>
                    <a:lnTo>
                      <a:pt x="19244" y="21600"/>
                    </a:lnTo>
                    <a:lnTo>
                      <a:pt x="21600" y="0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rgbClr val="E5242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3700" y="1267925"/>
            <a:ext cx="5505450" cy="360001"/>
          </a:xfrm>
          <a:prstGeom prst="rect">
            <a:avLst/>
          </a:prstGeom>
        </p:spPr>
        <p:txBody>
          <a:bodyPr/>
          <a:lstStyle/>
          <a:p>
            <a:r>
              <a:t>Add 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32" name="Picture 2" descr="Picture 2"/>
          <p:cNvPicPr>
            <a:picLocks noChangeAspect="1"/>
          </p:cNvPicPr>
          <p:nvPr/>
        </p:nvPicPr>
        <p:blipFill>
          <a:blip r:embed="rId2"/>
          <a:srcRect l="30443" t="3379" r="29418" b="1633"/>
          <a:stretch>
            <a:fillRect/>
          </a:stretch>
        </p:blipFill>
        <p:spPr>
          <a:xfrm>
            <a:off x="6052457" y="1397384"/>
            <a:ext cx="2300289" cy="5443539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Picture Placeholder 5"/>
          <p:cNvSpPr>
            <a:spLocks noGrp="1"/>
          </p:cNvSpPr>
          <p:nvPr>
            <p:ph type="pic" sz="quarter" idx="21"/>
          </p:nvPr>
        </p:nvSpPr>
        <p:spPr>
          <a:xfrm>
            <a:off x="6392293" y="2226394"/>
            <a:ext cx="1411175" cy="367506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pic>
        <p:nvPicPr>
          <p:cNvPr id="134" name="Picture 2" descr="Picture 2"/>
          <p:cNvPicPr>
            <a:picLocks noChangeAspect="1"/>
          </p:cNvPicPr>
          <p:nvPr/>
        </p:nvPicPr>
        <p:blipFill>
          <a:blip r:embed="rId2"/>
          <a:srcRect l="30443" t="3379" r="29418" b="1634"/>
          <a:stretch>
            <a:fillRect/>
          </a:stretch>
        </p:blipFill>
        <p:spPr>
          <a:xfrm>
            <a:off x="7976507" y="726540"/>
            <a:ext cx="2583769" cy="611438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Picture Placeholder 5"/>
          <p:cNvSpPr>
            <a:spLocks noGrp="1"/>
          </p:cNvSpPr>
          <p:nvPr>
            <p:ph type="pic" sz="quarter" idx="22"/>
          </p:nvPr>
        </p:nvSpPr>
        <p:spPr>
          <a:xfrm>
            <a:off x="8352745" y="1659191"/>
            <a:ext cx="1585083" cy="41279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92514" y="6168558"/>
            <a:ext cx="61912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7" name="TextBox 9"/>
          <p:cNvSpPr txBox="1"/>
          <p:nvPr/>
        </p:nvSpPr>
        <p:spPr>
          <a:xfrm>
            <a:off x="393699" y="6568608"/>
            <a:ext cx="678703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7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[Add disclaimer text in slide master mode]</a:t>
            </a:r>
          </a:p>
        </p:txBody>
      </p:sp>
      <p:grpSp>
        <p:nvGrpSpPr>
          <p:cNvPr id="147" name="Group 10"/>
          <p:cNvGrpSpPr/>
          <p:nvPr/>
        </p:nvGrpSpPr>
        <p:grpSpPr>
          <a:xfrm>
            <a:off x="0" y="2"/>
            <a:ext cx="12192000" cy="1545072"/>
            <a:chOff x="0" y="0"/>
            <a:chExt cx="12192000" cy="1545071"/>
          </a:xfrm>
        </p:grpSpPr>
        <p:sp>
          <p:nvSpPr>
            <p:cNvPr id="138" name="Freeform: Shape 11"/>
            <p:cNvSpPr/>
            <p:nvPr/>
          </p:nvSpPr>
          <p:spPr>
            <a:xfrm>
              <a:off x="0" y="0"/>
              <a:ext cx="12192000" cy="1093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21164" y="20655"/>
                  </a:lnTo>
                  <a:cubicBezTo>
                    <a:pt x="18083" y="14354"/>
                    <a:pt x="14552" y="10775"/>
                    <a:pt x="10800" y="10775"/>
                  </a:cubicBezTo>
                  <a:cubicBezTo>
                    <a:pt x="7048" y="10775"/>
                    <a:pt x="3517" y="14354"/>
                    <a:pt x="436" y="20655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B0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grpSp>
          <p:nvGrpSpPr>
            <p:cNvPr id="146" name="Group 12"/>
            <p:cNvGrpSpPr/>
            <p:nvPr/>
          </p:nvGrpSpPr>
          <p:grpSpPr>
            <a:xfrm>
              <a:off x="10648108" y="393700"/>
              <a:ext cx="1150192" cy="1151373"/>
              <a:chOff x="0" y="0"/>
              <a:chExt cx="1150191" cy="1151371"/>
            </a:xfrm>
          </p:grpSpPr>
          <p:sp>
            <p:nvSpPr>
              <p:cNvPr id="139" name="Rectangle 20"/>
              <p:cNvSpPr/>
              <p:nvPr/>
            </p:nvSpPr>
            <p:spPr>
              <a:xfrm>
                <a:off x="-1" y="0"/>
                <a:ext cx="1150193" cy="115137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40" name="Rectangle 21"/>
              <p:cNvSpPr/>
              <p:nvPr/>
            </p:nvSpPr>
            <p:spPr>
              <a:xfrm>
                <a:off x="57863" y="57862"/>
                <a:ext cx="1034465" cy="1035645"/>
              </a:xfrm>
              <a:prstGeom prst="rect">
                <a:avLst/>
              </a:prstGeom>
              <a:solidFill>
                <a:srgbClr val="FECA0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41" name="Oval 22"/>
              <p:cNvSpPr/>
              <p:nvPr/>
            </p:nvSpPr>
            <p:spPr>
              <a:xfrm>
                <a:off x="86205" y="374342"/>
                <a:ext cx="977782" cy="402687"/>
              </a:xfrm>
              <a:prstGeom prst="ellipse">
                <a:avLst/>
              </a:prstGeom>
              <a:solidFill>
                <a:srgbClr val="05689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42" name="Freeform 23"/>
              <p:cNvSpPr/>
              <p:nvPr/>
            </p:nvSpPr>
            <p:spPr>
              <a:xfrm>
                <a:off x="531402" y="474718"/>
                <a:ext cx="179497" cy="158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37" y="6931"/>
                    </a:moveTo>
                    <a:lnTo>
                      <a:pt x="21600" y="0"/>
                    </a:lnTo>
                    <a:lnTo>
                      <a:pt x="1563" y="0"/>
                    </a:lnTo>
                    <a:lnTo>
                      <a:pt x="0" y="6931"/>
                    </a:lnTo>
                    <a:lnTo>
                      <a:pt x="6537" y="6931"/>
                    </a:lnTo>
                    <a:lnTo>
                      <a:pt x="3268" y="21600"/>
                    </a:lnTo>
                    <a:lnTo>
                      <a:pt x="10232" y="21600"/>
                    </a:lnTo>
                    <a:lnTo>
                      <a:pt x="13500" y="6931"/>
                    </a:lnTo>
                    <a:lnTo>
                      <a:pt x="20037" y="6931"/>
                    </a:lnTo>
                    <a:close/>
                  </a:path>
                </a:pathLst>
              </a:custGeom>
              <a:solidFill>
                <a:srgbClr val="FECA0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43" name="Freeform 24"/>
              <p:cNvSpPr/>
              <p:nvPr/>
            </p:nvSpPr>
            <p:spPr>
              <a:xfrm>
                <a:off x="262158" y="474718"/>
                <a:ext cx="266884" cy="200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910" y="0"/>
                    </a:lnTo>
                    <a:lnTo>
                      <a:pt x="10609" y="12706"/>
                    </a:lnTo>
                    <a:lnTo>
                      <a:pt x="10609" y="0"/>
                    </a:lnTo>
                    <a:lnTo>
                      <a:pt x="4110" y="0"/>
                    </a:lnTo>
                    <a:lnTo>
                      <a:pt x="0" y="21600"/>
                    </a:lnTo>
                    <a:lnTo>
                      <a:pt x="4492" y="21600"/>
                    </a:lnTo>
                    <a:lnTo>
                      <a:pt x="7168" y="7751"/>
                    </a:lnTo>
                    <a:lnTo>
                      <a:pt x="7168" y="21600"/>
                    </a:lnTo>
                    <a:lnTo>
                      <a:pt x="10609" y="21600"/>
                    </a:lnTo>
                    <a:lnTo>
                      <a:pt x="15770" y="7751"/>
                    </a:lnTo>
                    <a:lnTo>
                      <a:pt x="13285" y="21600"/>
                    </a:lnTo>
                    <a:lnTo>
                      <a:pt x="174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44" name="Freeform 25"/>
              <p:cNvSpPr/>
              <p:nvPr/>
            </p:nvSpPr>
            <p:spPr>
              <a:xfrm>
                <a:off x="674291" y="474718"/>
                <a:ext cx="213743" cy="200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6230" y="0"/>
                    </a:lnTo>
                    <a:lnTo>
                      <a:pt x="13604" y="11562"/>
                    </a:lnTo>
                    <a:lnTo>
                      <a:pt x="10979" y="0"/>
                    </a:lnTo>
                    <a:lnTo>
                      <a:pt x="5131" y="0"/>
                    </a:lnTo>
                    <a:lnTo>
                      <a:pt x="0" y="21600"/>
                    </a:lnTo>
                    <a:lnTo>
                      <a:pt x="5370" y="21600"/>
                    </a:lnTo>
                    <a:lnTo>
                      <a:pt x="8234" y="9911"/>
                    </a:lnTo>
                    <a:lnTo>
                      <a:pt x="10979" y="21600"/>
                    </a:lnTo>
                    <a:lnTo>
                      <a:pt x="1658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45" name="Freeform 26"/>
              <p:cNvSpPr/>
              <p:nvPr/>
            </p:nvSpPr>
            <p:spPr>
              <a:xfrm>
                <a:off x="547935" y="647129"/>
                <a:ext cx="64951" cy="28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356" y="0"/>
                    </a:moveTo>
                    <a:lnTo>
                      <a:pt x="0" y="21600"/>
                    </a:lnTo>
                    <a:lnTo>
                      <a:pt x="19244" y="21600"/>
                    </a:lnTo>
                    <a:lnTo>
                      <a:pt x="21600" y="0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rgbClr val="E5242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23" descr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458" y="1826937"/>
            <a:ext cx="2583848" cy="4534582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438427" y="2326773"/>
            <a:ext cx="1757365" cy="314937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3700" y="1271946"/>
            <a:ext cx="5505450" cy="360001"/>
          </a:xfrm>
          <a:prstGeom prst="rect">
            <a:avLst/>
          </a:prstGeom>
        </p:spPr>
        <p:txBody>
          <a:bodyPr/>
          <a:lstStyle/>
          <a:p>
            <a:r>
              <a:t>Add 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92514" y="6168558"/>
            <a:ext cx="61912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8" name="TextBox 5"/>
          <p:cNvSpPr txBox="1"/>
          <p:nvPr/>
        </p:nvSpPr>
        <p:spPr>
          <a:xfrm>
            <a:off x="393699" y="6568608"/>
            <a:ext cx="678703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7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[Add disclaimer text in slide master mode]</a:t>
            </a:r>
          </a:p>
        </p:txBody>
      </p:sp>
      <p:grpSp>
        <p:nvGrpSpPr>
          <p:cNvPr id="168" name="Group 6"/>
          <p:cNvGrpSpPr/>
          <p:nvPr/>
        </p:nvGrpSpPr>
        <p:grpSpPr>
          <a:xfrm>
            <a:off x="0" y="2"/>
            <a:ext cx="12192000" cy="1545072"/>
            <a:chOff x="0" y="0"/>
            <a:chExt cx="12192000" cy="1545071"/>
          </a:xfrm>
        </p:grpSpPr>
        <p:sp>
          <p:nvSpPr>
            <p:cNvPr id="159" name="Freeform: Shape 7"/>
            <p:cNvSpPr/>
            <p:nvPr/>
          </p:nvSpPr>
          <p:spPr>
            <a:xfrm>
              <a:off x="0" y="0"/>
              <a:ext cx="12192000" cy="1093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21164" y="20655"/>
                  </a:lnTo>
                  <a:cubicBezTo>
                    <a:pt x="18083" y="14354"/>
                    <a:pt x="14552" y="10775"/>
                    <a:pt x="10800" y="10775"/>
                  </a:cubicBezTo>
                  <a:cubicBezTo>
                    <a:pt x="7048" y="10775"/>
                    <a:pt x="3517" y="14354"/>
                    <a:pt x="436" y="20655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B0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grpSp>
          <p:nvGrpSpPr>
            <p:cNvPr id="167" name="Group 8"/>
            <p:cNvGrpSpPr/>
            <p:nvPr/>
          </p:nvGrpSpPr>
          <p:grpSpPr>
            <a:xfrm>
              <a:off x="10648108" y="393700"/>
              <a:ext cx="1150192" cy="1151373"/>
              <a:chOff x="0" y="0"/>
              <a:chExt cx="1150191" cy="1151371"/>
            </a:xfrm>
          </p:grpSpPr>
          <p:sp>
            <p:nvSpPr>
              <p:cNvPr id="160" name="Rectangle 20"/>
              <p:cNvSpPr/>
              <p:nvPr/>
            </p:nvSpPr>
            <p:spPr>
              <a:xfrm>
                <a:off x="-1" y="0"/>
                <a:ext cx="1150193" cy="115137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61" name="Rectangle 21"/>
              <p:cNvSpPr/>
              <p:nvPr/>
            </p:nvSpPr>
            <p:spPr>
              <a:xfrm>
                <a:off x="57863" y="57862"/>
                <a:ext cx="1034465" cy="1035645"/>
              </a:xfrm>
              <a:prstGeom prst="rect">
                <a:avLst/>
              </a:prstGeom>
              <a:solidFill>
                <a:srgbClr val="FECA0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62" name="Oval 22"/>
              <p:cNvSpPr/>
              <p:nvPr/>
            </p:nvSpPr>
            <p:spPr>
              <a:xfrm>
                <a:off x="86205" y="374342"/>
                <a:ext cx="977782" cy="402687"/>
              </a:xfrm>
              <a:prstGeom prst="ellipse">
                <a:avLst/>
              </a:prstGeom>
              <a:solidFill>
                <a:srgbClr val="05689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63" name="Freeform 23"/>
              <p:cNvSpPr/>
              <p:nvPr/>
            </p:nvSpPr>
            <p:spPr>
              <a:xfrm>
                <a:off x="531402" y="474718"/>
                <a:ext cx="179497" cy="158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37" y="6931"/>
                    </a:moveTo>
                    <a:lnTo>
                      <a:pt x="21600" y="0"/>
                    </a:lnTo>
                    <a:lnTo>
                      <a:pt x="1563" y="0"/>
                    </a:lnTo>
                    <a:lnTo>
                      <a:pt x="0" y="6931"/>
                    </a:lnTo>
                    <a:lnTo>
                      <a:pt x="6537" y="6931"/>
                    </a:lnTo>
                    <a:lnTo>
                      <a:pt x="3268" y="21600"/>
                    </a:lnTo>
                    <a:lnTo>
                      <a:pt x="10232" y="21600"/>
                    </a:lnTo>
                    <a:lnTo>
                      <a:pt x="13500" y="6931"/>
                    </a:lnTo>
                    <a:lnTo>
                      <a:pt x="20037" y="6931"/>
                    </a:lnTo>
                    <a:close/>
                  </a:path>
                </a:pathLst>
              </a:custGeom>
              <a:solidFill>
                <a:srgbClr val="FECA0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64" name="Freeform 24"/>
              <p:cNvSpPr/>
              <p:nvPr/>
            </p:nvSpPr>
            <p:spPr>
              <a:xfrm>
                <a:off x="262158" y="474718"/>
                <a:ext cx="266884" cy="200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910" y="0"/>
                    </a:lnTo>
                    <a:lnTo>
                      <a:pt x="10609" y="12706"/>
                    </a:lnTo>
                    <a:lnTo>
                      <a:pt x="10609" y="0"/>
                    </a:lnTo>
                    <a:lnTo>
                      <a:pt x="4110" y="0"/>
                    </a:lnTo>
                    <a:lnTo>
                      <a:pt x="0" y="21600"/>
                    </a:lnTo>
                    <a:lnTo>
                      <a:pt x="4492" y="21600"/>
                    </a:lnTo>
                    <a:lnTo>
                      <a:pt x="7168" y="7751"/>
                    </a:lnTo>
                    <a:lnTo>
                      <a:pt x="7168" y="21600"/>
                    </a:lnTo>
                    <a:lnTo>
                      <a:pt x="10609" y="21600"/>
                    </a:lnTo>
                    <a:lnTo>
                      <a:pt x="15770" y="7751"/>
                    </a:lnTo>
                    <a:lnTo>
                      <a:pt x="13285" y="21600"/>
                    </a:lnTo>
                    <a:lnTo>
                      <a:pt x="174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65" name="Freeform 25"/>
              <p:cNvSpPr/>
              <p:nvPr/>
            </p:nvSpPr>
            <p:spPr>
              <a:xfrm>
                <a:off x="674291" y="474718"/>
                <a:ext cx="213743" cy="200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6230" y="0"/>
                    </a:lnTo>
                    <a:lnTo>
                      <a:pt x="13604" y="11562"/>
                    </a:lnTo>
                    <a:lnTo>
                      <a:pt x="10979" y="0"/>
                    </a:lnTo>
                    <a:lnTo>
                      <a:pt x="5131" y="0"/>
                    </a:lnTo>
                    <a:lnTo>
                      <a:pt x="0" y="21600"/>
                    </a:lnTo>
                    <a:lnTo>
                      <a:pt x="5370" y="21600"/>
                    </a:lnTo>
                    <a:lnTo>
                      <a:pt x="8234" y="9911"/>
                    </a:lnTo>
                    <a:lnTo>
                      <a:pt x="10979" y="21600"/>
                    </a:lnTo>
                    <a:lnTo>
                      <a:pt x="1658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66" name="Freeform 26"/>
              <p:cNvSpPr/>
              <p:nvPr/>
            </p:nvSpPr>
            <p:spPr>
              <a:xfrm>
                <a:off x="547935" y="647129"/>
                <a:ext cx="64951" cy="28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356" y="0"/>
                    </a:moveTo>
                    <a:lnTo>
                      <a:pt x="0" y="21600"/>
                    </a:lnTo>
                    <a:lnTo>
                      <a:pt x="19244" y="21600"/>
                    </a:lnTo>
                    <a:lnTo>
                      <a:pt x="21600" y="0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rgbClr val="E5242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579" y="1768499"/>
            <a:ext cx="8970843" cy="501895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Picture Placeholder 6"/>
          <p:cNvSpPr>
            <a:spLocks noGrp="1"/>
          </p:cNvSpPr>
          <p:nvPr>
            <p:ph type="pic" sz="half" idx="21"/>
          </p:nvPr>
        </p:nvSpPr>
        <p:spPr>
          <a:xfrm>
            <a:off x="3338284" y="2002241"/>
            <a:ext cx="5606541" cy="35203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3700" y="1269356"/>
            <a:ext cx="5505450" cy="360001"/>
          </a:xfrm>
          <a:prstGeom prst="rect">
            <a:avLst/>
          </a:prstGeom>
        </p:spPr>
        <p:txBody>
          <a:bodyPr/>
          <a:lstStyle/>
          <a:p>
            <a:r>
              <a:t>Add 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92514" y="6168558"/>
            <a:ext cx="61912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9" name="TextBox 7"/>
          <p:cNvSpPr txBox="1"/>
          <p:nvPr/>
        </p:nvSpPr>
        <p:spPr>
          <a:xfrm>
            <a:off x="393699" y="6568608"/>
            <a:ext cx="678703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7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[Add disclaimer text in slide master mode]</a:t>
            </a:r>
          </a:p>
        </p:txBody>
      </p:sp>
      <p:grpSp>
        <p:nvGrpSpPr>
          <p:cNvPr id="189" name="Group 8"/>
          <p:cNvGrpSpPr/>
          <p:nvPr/>
        </p:nvGrpSpPr>
        <p:grpSpPr>
          <a:xfrm>
            <a:off x="0" y="2"/>
            <a:ext cx="12192000" cy="1545072"/>
            <a:chOff x="0" y="0"/>
            <a:chExt cx="12192000" cy="1545071"/>
          </a:xfrm>
        </p:grpSpPr>
        <p:sp>
          <p:nvSpPr>
            <p:cNvPr id="180" name="Freeform: Shape 9"/>
            <p:cNvSpPr/>
            <p:nvPr/>
          </p:nvSpPr>
          <p:spPr>
            <a:xfrm>
              <a:off x="0" y="0"/>
              <a:ext cx="12192000" cy="1093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21164" y="20655"/>
                  </a:lnTo>
                  <a:cubicBezTo>
                    <a:pt x="18083" y="14354"/>
                    <a:pt x="14552" y="10775"/>
                    <a:pt x="10800" y="10775"/>
                  </a:cubicBezTo>
                  <a:cubicBezTo>
                    <a:pt x="7048" y="10775"/>
                    <a:pt x="3517" y="14354"/>
                    <a:pt x="436" y="20655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B0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grpSp>
          <p:nvGrpSpPr>
            <p:cNvPr id="188" name="Group 10"/>
            <p:cNvGrpSpPr/>
            <p:nvPr/>
          </p:nvGrpSpPr>
          <p:grpSpPr>
            <a:xfrm>
              <a:off x="10648108" y="393700"/>
              <a:ext cx="1150192" cy="1151373"/>
              <a:chOff x="0" y="0"/>
              <a:chExt cx="1150191" cy="1151371"/>
            </a:xfrm>
          </p:grpSpPr>
          <p:sp>
            <p:nvSpPr>
              <p:cNvPr id="181" name="Rectangle 20"/>
              <p:cNvSpPr/>
              <p:nvPr/>
            </p:nvSpPr>
            <p:spPr>
              <a:xfrm>
                <a:off x="-1" y="0"/>
                <a:ext cx="1150193" cy="115137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82" name="Rectangle 21"/>
              <p:cNvSpPr/>
              <p:nvPr/>
            </p:nvSpPr>
            <p:spPr>
              <a:xfrm>
                <a:off x="57863" y="57862"/>
                <a:ext cx="1034465" cy="1035645"/>
              </a:xfrm>
              <a:prstGeom prst="rect">
                <a:avLst/>
              </a:prstGeom>
              <a:solidFill>
                <a:srgbClr val="FECA0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83" name="Oval 22"/>
              <p:cNvSpPr/>
              <p:nvPr/>
            </p:nvSpPr>
            <p:spPr>
              <a:xfrm>
                <a:off x="86205" y="374342"/>
                <a:ext cx="977782" cy="402687"/>
              </a:xfrm>
              <a:prstGeom prst="ellipse">
                <a:avLst/>
              </a:prstGeom>
              <a:solidFill>
                <a:srgbClr val="05689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84" name="Freeform 23"/>
              <p:cNvSpPr/>
              <p:nvPr/>
            </p:nvSpPr>
            <p:spPr>
              <a:xfrm>
                <a:off x="531402" y="474718"/>
                <a:ext cx="179497" cy="158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37" y="6931"/>
                    </a:moveTo>
                    <a:lnTo>
                      <a:pt x="21600" y="0"/>
                    </a:lnTo>
                    <a:lnTo>
                      <a:pt x="1563" y="0"/>
                    </a:lnTo>
                    <a:lnTo>
                      <a:pt x="0" y="6931"/>
                    </a:lnTo>
                    <a:lnTo>
                      <a:pt x="6537" y="6931"/>
                    </a:lnTo>
                    <a:lnTo>
                      <a:pt x="3268" y="21600"/>
                    </a:lnTo>
                    <a:lnTo>
                      <a:pt x="10232" y="21600"/>
                    </a:lnTo>
                    <a:lnTo>
                      <a:pt x="13500" y="6931"/>
                    </a:lnTo>
                    <a:lnTo>
                      <a:pt x="20037" y="6931"/>
                    </a:lnTo>
                    <a:close/>
                  </a:path>
                </a:pathLst>
              </a:custGeom>
              <a:solidFill>
                <a:srgbClr val="FECA0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85" name="Freeform 24"/>
              <p:cNvSpPr/>
              <p:nvPr/>
            </p:nvSpPr>
            <p:spPr>
              <a:xfrm>
                <a:off x="262158" y="474718"/>
                <a:ext cx="266884" cy="200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910" y="0"/>
                    </a:lnTo>
                    <a:lnTo>
                      <a:pt x="10609" y="12706"/>
                    </a:lnTo>
                    <a:lnTo>
                      <a:pt x="10609" y="0"/>
                    </a:lnTo>
                    <a:lnTo>
                      <a:pt x="4110" y="0"/>
                    </a:lnTo>
                    <a:lnTo>
                      <a:pt x="0" y="21600"/>
                    </a:lnTo>
                    <a:lnTo>
                      <a:pt x="4492" y="21600"/>
                    </a:lnTo>
                    <a:lnTo>
                      <a:pt x="7168" y="7751"/>
                    </a:lnTo>
                    <a:lnTo>
                      <a:pt x="7168" y="21600"/>
                    </a:lnTo>
                    <a:lnTo>
                      <a:pt x="10609" y="21600"/>
                    </a:lnTo>
                    <a:lnTo>
                      <a:pt x="15770" y="7751"/>
                    </a:lnTo>
                    <a:lnTo>
                      <a:pt x="13285" y="21600"/>
                    </a:lnTo>
                    <a:lnTo>
                      <a:pt x="174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86" name="Freeform 25"/>
              <p:cNvSpPr/>
              <p:nvPr/>
            </p:nvSpPr>
            <p:spPr>
              <a:xfrm>
                <a:off x="674291" y="474718"/>
                <a:ext cx="213743" cy="200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6230" y="0"/>
                    </a:lnTo>
                    <a:lnTo>
                      <a:pt x="13604" y="11562"/>
                    </a:lnTo>
                    <a:lnTo>
                      <a:pt x="10979" y="0"/>
                    </a:lnTo>
                    <a:lnTo>
                      <a:pt x="5131" y="0"/>
                    </a:lnTo>
                    <a:lnTo>
                      <a:pt x="0" y="21600"/>
                    </a:lnTo>
                    <a:lnTo>
                      <a:pt x="5370" y="21600"/>
                    </a:lnTo>
                    <a:lnTo>
                      <a:pt x="8234" y="9911"/>
                    </a:lnTo>
                    <a:lnTo>
                      <a:pt x="10979" y="21600"/>
                    </a:lnTo>
                    <a:lnTo>
                      <a:pt x="1658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87" name="Freeform 26"/>
              <p:cNvSpPr/>
              <p:nvPr/>
            </p:nvSpPr>
            <p:spPr>
              <a:xfrm>
                <a:off x="547935" y="647129"/>
                <a:ext cx="64951" cy="28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356" y="0"/>
                    </a:moveTo>
                    <a:lnTo>
                      <a:pt x="0" y="21600"/>
                    </a:lnTo>
                    <a:lnTo>
                      <a:pt x="19244" y="21600"/>
                    </a:lnTo>
                    <a:lnTo>
                      <a:pt x="21600" y="0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rgbClr val="E5242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28914" y="2011681"/>
            <a:ext cx="4572001" cy="27361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3700" y="1253700"/>
            <a:ext cx="5505450" cy="360001"/>
          </a:xfrm>
          <a:prstGeom prst="rect">
            <a:avLst/>
          </a:prstGeom>
        </p:spPr>
        <p:txBody>
          <a:bodyPr/>
          <a:lstStyle/>
          <a:p>
            <a:r>
              <a:t>Add 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92514" y="6168558"/>
            <a:ext cx="61912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9" name="TextBox 7"/>
          <p:cNvSpPr txBox="1"/>
          <p:nvPr/>
        </p:nvSpPr>
        <p:spPr>
          <a:xfrm>
            <a:off x="393699" y="6568608"/>
            <a:ext cx="678703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7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[Add disclaimer text in slide master mode]</a:t>
            </a:r>
          </a:p>
        </p:txBody>
      </p:sp>
      <p:grpSp>
        <p:nvGrpSpPr>
          <p:cNvPr id="209" name="Group 8"/>
          <p:cNvGrpSpPr/>
          <p:nvPr/>
        </p:nvGrpSpPr>
        <p:grpSpPr>
          <a:xfrm>
            <a:off x="0" y="2"/>
            <a:ext cx="12192000" cy="1545072"/>
            <a:chOff x="0" y="0"/>
            <a:chExt cx="12192000" cy="1545071"/>
          </a:xfrm>
        </p:grpSpPr>
        <p:sp>
          <p:nvSpPr>
            <p:cNvPr id="200" name="Freeform: Shape 9"/>
            <p:cNvSpPr/>
            <p:nvPr/>
          </p:nvSpPr>
          <p:spPr>
            <a:xfrm>
              <a:off x="0" y="0"/>
              <a:ext cx="12192000" cy="1093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21164" y="20655"/>
                  </a:lnTo>
                  <a:cubicBezTo>
                    <a:pt x="18083" y="14354"/>
                    <a:pt x="14552" y="10775"/>
                    <a:pt x="10800" y="10775"/>
                  </a:cubicBezTo>
                  <a:cubicBezTo>
                    <a:pt x="7048" y="10775"/>
                    <a:pt x="3517" y="14354"/>
                    <a:pt x="436" y="20655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B0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grpSp>
          <p:nvGrpSpPr>
            <p:cNvPr id="208" name="Group 10"/>
            <p:cNvGrpSpPr/>
            <p:nvPr/>
          </p:nvGrpSpPr>
          <p:grpSpPr>
            <a:xfrm>
              <a:off x="10648108" y="393700"/>
              <a:ext cx="1150192" cy="1151373"/>
              <a:chOff x="0" y="0"/>
              <a:chExt cx="1150191" cy="1151371"/>
            </a:xfrm>
          </p:grpSpPr>
          <p:sp>
            <p:nvSpPr>
              <p:cNvPr id="201" name="Rectangle 20"/>
              <p:cNvSpPr/>
              <p:nvPr/>
            </p:nvSpPr>
            <p:spPr>
              <a:xfrm>
                <a:off x="-1" y="0"/>
                <a:ext cx="1150193" cy="115137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202" name="Rectangle 21"/>
              <p:cNvSpPr/>
              <p:nvPr/>
            </p:nvSpPr>
            <p:spPr>
              <a:xfrm>
                <a:off x="57863" y="57862"/>
                <a:ext cx="1034465" cy="1035645"/>
              </a:xfrm>
              <a:prstGeom prst="rect">
                <a:avLst/>
              </a:prstGeom>
              <a:solidFill>
                <a:srgbClr val="FECA0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203" name="Oval 22"/>
              <p:cNvSpPr/>
              <p:nvPr/>
            </p:nvSpPr>
            <p:spPr>
              <a:xfrm>
                <a:off x="86205" y="374342"/>
                <a:ext cx="977782" cy="402687"/>
              </a:xfrm>
              <a:prstGeom prst="ellipse">
                <a:avLst/>
              </a:prstGeom>
              <a:solidFill>
                <a:srgbClr val="05689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204" name="Freeform 23"/>
              <p:cNvSpPr/>
              <p:nvPr/>
            </p:nvSpPr>
            <p:spPr>
              <a:xfrm>
                <a:off x="531402" y="474718"/>
                <a:ext cx="179497" cy="158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37" y="6931"/>
                    </a:moveTo>
                    <a:lnTo>
                      <a:pt x="21600" y="0"/>
                    </a:lnTo>
                    <a:lnTo>
                      <a:pt x="1563" y="0"/>
                    </a:lnTo>
                    <a:lnTo>
                      <a:pt x="0" y="6931"/>
                    </a:lnTo>
                    <a:lnTo>
                      <a:pt x="6537" y="6931"/>
                    </a:lnTo>
                    <a:lnTo>
                      <a:pt x="3268" y="21600"/>
                    </a:lnTo>
                    <a:lnTo>
                      <a:pt x="10232" y="21600"/>
                    </a:lnTo>
                    <a:lnTo>
                      <a:pt x="13500" y="6931"/>
                    </a:lnTo>
                    <a:lnTo>
                      <a:pt x="20037" y="6931"/>
                    </a:lnTo>
                    <a:close/>
                  </a:path>
                </a:pathLst>
              </a:custGeom>
              <a:solidFill>
                <a:srgbClr val="FECA0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205" name="Freeform 24"/>
              <p:cNvSpPr/>
              <p:nvPr/>
            </p:nvSpPr>
            <p:spPr>
              <a:xfrm>
                <a:off x="262158" y="474718"/>
                <a:ext cx="266884" cy="200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910" y="0"/>
                    </a:lnTo>
                    <a:lnTo>
                      <a:pt x="10609" y="12706"/>
                    </a:lnTo>
                    <a:lnTo>
                      <a:pt x="10609" y="0"/>
                    </a:lnTo>
                    <a:lnTo>
                      <a:pt x="4110" y="0"/>
                    </a:lnTo>
                    <a:lnTo>
                      <a:pt x="0" y="21600"/>
                    </a:lnTo>
                    <a:lnTo>
                      <a:pt x="4492" y="21600"/>
                    </a:lnTo>
                    <a:lnTo>
                      <a:pt x="7168" y="7751"/>
                    </a:lnTo>
                    <a:lnTo>
                      <a:pt x="7168" y="21600"/>
                    </a:lnTo>
                    <a:lnTo>
                      <a:pt x="10609" y="21600"/>
                    </a:lnTo>
                    <a:lnTo>
                      <a:pt x="15770" y="7751"/>
                    </a:lnTo>
                    <a:lnTo>
                      <a:pt x="13285" y="21600"/>
                    </a:lnTo>
                    <a:lnTo>
                      <a:pt x="174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206" name="Freeform 25"/>
              <p:cNvSpPr/>
              <p:nvPr/>
            </p:nvSpPr>
            <p:spPr>
              <a:xfrm>
                <a:off x="674291" y="474718"/>
                <a:ext cx="213743" cy="200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6230" y="0"/>
                    </a:lnTo>
                    <a:lnTo>
                      <a:pt x="13604" y="11562"/>
                    </a:lnTo>
                    <a:lnTo>
                      <a:pt x="10979" y="0"/>
                    </a:lnTo>
                    <a:lnTo>
                      <a:pt x="5131" y="0"/>
                    </a:lnTo>
                    <a:lnTo>
                      <a:pt x="0" y="21600"/>
                    </a:lnTo>
                    <a:lnTo>
                      <a:pt x="5370" y="21600"/>
                    </a:lnTo>
                    <a:lnTo>
                      <a:pt x="8234" y="9911"/>
                    </a:lnTo>
                    <a:lnTo>
                      <a:pt x="10979" y="21600"/>
                    </a:lnTo>
                    <a:lnTo>
                      <a:pt x="1658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207" name="Freeform 26"/>
              <p:cNvSpPr/>
              <p:nvPr/>
            </p:nvSpPr>
            <p:spPr>
              <a:xfrm>
                <a:off x="547935" y="647129"/>
                <a:ext cx="64951" cy="28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356" y="0"/>
                    </a:moveTo>
                    <a:lnTo>
                      <a:pt x="0" y="21600"/>
                    </a:lnTo>
                    <a:lnTo>
                      <a:pt x="19244" y="21600"/>
                    </a:lnTo>
                    <a:lnTo>
                      <a:pt x="21600" y="0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rgbClr val="E5242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</p:grpSp>
      </p:grpSp>
      <p:pic>
        <p:nvPicPr>
          <p:cNvPr id="210" name="Picture 4" descr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84" y="1712890"/>
            <a:ext cx="5212983" cy="4778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969" y="1725178"/>
            <a:ext cx="3738124" cy="5090830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31104" y="2130014"/>
            <a:ext cx="2947597" cy="390502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93700" y="1271104"/>
            <a:ext cx="5505450" cy="360001"/>
          </a:xfrm>
          <a:prstGeom prst="rect">
            <a:avLst/>
          </a:prstGeom>
        </p:spPr>
        <p:txBody>
          <a:bodyPr/>
          <a:lstStyle/>
          <a:p>
            <a:r>
              <a:t>Add 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92514" y="6168558"/>
            <a:ext cx="61912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1" name="TextBox 7"/>
          <p:cNvSpPr txBox="1"/>
          <p:nvPr/>
        </p:nvSpPr>
        <p:spPr>
          <a:xfrm>
            <a:off x="393699" y="6568608"/>
            <a:ext cx="678703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7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[Add disclaimer text in slide master mode]</a:t>
            </a:r>
          </a:p>
        </p:txBody>
      </p:sp>
      <p:grpSp>
        <p:nvGrpSpPr>
          <p:cNvPr id="231" name="Group 8"/>
          <p:cNvGrpSpPr/>
          <p:nvPr/>
        </p:nvGrpSpPr>
        <p:grpSpPr>
          <a:xfrm>
            <a:off x="0" y="2"/>
            <a:ext cx="12192000" cy="1545072"/>
            <a:chOff x="0" y="0"/>
            <a:chExt cx="12192000" cy="1545071"/>
          </a:xfrm>
        </p:grpSpPr>
        <p:sp>
          <p:nvSpPr>
            <p:cNvPr id="222" name="Freeform: Shape 9"/>
            <p:cNvSpPr/>
            <p:nvPr/>
          </p:nvSpPr>
          <p:spPr>
            <a:xfrm>
              <a:off x="0" y="0"/>
              <a:ext cx="12192000" cy="1093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21164" y="20655"/>
                  </a:lnTo>
                  <a:cubicBezTo>
                    <a:pt x="18083" y="14354"/>
                    <a:pt x="14552" y="10775"/>
                    <a:pt x="10800" y="10775"/>
                  </a:cubicBezTo>
                  <a:cubicBezTo>
                    <a:pt x="7048" y="10775"/>
                    <a:pt x="3517" y="14354"/>
                    <a:pt x="436" y="20655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B0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grpSp>
          <p:nvGrpSpPr>
            <p:cNvPr id="230" name="Group 10"/>
            <p:cNvGrpSpPr/>
            <p:nvPr/>
          </p:nvGrpSpPr>
          <p:grpSpPr>
            <a:xfrm>
              <a:off x="10648108" y="393700"/>
              <a:ext cx="1150192" cy="1151373"/>
              <a:chOff x="0" y="0"/>
              <a:chExt cx="1150191" cy="1151371"/>
            </a:xfrm>
          </p:grpSpPr>
          <p:sp>
            <p:nvSpPr>
              <p:cNvPr id="223" name="Rectangle 20"/>
              <p:cNvSpPr/>
              <p:nvPr/>
            </p:nvSpPr>
            <p:spPr>
              <a:xfrm>
                <a:off x="-1" y="0"/>
                <a:ext cx="1150193" cy="115137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224" name="Rectangle 21"/>
              <p:cNvSpPr/>
              <p:nvPr/>
            </p:nvSpPr>
            <p:spPr>
              <a:xfrm>
                <a:off x="57863" y="57862"/>
                <a:ext cx="1034465" cy="1035645"/>
              </a:xfrm>
              <a:prstGeom prst="rect">
                <a:avLst/>
              </a:prstGeom>
              <a:solidFill>
                <a:srgbClr val="FECA0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225" name="Oval 22"/>
              <p:cNvSpPr/>
              <p:nvPr/>
            </p:nvSpPr>
            <p:spPr>
              <a:xfrm>
                <a:off x="86205" y="374342"/>
                <a:ext cx="977782" cy="402687"/>
              </a:xfrm>
              <a:prstGeom prst="ellipse">
                <a:avLst/>
              </a:prstGeom>
              <a:solidFill>
                <a:srgbClr val="05689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226" name="Freeform 23"/>
              <p:cNvSpPr/>
              <p:nvPr/>
            </p:nvSpPr>
            <p:spPr>
              <a:xfrm>
                <a:off x="531402" y="474718"/>
                <a:ext cx="179497" cy="158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37" y="6931"/>
                    </a:moveTo>
                    <a:lnTo>
                      <a:pt x="21600" y="0"/>
                    </a:lnTo>
                    <a:lnTo>
                      <a:pt x="1563" y="0"/>
                    </a:lnTo>
                    <a:lnTo>
                      <a:pt x="0" y="6931"/>
                    </a:lnTo>
                    <a:lnTo>
                      <a:pt x="6537" y="6931"/>
                    </a:lnTo>
                    <a:lnTo>
                      <a:pt x="3268" y="21600"/>
                    </a:lnTo>
                    <a:lnTo>
                      <a:pt x="10232" y="21600"/>
                    </a:lnTo>
                    <a:lnTo>
                      <a:pt x="13500" y="6931"/>
                    </a:lnTo>
                    <a:lnTo>
                      <a:pt x="20037" y="6931"/>
                    </a:lnTo>
                    <a:close/>
                  </a:path>
                </a:pathLst>
              </a:custGeom>
              <a:solidFill>
                <a:srgbClr val="FECA0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227" name="Freeform 24"/>
              <p:cNvSpPr/>
              <p:nvPr/>
            </p:nvSpPr>
            <p:spPr>
              <a:xfrm>
                <a:off x="262158" y="474718"/>
                <a:ext cx="266884" cy="200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910" y="0"/>
                    </a:lnTo>
                    <a:lnTo>
                      <a:pt x="10609" y="12706"/>
                    </a:lnTo>
                    <a:lnTo>
                      <a:pt x="10609" y="0"/>
                    </a:lnTo>
                    <a:lnTo>
                      <a:pt x="4110" y="0"/>
                    </a:lnTo>
                    <a:lnTo>
                      <a:pt x="0" y="21600"/>
                    </a:lnTo>
                    <a:lnTo>
                      <a:pt x="4492" y="21600"/>
                    </a:lnTo>
                    <a:lnTo>
                      <a:pt x="7168" y="7751"/>
                    </a:lnTo>
                    <a:lnTo>
                      <a:pt x="7168" y="21600"/>
                    </a:lnTo>
                    <a:lnTo>
                      <a:pt x="10609" y="21600"/>
                    </a:lnTo>
                    <a:lnTo>
                      <a:pt x="15770" y="7751"/>
                    </a:lnTo>
                    <a:lnTo>
                      <a:pt x="13285" y="21600"/>
                    </a:lnTo>
                    <a:lnTo>
                      <a:pt x="174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228" name="Freeform 25"/>
              <p:cNvSpPr/>
              <p:nvPr/>
            </p:nvSpPr>
            <p:spPr>
              <a:xfrm>
                <a:off x="674291" y="474718"/>
                <a:ext cx="213743" cy="200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6230" y="0"/>
                    </a:lnTo>
                    <a:lnTo>
                      <a:pt x="13604" y="11562"/>
                    </a:lnTo>
                    <a:lnTo>
                      <a:pt x="10979" y="0"/>
                    </a:lnTo>
                    <a:lnTo>
                      <a:pt x="5131" y="0"/>
                    </a:lnTo>
                    <a:lnTo>
                      <a:pt x="0" y="21600"/>
                    </a:lnTo>
                    <a:lnTo>
                      <a:pt x="5370" y="21600"/>
                    </a:lnTo>
                    <a:lnTo>
                      <a:pt x="8234" y="9911"/>
                    </a:lnTo>
                    <a:lnTo>
                      <a:pt x="10979" y="21600"/>
                    </a:lnTo>
                    <a:lnTo>
                      <a:pt x="1658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229" name="Freeform 26"/>
              <p:cNvSpPr/>
              <p:nvPr/>
            </p:nvSpPr>
            <p:spPr>
              <a:xfrm>
                <a:off x="547935" y="647129"/>
                <a:ext cx="64951" cy="28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356" y="0"/>
                    </a:moveTo>
                    <a:lnTo>
                      <a:pt x="0" y="21600"/>
                    </a:lnTo>
                    <a:lnTo>
                      <a:pt x="19244" y="21600"/>
                    </a:lnTo>
                    <a:lnTo>
                      <a:pt x="21600" y="0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rgbClr val="E5242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4"/>
          <p:cNvSpPr txBox="1"/>
          <p:nvPr/>
        </p:nvSpPr>
        <p:spPr>
          <a:xfrm>
            <a:off x="393699" y="6568608"/>
            <a:ext cx="6787031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700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[Add disclaimer text in slide master mode]</a:t>
            </a:r>
          </a:p>
        </p:txBody>
      </p:sp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92513" y="6168558"/>
            <a:ext cx="619126" cy="139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ctr">
              <a:defRPr sz="900" b="1"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3" name="Group 1"/>
          <p:cNvGrpSpPr/>
          <p:nvPr/>
        </p:nvGrpSpPr>
        <p:grpSpPr>
          <a:xfrm>
            <a:off x="0" y="5310073"/>
            <a:ext cx="12192000" cy="1547928"/>
            <a:chOff x="0" y="0"/>
            <a:chExt cx="12192000" cy="1547926"/>
          </a:xfrm>
        </p:grpSpPr>
        <p:sp>
          <p:nvSpPr>
            <p:cNvPr id="4" name="Freeform: Shape 15"/>
            <p:cNvSpPr/>
            <p:nvPr/>
          </p:nvSpPr>
          <p:spPr>
            <a:xfrm>
              <a:off x="0" y="243519"/>
              <a:ext cx="12192000" cy="1304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311" y="620"/>
                  </a:lnTo>
                  <a:cubicBezTo>
                    <a:pt x="3305" y="6008"/>
                    <a:pt x="6915" y="9154"/>
                    <a:pt x="10800" y="9154"/>
                  </a:cubicBezTo>
                  <a:cubicBezTo>
                    <a:pt x="14685" y="9154"/>
                    <a:pt x="18295" y="6008"/>
                    <a:pt x="21289" y="620"/>
                  </a:cubicBez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CB0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grpSp>
          <p:nvGrpSpPr>
            <p:cNvPr id="12" name="Group 5"/>
            <p:cNvGrpSpPr/>
            <p:nvPr/>
          </p:nvGrpSpPr>
          <p:grpSpPr>
            <a:xfrm>
              <a:off x="10648108" y="0"/>
              <a:ext cx="1150192" cy="1151373"/>
              <a:chOff x="0" y="0"/>
              <a:chExt cx="1150191" cy="1151371"/>
            </a:xfrm>
          </p:grpSpPr>
          <p:sp>
            <p:nvSpPr>
              <p:cNvPr id="5" name="Rectangle 20"/>
              <p:cNvSpPr/>
              <p:nvPr/>
            </p:nvSpPr>
            <p:spPr>
              <a:xfrm>
                <a:off x="-1" y="0"/>
                <a:ext cx="1150193" cy="115137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6" name="Rectangle 21"/>
              <p:cNvSpPr/>
              <p:nvPr/>
            </p:nvSpPr>
            <p:spPr>
              <a:xfrm>
                <a:off x="57863" y="57862"/>
                <a:ext cx="1034465" cy="1035645"/>
              </a:xfrm>
              <a:prstGeom prst="rect">
                <a:avLst/>
              </a:prstGeom>
              <a:solidFill>
                <a:srgbClr val="FECA0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7" name="Oval 22"/>
              <p:cNvSpPr/>
              <p:nvPr/>
            </p:nvSpPr>
            <p:spPr>
              <a:xfrm>
                <a:off x="86205" y="374342"/>
                <a:ext cx="977782" cy="402687"/>
              </a:xfrm>
              <a:prstGeom prst="ellipse">
                <a:avLst/>
              </a:prstGeom>
              <a:solidFill>
                <a:srgbClr val="05689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8" name="Freeform 23"/>
              <p:cNvSpPr/>
              <p:nvPr/>
            </p:nvSpPr>
            <p:spPr>
              <a:xfrm>
                <a:off x="531402" y="474718"/>
                <a:ext cx="179497" cy="158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037" y="6931"/>
                    </a:moveTo>
                    <a:lnTo>
                      <a:pt x="21600" y="0"/>
                    </a:lnTo>
                    <a:lnTo>
                      <a:pt x="1563" y="0"/>
                    </a:lnTo>
                    <a:lnTo>
                      <a:pt x="0" y="6931"/>
                    </a:lnTo>
                    <a:lnTo>
                      <a:pt x="6537" y="6931"/>
                    </a:lnTo>
                    <a:lnTo>
                      <a:pt x="3268" y="21600"/>
                    </a:lnTo>
                    <a:lnTo>
                      <a:pt x="10232" y="21600"/>
                    </a:lnTo>
                    <a:lnTo>
                      <a:pt x="13500" y="6931"/>
                    </a:lnTo>
                    <a:lnTo>
                      <a:pt x="20037" y="6931"/>
                    </a:lnTo>
                    <a:close/>
                  </a:path>
                </a:pathLst>
              </a:custGeom>
              <a:solidFill>
                <a:srgbClr val="FECA0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9" name="Freeform 24"/>
              <p:cNvSpPr/>
              <p:nvPr/>
            </p:nvSpPr>
            <p:spPr>
              <a:xfrm>
                <a:off x="262158" y="474718"/>
                <a:ext cx="266884" cy="200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4910" y="0"/>
                    </a:lnTo>
                    <a:lnTo>
                      <a:pt x="10609" y="12706"/>
                    </a:lnTo>
                    <a:lnTo>
                      <a:pt x="10609" y="0"/>
                    </a:lnTo>
                    <a:lnTo>
                      <a:pt x="4110" y="0"/>
                    </a:lnTo>
                    <a:lnTo>
                      <a:pt x="0" y="21600"/>
                    </a:lnTo>
                    <a:lnTo>
                      <a:pt x="4492" y="21600"/>
                    </a:lnTo>
                    <a:lnTo>
                      <a:pt x="7168" y="7751"/>
                    </a:lnTo>
                    <a:lnTo>
                      <a:pt x="7168" y="21600"/>
                    </a:lnTo>
                    <a:lnTo>
                      <a:pt x="10609" y="21600"/>
                    </a:lnTo>
                    <a:lnTo>
                      <a:pt x="15770" y="7751"/>
                    </a:lnTo>
                    <a:lnTo>
                      <a:pt x="13285" y="21600"/>
                    </a:lnTo>
                    <a:lnTo>
                      <a:pt x="1749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0" name="Freeform 25"/>
              <p:cNvSpPr/>
              <p:nvPr/>
            </p:nvSpPr>
            <p:spPr>
              <a:xfrm>
                <a:off x="674291" y="474718"/>
                <a:ext cx="213743" cy="2007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16230" y="0"/>
                    </a:lnTo>
                    <a:lnTo>
                      <a:pt x="13604" y="11562"/>
                    </a:lnTo>
                    <a:lnTo>
                      <a:pt x="10979" y="0"/>
                    </a:lnTo>
                    <a:lnTo>
                      <a:pt x="5131" y="0"/>
                    </a:lnTo>
                    <a:lnTo>
                      <a:pt x="0" y="21600"/>
                    </a:lnTo>
                    <a:lnTo>
                      <a:pt x="5370" y="21600"/>
                    </a:lnTo>
                    <a:lnTo>
                      <a:pt x="8234" y="9911"/>
                    </a:lnTo>
                    <a:lnTo>
                      <a:pt x="10979" y="21600"/>
                    </a:lnTo>
                    <a:lnTo>
                      <a:pt x="16588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  <p:sp>
            <p:nvSpPr>
              <p:cNvPr id="11" name="Freeform 26"/>
              <p:cNvSpPr/>
              <p:nvPr/>
            </p:nvSpPr>
            <p:spPr>
              <a:xfrm>
                <a:off x="547935" y="647129"/>
                <a:ext cx="64951" cy="283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356" y="0"/>
                    </a:moveTo>
                    <a:lnTo>
                      <a:pt x="0" y="21600"/>
                    </a:lnTo>
                    <a:lnTo>
                      <a:pt x="19244" y="21600"/>
                    </a:lnTo>
                    <a:lnTo>
                      <a:pt x="21600" y="0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rgbClr val="E5242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>
                    <a:latin typeface="Century Gothic"/>
                    <a:ea typeface="Century Gothic"/>
                    <a:cs typeface="Century Gothic"/>
                    <a:sym typeface="Century Gothic"/>
                  </a:defRPr>
                </a:pPr>
                <a:endParaRPr/>
              </a:p>
            </p:txBody>
          </p:sp>
        </p:grpSp>
      </p:grpSp>
      <p:sp>
        <p:nvSpPr>
          <p:cNvPr id="1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393700" y="366540"/>
            <a:ext cx="11404600" cy="36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Add 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16" name="MSIPCMContentMarking" descr="{&quot;HashCode&quot;:1446606395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7E587D64-0E67-4ABD-B196-8B37811ACF99}"/>
              </a:ext>
            </a:extLst>
          </p:cNvPr>
          <p:cNvSpPr txBox="1"/>
          <p:nvPr userDrawn="1"/>
        </p:nvSpPr>
        <p:spPr>
          <a:xfrm>
            <a:off x="0" y="6595656"/>
            <a:ext cx="1186794" cy="2623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1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+mn-ea"/>
                <a:cs typeface="+mn-cs"/>
                <a:sym typeface="Calibri"/>
              </a:rPr>
              <a:t>Sensitivity: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ransition spd="med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152400" marR="0" indent="-15240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1pPr>
      <a:lvl2pPr marL="489214" marR="0" indent="-244739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2500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2pPr>
      <a:lvl3pPr marL="729456" marR="0" indent="-377031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500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3pPr>
      <a:lvl4pPr marL="856589" marR="0" indent="-340652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2500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4pPr>
      <a:lvl5pPr marL="981075" marR="0" indent="-31750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500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5pPr>
      <a:lvl6pPr marL="2603500" marR="0" indent="-31750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500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6pPr>
      <a:lvl7pPr marL="3060700" marR="0" indent="-31750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500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7pPr>
      <a:lvl8pPr marL="3517900" marR="0" indent="-31750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500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8pPr>
      <a:lvl9pPr marL="3975100" marR="0" indent="-31750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500" b="1" i="0" u="none" strike="noStrike" cap="none" spc="0" baseline="0">
          <a:solidFill>
            <a:srgbClr val="000000"/>
          </a:solidFill>
          <a:uFillTx/>
          <a:latin typeface="Century Gothic"/>
          <a:ea typeface="Century Gothic"/>
          <a:cs typeface="Century Gothic"/>
          <a:sym typeface="Century Gothic"/>
        </a:defRPr>
      </a:lvl9pPr>
    </p:bodyStyle>
    <p:other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1pPr>
      <a:lvl2pPr marL="0" marR="0" indent="457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2pPr>
      <a:lvl3pPr marL="0" marR="0" indent="914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3pPr>
      <a:lvl4pPr marL="0" marR="0" indent="1371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4pPr>
      <a:lvl5pPr marL="0" marR="0" indent="18288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5pPr>
      <a:lvl6pPr marL="0" marR="0" indent="22860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6pPr>
      <a:lvl7pPr marL="0" marR="0" indent="27432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7pPr>
      <a:lvl8pPr marL="0" marR="0" indent="32004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8pPr>
      <a:lvl9pPr marL="0" marR="0" indent="365760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1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entury Gothic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"/>
          <p:cNvSpPr txBox="1">
            <a:spLocks noGrp="1"/>
          </p:cNvSpPr>
          <p:nvPr>
            <p:ph type="sldNum" sz="quarter" idx="2"/>
          </p:nvPr>
        </p:nvSpPr>
        <p:spPr>
          <a:xfrm>
            <a:off x="11869646" y="6487069"/>
            <a:ext cx="127001" cy="2032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pic>
        <p:nvPicPr>
          <p:cNvPr id="282" name="photo-1519631128182-433895475ffe.png" descr="photo-1519631128182-433895475ffe.png"/>
          <p:cNvPicPr>
            <a:picLocks noChangeAspect="1"/>
          </p:cNvPicPr>
          <p:nvPr/>
        </p:nvPicPr>
        <p:blipFill>
          <a:blip r:embed="rId2"/>
          <a:srcRect l="20806" t="9049" r="9489" b="32138"/>
          <a:stretch>
            <a:fillRect/>
          </a:stretch>
        </p:blipFill>
        <p:spPr>
          <a:xfrm flipH="1">
            <a:off x="18890" y="-1"/>
            <a:ext cx="12192002" cy="6858002"/>
          </a:xfrm>
          <a:prstGeom prst="rect">
            <a:avLst/>
          </a:prstGeom>
          <a:ln w="12700">
            <a:miter lim="400000"/>
          </a:ln>
        </p:spPr>
      </p:pic>
      <p:sp>
        <p:nvSpPr>
          <p:cNvPr id="285" name="TextBox 7"/>
          <p:cNvSpPr txBox="1"/>
          <p:nvPr/>
        </p:nvSpPr>
        <p:spPr>
          <a:xfrm>
            <a:off x="450740" y="255128"/>
            <a:ext cx="6866964" cy="444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70000"/>
              </a:lnSpc>
              <a:defRPr sz="10000">
                <a:solidFill>
                  <a:srgbClr val="FFFFFF"/>
                </a:solidFill>
                <a:latin typeface="MTN Brighter Sans ExtraBold"/>
                <a:ea typeface="MTN Brighter Sans ExtraBold"/>
                <a:cs typeface="MTN Brighter Sans ExtraBold"/>
                <a:sym typeface="MTN Brighter Sans ExtraBold"/>
              </a:defRPr>
            </a:pPr>
            <a:r>
              <a:rPr lang="en-US" sz="3200" b="1" dirty="0" smtClean="0"/>
              <a:t>Back-Of-The-Envelope</a:t>
            </a:r>
            <a:r>
              <a:rPr lang="en-US" sz="3200" b="1" dirty="0" smtClean="0"/>
              <a:t> </a:t>
            </a:r>
            <a:endParaRPr sz="3200" dirty="0"/>
          </a:p>
        </p:txBody>
      </p:sp>
      <p:sp>
        <p:nvSpPr>
          <p:cNvPr id="286" name="12 January 2022"/>
          <p:cNvSpPr txBox="1"/>
          <p:nvPr/>
        </p:nvSpPr>
        <p:spPr>
          <a:xfrm>
            <a:off x="5197401" y="229391"/>
            <a:ext cx="3883431" cy="477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500" i="1">
                <a:solidFill>
                  <a:srgbClr val="FFFFFF"/>
                </a:solidFill>
                <a:latin typeface="MTN Brighter Sans Regular"/>
                <a:ea typeface="MTN Brighter Sans Regular"/>
                <a:cs typeface="MTN Brighter Sans Regular"/>
                <a:sym typeface="MTN Brighter Sans Regular"/>
              </a:defRPr>
            </a:lvl1pPr>
          </a:lstStyle>
          <a:p>
            <a:r>
              <a:rPr lang="en-US" dirty="0" smtClean="0"/>
              <a:t>System Design &amp; Planning</a:t>
            </a:r>
            <a:endParaRPr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DE9CA7A-97F5-4AAE-83C7-707619532365}"/>
              </a:ext>
            </a:extLst>
          </p:cNvPr>
          <p:cNvSpPr txBox="1">
            <a:spLocks/>
          </p:cNvSpPr>
          <p:nvPr/>
        </p:nvSpPr>
        <p:spPr>
          <a:xfrm>
            <a:off x="347754" y="2231924"/>
            <a:ext cx="5862348" cy="1838632"/>
          </a:xfrm>
          <a:prstGeom prst="rect">
            <a:avLst/>
          </a:prstGeom>
        </p:spPr>
        <p:txBody>
          <a:bodyPr/>
          <a:lstStyle>
            <a:lvl1pPr marL="152400" marR="0" indent="-1524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89214" marR="0" indent="-244739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29456" marR="0" indent="-377031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856589" marR="0" indent="-340652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981075" marR="0" indent="-3175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603500" marR="0" indent="-3175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060700" marR="0" indent="-3175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517900" marR="0" indent="-3175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975100" marR="0" indent="-3175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hangingPunct="1"/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r>
              <a:rPr lang="en-US" sz="1600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Assumptions:</a:t>
            </a:r>
            <a:endParaRPr lang="en-US" sz="1600" u="sng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190 million monthly active users (MAU)</a:t>
            </a: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17% use </a:t>
            </a:r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 daily ~ </a:t>
            </a:r>
            <a:endParaRPr lang="en-US" sz="1400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post 4 Threads per day on average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15% of Threads contain media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will be stored for 5 years on AWS S3 Glacier</a:t>
            </a: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6981A45-5FEF-BE64-894C-BA7BC5C1AD4F}"/>
              </a:ext>
            </a:extLst>
          </p:cNvPr>
          <p:cNvSpPr txBox="1">
            <a:spLocks/>
          </p:cNvSpPr>
          <p:nvPr/>
        </p:nvSpPr>
        <p:spPr>
          <a:xfrm>
            <a:off x="347753" y="6483658"/>
            <a:ext cx="4407878" cy="356935"/>
          </a:xfrm>
          <a:prstGeom prst="rect">
            <a:avLst/>
          </a:prstGeom>
        </p:spPr>
        <p:txBody>
          <a:bodyPr/>
          <a:lstStyle>
            <a:lvl1pPr marL="152400" marR="0" indent="-1524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89214" marR="0" indent="-244739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29456" marR="0" indent="-377031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856589" marR="0" indent="-340652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981075" marR="0" indent="-3175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603500" marR="0" indent="-3175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060700" marR="0" indent="-3175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517900" marR="0" indent="-3175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975100" marR="0" indent="-3175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hangingPunct="1"/>
            <a:r>
              <a:rPr lang="en-US" sz="1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by: Geoffrey Duncan Opiyo</a:t>
            </a:r>
          </a:p>
          <a:p>
            <a:pPr hangingPunct="1"/>
            <a:endParaRPr lang="en-US" dirty="0"/>
          </a:p>
        </p:txBody>
      </p:sp>
      <p:sp>
        <p:nvSpPr>
          <p:cNvPr id="10" name="矩形 170">
            <a:extLst>
              <a:ext uri="{FF2B5EF4-FFF2-40B4-BE49-F238E27FC236}">
                <a16:creationId xmlns:a16="http://schemas.microsoft.com/office/drawing/2014/main" id="{B856A032-8FE9-E29A-A1CB-55D25D4653FE}"/>
              </a:ext>
            </a:extLst>
          </p:cNvPr>
          <p:cNvSpPr/>
          <p:nvPr/>
        </p:nvSpPr>
        <p:spPr bwMode="auto">
          <a:xfrm>
            <a:off x="450739" y="699413"/>
            <a:ext cx="11328305" cy="48319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altLang="zh-CN" sz="1399" b="1" kern="0" dirty="0">
                <a:solidFill>
                  <a:prstClr val="white"/>
                </a:solidFill>
                <a:latin typeface="Arial" pitchFamily="34" charset="0"/>
                <a:ea typeface="微软雅黑"/>
                <a:cs typeface="Arial" pitchFamily="34" charset="0"/>
              </a:rPr>
              <a:t>           </a:t>
            </a:r>
            <a:r>
              <a:rPr lang="en-US" altLang="zh-CN" sz="1399" b="1" kern="0" dirty="0" smtClean="0">
                <a:solidFill>
                  <a:prstClr val="white"/>
                </a:solidFill>
                <a:latin typeface="Arial" pitchFamily="34" charset="0"/>
                <a:ea typeface="微软雅黑"/>
                <a:cs typeface="Arial" pitchFamily="34" charset="0"/>
              </a:rPr>
              <a:t>Estimation of system capacity/ performance &amp; storage infrastructure</a:t>
            </a:r>
            <a:endParaRPr lang="zh-CN" altLang="en-US" sz="1399" b="1" kern="0" dirty="0">
              <a:solidFill>
                <a:prstClr val="white"/>
              </a:solidFill>
              <a:latin typeface="Arial" pitchFamily="34" charset="0"/>
              <a:ea typeface="微软雅黑"/>
              <a:cs typeface="Arial" pitchFamily="34" charset="0"/>
            </a:endParaRPr>
          </a:p>
        </p:txBody>
      </p:sp>
      <p:sp>
        <p:nvSpPr>
          <p:cNvPr id="12" name="矩形 170">
            <a:extLst>
              <a:ext uri="{FF2B5EF4-FFF2-40B4-BE49-F238E27FC236}">
                <a16:creationId xmlns:a16="http://schemas.microsoft.com/office/drawing/2014/main" id="{B856A032-8FE9-E29A-A1CB-55D25D4653FE}"/>
              </a:ext>
            </a:extLst>
          </p:cNvPr>
          <p:cNvSpPr/>
          <p:nvPr/>
        </p:nvSpPr>
        <p:spPr bwMode="auto">
          <a:xfrm>
            <a:off x="450740" y="1276271"/>
            <a:ext cx="994602" cy="615939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altLang="zh-CN" sz="1399" b="1" kern="0" dirty="0">
                <a:solidFill>
                  <a:prstClr val="white"/>
                </a:solidFill>
                <a:latin typeface="Arial" pitchFamily="34" charset="0"/>
                <a:ea typeface="微软雅黑"/>
                <a:cs typeface="Arial" pitchFamily="34" charset="0"/>
              </a:rPr>
              <a:t> </a:t>
            </a:r>
            <a:r>
              <a:rPr lang="en-US" altLang="zh-CN" sz="1399" b="1" kern="0" dirty="0" smtClean="0">
                <a:solidFill>
                  <a:prstClr val="white"/>
                </a:solidFill>
                <a:latin typeface="Arial" pitchFamily="34" charset="0"/>
                <a:ea typeface="微软雅黑"/>
                <a:cs typeface="Arial" pitchFamily="34" charset="0"/>
              </a:rPr>
              <a:t>        Task:</a:t>
            </a:r>
            <a:endParaRPr lang="zh-CN" altLang="en-US" sz="1399" b="1" kern="0" dirty="0">
              <a:solidFill>
                <a:prstClr val="white"/>
              </a:solidFill>
              <a:latin typeface="Arial" pitchFamily="34" charset="0"/>
              <a:ea typeface="微软雅黑"/>
              <a:cs typeface="Arial" pitchFamily="34" charset="0"/>
            </a:endParaRPr>
          </a:p>
        </p:txBody>
      </p:sp>
      <p:sp>
        <p:nvSpPr>
          <p:cNvPr id="13" name="Oval 322">
            <a:extLst>
              <a:ext uri="{FF2B5EF4-FFF2-40B4-BE49-F238E27FC236}">
                <a16:creationId xmlns:a16="http://schemas.microsoft.com/office/drawing/2014/main" id="{2E9F714D-E636-4218-9D6F-8DA52E2D2B6A}"/>
              </a:ext>
            </a:extLst>
          </p:cNvPr>
          <p:cNvSpPr/>
          <p:nvPr/>
        </p:nvSpPr>
        <p:spPr bwMode="auto">
          <a:xfrm>
            <a:off x="529398" y="1463840"/>
            <a:ext cx="314581" cy="243423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1218784">
              <a:buClr>
                <a:srgbClr val="CC9900"/>
              </a:buClr>
              <a:defRPr/>
            </a:pPr>
            <a:r>
              <a:rPr lang="en-US" sz="1599" dirty="0">
                <a:latin typeface="Arial" pitchFamily="34" charset="0"/>
                <a:ea typeface="SimSun" pitchFamily="2" charset="-122"/>
                <a:cs typeface="Arial" pitchFamily="34" charset="0"/>
              </a:rPr>
              <a:t>1</a:t>
            </a:r>
            <a:endParaRPr lang="en-US" sz="1599" kern="0" dirty="0">
              <a:solidFill>
                <a:srgbClr val="000000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4" name="矩形 170">
            <a:extLst>
              <a:ext uri="{FF2B5EF4-FFF2-40B4-BE49-F238E27FC236}">
                <a16:creationId xmlns:a16="http://schemas.microsoft.com/office/drawing/2014/main" id="{B856A032-8FE9-E29A-A1CB-55D25D4653FE}"/>
              </a:ext>
            </a:extLst>
          </p:cNvPr>
          <p:cNvSpPr/>
          <p:nvPr/>
        </p:nvSpPr>
        <p:spPr bwMode="auto">
          <a:xfrm>
            <a:off x="1565832" y="1276272"/>
            <a:ext cx="5493729" cy="615939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altLang="zh-CN" sz="1399" b="1" kern="0" dirty="0">
                <a:solidFill>
                  <a:prstClr val="white"/>
                </a:solidFill>
                <a:latin typeface="Arial" pitchFamily="34" charset="0"/>
                <a:ea typeface="微软雅黑"/>
                <a:cs typeface="Arial" pitchFamily="34" charset="0"/>
              </a:rPr>
              <a:t>   </a:t>
            </a:r>
            <a:r>
              <a:rPr lang="en-US" altLang="zh-CN" sz="1399" b="1" kern="0" dirty="0" smtClean="0">
                <a:solidFill>
                  <a:prstClr val="white"/>
                </a:solidFill>
                <a:latin typeface="Arial" pitchFamily="34" charset="0"/>
                <a:ea typeface="微软雅黑"/>
                <a:cs typeface="Arial" pitchFamily="34" charset="0"/>
              </a:rPr>
              <a:t>Estimate Facebook/Meta Thread QPS &amp; Storage Requirement</a:t>
            </a:r>
            <a:endParaRPr lang="zh-CN" altLang="en-US" sz="1399" b="1" kern="0" dirty="0">
              <a:solidFill>
                <a:prstClr val="white"/>
              </a:solidFill>
              <a:latin typeface="Arial" pitchFamily="34" charset="0"/>
              <a:ea typeface="微软雅黑"/>
              <a:cs typeface="Arial" pitchFamily="34" charset="0"/>
            </a:endParaRPr>
          </a:p>
        </p:txBody>
      </p:sp>
      <p:sp>
        <p:nvSpPr>
          <p:cNvPr id="15" name="矩形 170">
            <a:extLst>
              <a:ext uri="{FF2B5EF4-FFF2-40B4-BE49-F238E27FC236}">
                <a16:creationId xmlns:a16="http://schemas.microsoft.com/office/drawing/2014/main" id="{B856A032-8FE9-E29A-A1CB-55D25D4653FE}"/>
              </a:ext>
            </a:extLst>
          </p:cNvPr>
          <p:cNvSpPr/>
          <p:nvPr/>
        </p:nvSpPr>
        <p:spPr bwMode="auto">
          <a:xfrm>
            <a:off x="7180051" y="1276272"/>
            <a:ext cx="903671" cy="605746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altLang="zh-CN" sz="1399" b="1" kern="0" dirty="0">
                <a:solidFill>
                  <a:prstClr val="white"/>
                </a:solidFill>
                <a:latin typeface="Arial" pitchFamily="34" charset="0"/>
                <a:ea typeface="微软雅黑"/>
                <a:cs typeface="Arial" pitchFamily="34" charset="0"/>
              </a:rPr>
              <a:t> </a:t>
            </a:r>
            <a:r>
              <a:rPr lang="en-US" altLang="zh-CN" sz="1399" b="1" kern="0" dirty="0" smtClean="0">
                <a:solidFill>
                  <a:prstClr val="white"/>
                </a:solidFill>
                <a:latin typeface="Arial" pitchFamily="34" charset="0"/>
                <a:ea typeface="微软雅黑"/>
                <a:cs typeface="Arial" pitchFamily="34" charset="0"/>
              </a:rPr>
              <a:t>        NB:</a:t>
            </a:r>
            <a:endParaRPr lang="zh-CN" altLang="en-US" sz="1399" b="1" kern="0" dirty="0">
              <a:solidFill>
                <a:prstClr val="white"/>
              </a:solidFill>
              <a:latin typeface="Arial" pitchFamily="34" charset="0"/>
              <a:ea typeface="微软雅黑"/>
              <a:cs typeface="Arial" pitchFamily="34" charset="0"/>
            </a:endParaRPr>
          </a:p>
        </p:txBody>
      </p:sp>
      <p:sp>
        <p:nvSpPr>
          <p:cNvPr id="16" name="Oval 322">
            <a:extLst>
              <a:ext uri="{FF2B5EF4-FFF2-40B4-BE49-F238E27FC236}">
                <a16:creationId xmlns:a16="http://schemas.microsoft.com/office/drawing/2014/main" id="{2E9F714D-E636-4218-9D6F-8DA52E2D2B6A}"/>
              </a:ext>
            </a:extLst>
          </p:cNvPr>
          <p:cNvSpPr/>
          <p:nvPr/>
        </p:nvSpPr>
        <p:spPr bwMode="auto">
          <a:xfrm>
            <a:off x="7200624" y="1463840"/>
            <a:ext cx="314581" cy="243423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1218784">
              <a:buClr>
                <a:srgbClr val="CC9900"/>
              </a:buClr>
              <a:defRPr/>
            </a:pPr>
            <a:r>
              <a:rPr lang="en-US" sz="1599" kern="0" dirty="0" smtClean="0">
                <a:solidFill>
                  <a:srgbClr val="000000"/>
                </a:solidFill>
                <a:latin typeface="Arial" pitchFamily="34" charset="0"/>
                <a:ea typeface="SimSun" pitchFamily="2" charset="-122"/>
                <a:cs typeface="Arial" pitchFamily="34" charset="0"/>
              </a:rPr>
              <a:t>2</a:t>
            </a:r>
            <a:endParaRPr lang="en-US" sz="1599" kern="0" dirty="0">
              <a:solidFill>
                <a:srgbClr val="000000"/>
              </a:solidFill>
              <a:latin typeface="Arial" pitchFamily="34" charset="0"/>
              <a:ea typeface="SimSun" pitchFamily="2" charset="-122"/>
              <a:cs typeface="Arial" pitchFamily="34" charset="0"/>
            </a:endParaRPr>
          </a:p>
        </p:txBody>
      </p:sp>
      <p:sp>
        <p:nvSpPr>
          <p:cNvPr id="17" name="矩形 170">
            <a:extLst>
              <a:ext uri="{FF2B5EF4-FFF2-40B4-BE49-F238E27FC236}">
                <a16:creationId xmlns:a16="http://schemas.microsoft.com/office/drawing/2014/main" id="{B856A032-8FE9-E29A-A1CB-55D25D4653FE}"/>
              </a:ext>
            </a:extLst>
          </p:cNvPr>
          <p:cNvSpPr/>
          <p:nvPr/>
        </p:nvSpPr>
        <p:spPr bwMode="auto">
          <a:xfrm>
            <a:off x="8213273" y="1276273"/>
            <a:ext cx="3565772" cy="605746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defRPr/>
            </a:pPr>
            <a:r>
              <a:rPr lang="en-US" altLang="zh-CN" sz="1399" b="1" dirty="0" smtClean="0">
                <a:solidFill>
                  <a:prstClr val="white"/>
                </a:solidFill>
                <a:latin typeface="Arial" pitchFamily="34" charset="0"/>
                <a:ea typeface="微软雅黑"/>
                <a:cs typeface="Arial" pitchFamily="34" charset="0"/>
              </a:rPr>
              <a:t>Numbers are for this exercise only. They are not real stats. from Meta Platforms, Inc.</a:t>
            </a:r>
            <a:endParaRPr lang="zh-CN" altLang="en-US" sz="1399" b="1" kern="0" dirty="0">
              <a:solidFill>
                <a:prstClr val="white"/>
              </a:solidFill>
              <a:latin typeface="Arial" pitchFamily="34" charset="0"/>
              <a:ea typeface="微软雅黑"/>
              <a:cs typeface="Arial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DE9CA7A-97F5-4AAE-83C7-707619532365}"/>
              </a:ext>
            </a:extLst>
          </p:cNvPr>
          <p:cNvSpPr txBox="1">
            <a:spLocks/>
          </p:cNvSpPr>
          <p:nvPr/>
        </p:nvSpPr>
        <p:spPr>
          <a:xfrm>
            <a:off x="347753" y="4141971"/>
            <a:ext cx="5862349" cy="1973693"/>
          </a:xfrm>
          <a:prstGeom prst="rect">
            <a:avLst/>
          </a:prstGeom>
        </p:spPr>
        <p:txBody>
          <a:bodyPr/>
          <a:lstStyle>
            <a:lvl1pPr marL="152400" marR="0" indent="-1524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89214" marR="0" indent="-244739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29456" marR="0" indent="-377031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856589" marR="0" indent="-340652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981075" marR="0" indent="-3175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603500" marR="0" indent="-3175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060700" marR="0" indent="-3175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517900" marR="0" indent="-3175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975100" marR="0" indent="-3175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hangingPunct="1"/>
            <a:endParaRPr lang="en-US" sz="16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r>
              <a:rPr lang="en-US" sz="1600" u="sng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Estimation of QPS:</a:t>
            </a: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hangingPunct="1"/>
            <a:endParaRPr lang="en-US" sz="1600" dirty="0" smtClean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Per Second (QPS) estimate</a:t>
            </a: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 Active Users (DAU) = 190 million x 17%  = 32.3 million</a:t>
            </a: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 QPS = 32.3 million x 4 Threads / 24 hours x 3,600 sec </a:t>
            </a:r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~1,495 </a:t>
            </a:r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QPS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 QPS = 2 x QPS = ~2,990</a:t>
            </a:r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endParaRPr lang="en-US" dirty="0"/>
          </a:p>
        </p:txBody>
      </p:sp>
      <p:sp>
        <p:nvSpPr>
          <p:cNvPr id="22" name="圆角矩形 50">
            <a:extLst>
              <a:ext uri="{FF2B5EF4-FFF2-40B4-BE49-F238E27FC236}">
                <a16:creationId xmlns:a16="http://schemas.microsoft.com/office/drawing/2014/main" id="{B759B539-B6F0-469D-A582-D23E4C0271FA}"/>
              </a:ext>
            </a:extLst>
          </p:cNvPr>
          <p:cNvSpPr/>
          <p:nvPr/>
        </p:nvSpPr>
        <p:spPr bwMode="auto">
          <a:xfrm>
            <a:off x="6272980" y="2715115"/>
            <a:ext cx="5831821" cy="4014930"/>
          </a:xfrm>
          <a:prstGeom prst="round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1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DE9CA7A-97F5-4AAE-83C7-707619532365}"/>
              </a:ext>
            </a:extLst>
          </p:cNvPr>
          <p:cNvSpPr txBox="1">
            <a:spLocks/>
          </p:cNvSpPr>
          <p:nvPr/>
        </p:nvSpPr>
        <p:spPr>
          <a:xfrm>
            <a:off x="6424347" y="2680461"/>
            <a:ext cx="5723667" cy="4084238"/>
          </a:xfrm>
          <a:prstGeom prst="rect">
            <a:avLst/>
          </a:prstGeom>
        </p:spPr>
        <p:txBody>
          <a:bodyPr/>
          <a:lstStyle>
            <a:lvl1pPr marL="152400" marR="0" indent="-1524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489214" marR="0" indent="-244739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729456" marR="0" indent="-377031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856589" marR="0" indent="-340652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981075" marR="0" indent="-3175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603500" marR="0" indent="-3175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060700" marR="0" indent="-3175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517900" marR="0" indent="-3175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975100" marR="0" indent="-317500" algn="l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500" b="1" i="0" u="none" strike="noStrike" cap="none" spc="0" baseline="0">
                <a:solidFill>
                  <a:srgbClr val="000000"/>
                </a:solidFill>
                <a:uFillTx/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hangingPunct="1"/>
            <a:endParaRPr lang="en-US" sz="1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r>
              <a:rPr lang="en-US" sz="1600" u="sn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Storage (S3 Glacier </a:t>
            </a:r>
            <a:r>
              <a:rPr lang="en-US" sz="1600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u="sn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nstant </a:t>
            </a:r>
            <a:r>
              <a:rPr lang="en-US" sz="1600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u="sng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etrieval):</a:t>
            </a:r>
            <a:r>
              <a:rPr lang="en-US" sz="1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  <a:endParaRPr lang="en-US" sz="1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endParaRPr lang="en-US" sz="1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r>
              <a:rPr lang="en-US" sz="1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on the average Thread size</a:t>
            </a:r>
            <a:endParaRPr lang="en-US" sz="1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endParaRPr lang="en-US" sz="1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endParaRPr lang="en-US" sz="1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Thread_id 32 bytes</a:t>
            </a:r>
            <a:endParaRPr lang="en-US" sz="1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140 bytes</a:t>
            </a:r>
            <a:r>
              <a:rPr lang="en-US" sz="1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2MB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 storage: 32.3 million x 4 Threads x 15% x 2MB = 38.76TB  (Terabytes) daily.</a:t>
            </a:r>
          </a:p>
          <a:p>
            <a:pPr marL="285750" indent="-285750" hangingPunct="1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Therefore, 5 years of media storage: 38.76 TB x 365 days x 5 years = ~71 PB (Petabytes). </a:t>
            </a:r>
            <a:endParaRPr lang="en-US" sz="1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endParaRPr lang="en-US" sz="1400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1"/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CD05"/>
      </a:lt1>
      <a:dk2>
        <a:srgbClr val="A7A7A7"/>
      </a:dk2>
      <a:lt2>
        <a:srgbClr val="535353"/>
      </a:lt2>
      <a:accent1>
        <a:srgbClr val="72939C"/>
      </a:accent1>
      <a:accent2>
        <a:srgbClr val="DEDAD7"/>
      </a:accent2>
      <a:accent3>
        <a:srgbClr val="8A8A8A"/>
      </a:accent3>
      <a:accent4>
        <a:srgbClr val="545C5F"/>
      </a:accent4>
      <a:accent5>
        <a:srgbClr val="F7ABAD"/>
      </a:accent5>
      <a:accent6>
        <a:srgbClr val="FADB2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2939C"/>
      </a:accent1>
      <a:accent2>
        <a:srgbClr val="DEDAD7"/>
      </a:accent2>
      <a:accent3>
        <a:srgbClr val="8A8A8A"/>
      </a:accent3>
      <a:accent4>
        <a:srgbClr val="545C5F"/>
      </a:accent4>
      <a:accent5>
        <a:srgbClr val="F7ABAD"/>
      </a:accent5>
      <a:accent6>
        <a:srgbClr val="FADB2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</TotalTime>
  <Words>217</Words>
  <Application>Microsoft Office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微软雅黑</vt:lpstr>
      <vt:lpstr>SimSun</vt:lpstr>
      <vt:lpstr>Arial</vt:lpstr>
      <vt:lpstr>Calibri</vt:lpstr>
      <vt:lpstr>Century Gothic</vt:lpstr>
      <vt:lpstr>MTN Brighter Sans ExtraBold</vt:lpstr>
      <vt:lpstr>MTN Brighter Sans Regular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Geoffrey D. Opiyo [MTN Uganda - Network Group]</dc:creator>
  <cp:lastModifiedBy>Geoffrey Duncan Opiyo</cp:lastModifiedBy>
  <cp:revision>371</cp:revision>
  <dcterms:modified xsi:type="dcterms:W3CDTF">2024-06-25T11:06:12Z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310d7d-6047-4ff9-b5ce-71e5a0ff4d2b_Enabled">
    <vt:lpwstr>true</vt:lpwstr>
  </property>
  <property fmtid="{D5CDD505-2E9C-101B-9397-08002B2CF9AE}" pid="3" name="MSIP_Label_b4310d7d-6047-4ff9-b5ce-71e5a0ff4d2b_SetDate">
    <vt:lpwstr>2022-12-14T10:11:45Z</vt:lpwstr>
  </property>
  <property fmtid="{D5CDD505-2E9C-101B-9397-08002B2CF9AE}" pid="4" name="MSIP_Label_b4310d7d-6047-4ff9-b5ce-71e5a0ff4d2b_Method">
    <vt:lpwstr>Privileged</vt:lpwstr>
  </property>
  <property fmtid="{D5CDD505-2E9C-101B-9397-08002B2CF9AE}" pid="5" name="MSIP_Label_b4310d7d-6047-4ff9-b5ce-71e5a0ff4d2b_Name">
    <vt:lpwstr>b4310d7d-6047-4ff9-b5ce-71e5a0ff4d2b</vt:lpwstr>
  </property>
  <property fmtid="{D5CDD505-2E9C-101B-9397-08002B2CF9AE}" pid="6" name="MSIP_Label_b4310d7d-6047-4ff9-b5ce-71e5a0ff4d2b_SiteId">
    <vt:lpwstr>c9b9cb50-3644-4db4-a267-fa84df2f4ceb</vt:lpwstr>
  </property>
  <property fmtid="{D5CDD505-2E9C-101B-9397-08002B2CF9AE}" pid="7" name="MSIP_Label_b4310d7d-6047-4ff9-b5ce-71e5a0ff4d2b_ActionId">
    <vt:lpwstr>afdda0b2-3024-466d-964c-3e3698968751</vt:lpwstr>
  </property>
  <property fmtid="{D5CDD505-2E9C-101B-9397-08002B2CF9AE}" pid="8" name="MSIP_Label_b4310d7d-6047-4ff9-b5ce-71e5a0ff4d2b_ContentBits">
    <vt:lpwstr>2</vt:lpwstr>
  </property>
</Properties>
</file>