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6EE1-8462-4E28-B1F0-133382292C4A}" type="datetimeFigureOut">
              <a:rPr lang="de-DE" smtClean="0"/>
              <a:t>02.05.2017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B0DF-632D-46A3-B2F8-54C7343794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720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6EE1-8462-4E28-B1F0-133382292C4A}" type="datetimeFigureOut">
              <a:rPr lang="de-DE" smtClean="0"/>
              <a:t>02.05.2017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B0DF-632D-46A3-B2F8-54C7343794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79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6EE1-8462-4E28-B1F0-133382292C4A}" type="datetimeFigureOut">
              <a:rPr lang="de-DE" smtClean="0"/>
              <a:t>02.05.2017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B0DF-632D-46A3-B2F8-54C7343794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369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6EE1-8462-4E28-B1F0-133382292C4A}" type="datetimeFigureOut">
              <a:rPr lang="de-DE" smtClean="0"/>
              <a:t>02.05.2017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B0DF-632D-46A3-B2F8-54C7343794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81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6EE1-8462-4E28-B1F0-133382292C4A}" type="datetimeFigureOut">
              <a:rPr lang="de-DE" smtClean="0"/>
              <a:t>02.05.2017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B0DF-632D-46A3-B2F8-54C7343794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88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6EE1-8462-4E28-B1F0-133382292C4A}" type="datetimeFigureOut">
              <a:rPr lang="de-DE" smtClean="0"/>
              <a:t>02.05.2017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B0DF-632D-46A3-B2F8-54C7343794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17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6EE1-8462-4E28-B1F0-133382292C4A}" type="datetimeFigureOut">
              <a:rPr lang="de-DE" smtClean="0"/>
              <a:t>02.05.2017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B0DF-632D-46A3-B2F8-54C7343794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91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6EE1-8462-4E28-B1F0-133382292C4A}" type="datetimeFigureOut">
              <a:rPr lang="de-DE" smtClean="0"/>
              <a:t>02.05.2017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B0DF-632D-46A3-B2F8-54C7343794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59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6EE1-8462-4E28-B1F0-133382292C4A}" type="datetimeFigureOut">
              <a:rPr lang="de-DE" smtClean="0"/>
              <a:t>02.05.2017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B0DF-632D-46A3-B2F8-54C7343794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132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6EE1-8462-4E28-B1F0-133382292C4A}" type="datetimeFigureOut">
              <a:rPr lang="de-DE" smtClean="0"/>
              <a:t>02.05.2017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B0DF-632D-46A3-B2F8-54C7343794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307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6EE1-8462-4E28-B1F0-133382292C4A}" type="datetimeFigureOut">
              <a:rPr lang="de-DE" smtClean="0"/>
              <a:t>02.05.2017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B0DF-632D-46A3-B2F8-54C7343794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808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46EE1-8462-4E28-B1F0-133382292C4A}" type="datetimeFigureOut">
              <a:rPr lang="de-DE" smtClean="0"/>
              <a:t>02.05.2017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0B0DF-632D-46A3-B2F8-54C7343794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02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The </a:t>
            </a:r>
            <a:r>
              <a:rPr lang="de-DE" dirty="0" err="1"/>
              <a:t>emotiopolitical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opinion</a:t>
            </a:r>
            <a:r>
              <a:rPr lang="de-DE" dirty="0"/>
              <a:t> </a:t>
            </a:r>
            <a:r>
              <a:rPr lang="de-DE" dirty="0" err="1"/>
              <a:t>adaptor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concept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realised</a:t>
            </a:r>
            <a:r>
              <a:rPr lang="de-DE" dirty="0"/>
              <a:t>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course</a:t>
            </a:r>
            <a:r>
              <a:rPr lang="de-DE" dirty="0"/>
              <a:t> </a:t>
            </a:r>
          </a:p>
          <a:p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32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Neural</a:t>
            </a:r>
            <a:r>
              <a:rPr lang="de-DE" dirty="0"/>
              <a:t> Adaptation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Neurons exposed to a constant/continuous stimulus </a:t>
            </a:r>
            <a:r>
              <a:rPr lang="en-US" i="1" dirty="0"/>
              <a:t>adapt</a:t>
            </a:r>
            <a:r>
              <a:rPr lang="en-US" dirty="0"/>
              <a:t> to it, lowering the response evoked to the given stimulus. All stimuli </a:t>
            </a:r>
            <a:r>
              <a:rPr lang="en-US" i="1" dirty="0"/>
              <a:t>different</a:t>
            </a:r>
            <a:r>
              <a:rPr lang="en-US" dirty="0"/>
              <a:t> to the adapted one are often perceived stronger than they really are.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421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Neural</a:t>
            </a:r>
            <a:r>
              <a:rPr lang="de-DE" dirty="0"/>
              <a:t> Adaptation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2894704" cy="1649095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Adaptation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, </a:t>
            </a:r>
            <a:r>
              <a:rPr lang="de-DE" dirty="0" err="1"/>
              <a:t>colors</a:t>
            </a:r>
            <a:r>
              <a:rPr lang="de-DE" dirty="0"/>
              <a:t>, </a:t>
            </a:r>
            <a:r>
              <a:rPr lang="de-DE" dirty="0" err="1"/>
              <a:t>flavours</a:t>
            </a:r>
            <a:r>
              <a:rPr lang="de-DE" dirty="0"/>
              <a:t>, </a:t>
            </a:r>
            <a:r>
              <a:rPr lang="de-DE" dirty="0" err="1"/>
              <a:t>haptic</a:t>
            </a:r>
            <a:r>
              <a:rPr lang="de-DE" dirty="0"/>
              <a:t> </a:t>
            </a:r>
            <a:r>
              <a:rPr lang="de-DE" dirty="0" err="1"/>
              <a:t>stimuli</a:t>
            </a:r>
            <a:r>
              <a:rPr lang="de-DE" dirty="0"/>
              <a:t>, …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752139" y="4098664"/>
            <a:ext cx="32389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Emotions</a:t>
            </a:r>
            <a:r>
              <a:rPr lang="de-DE" sz="2800" dirty="0"/>
              <a:t>, </a:t>
            </a:r>
            <a:r>
              <a:rPr lang="de-DE" sz="2800" dirty="0" err="1"/>
              <a:t>feelings</a:t>
            </a:r>
            <a:r>
              <a:rPr lang="de-DE" sz="2800" dirty="0"/>
              <a:t>, </a:t>
            </a:r>
            <a:r>
              <a:rPr lang="de-DE" sz="2800" dirty="0" err="1"/>
              <a:t>life</a:t>
            </a:r>
            <a:r>
              <a:rPr lang="de-DE" sz="2800" dirty="0"/>
              <a:t> </a:t>
            </a:r>
            <a:r>
              <a:rPr lang="de-DE" sz="2800" dirty="0" err="1"/>
              <a:t>circumstances</a:t>
            </a:r>
            <a:r>
              <a:rPr lang="de-DE" sz="2800" dirty="0"/>
              <a:t> </a:t>
            </a:r>
            <a:r>
              <a:rPr lang="de-DE" sz="2800" dirty="0" err="1"/>
              <a:t>and</a:t>
            </a:r>
            <a:r>
              <a:rPr lang="de-DE" sz="2800" dirty="0"/>
              <a:t> </a:t>
            </a:r>
            <a:r>
              <a:rPr lang="de-DE" sz="2800" dirty="0" err="1"/>
              <a:t>phases</a:t>
            </a:r>
            <a:r>
              <a:rPr lang="de-DE" sz="2800" dirty="0"/>
              <a:t>, </a:t>
            </a:r>
            <a:r>
              <a:rPr lang="de-DE" sz="2800" dirty="0" err="1"/>
              <a:t>dreams</a:t>
            </a:r>
            <a:r>
              <a:rPr lang="de-DE" sz="2800" dirty="0"/>
              <a:t> &amp; </a:t>
            </a:r>
            <a:r>
              <a:rPr lang="de-DE" sz="2800" dirty="0" err="1"/>
              <a:t>desires</a:t>
            </a:r>
            <a:endParaRPr lang="de-DE" sz="2800" dirty="0"/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2113428" y="3485478"/>
            <a:ext cx="16586" cy="613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itel 1"/>
          <p:cNvSpPr txBox="1">
            <a:spLocks/>
          </p:cNvSpPr>
          <p:nvPr/>
        </p:nvSpPr>
        <p:spPr>
          <a:xfrm>
            <a:off x="6056554" y="836353"/>
            <a:ext cx="55572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221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Neural</a:t>
            </a:r>
            <a:r>
              <a:rPr lang="de-DE" dirty="0"/>
              <a:t> Adaptation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2894704" cy="1649095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Adaptation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, </a:t>
            </a:r>
            <a:r>
              <a:rPr lang="de-DE" dirty="0" err="1"/>
              <a:t>colors</a:t>
            </a:r>
            <a:r>
              <a:rPr lang="de-DE" dirty="0"/>
              <a:t>, </a:t>
            </a:r>
            <a:r>
              <a:rPr lang="de-DE" dirty="0" err="1"/>
              <a:t>flavours</a:t>
            </a:r>
            <a:r>
              <a:rPr lang="de-DE" dirty="0"/>
              <a:t>, </a:t>
            </a:r>
            <a:r>
              <a:rPr lang="de-DE" dirty="0" err="1"/>
              <a:t>haptic</a:t>
            </a:r>
            <a:r>
              <a:rPr lang="de-DE" dirty="0"/>
              <a:t> </a:t>
            </a:r>
            <a:r>
              <a:rPr lang="de-DE" dirty="0" err="1"/>
              <a:t>stimuli</a:t>
            </a:r>
            <a:r>
              <a:rPr lang="de-DE" dirty="0"/>
              <a:t>, …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752139" y="4098664"/>
            <a:ext cx="32389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Emotions</a:t>
            </a:r>
            <a:r>
              <a:rPr lang="de-DE" sz="2800" dirty="0"/>
              <a:t>, </a:t>
            </a:r>
            <a:r>
              <a:rPr lang="de-DE" sz="2800" dirty="0" err="1"/>
              <a:t>feelings</a:t>
            </a:r>
            <a:r>
              <a:rPr lang="de-DE" sz="2800" dirty="0"/>
              <a:t>, </a:t>
            </a:r>
            <a:r>
              <a:rPr lang="de-DE" sz="2800" dirty="0" err="1"/>
              <a:t>life</a:t>
            </a:r>
            <a:r>
              <a:rPr lang="de-DE" sz="2800" dirty="0"/>
              <a:t> </a:t>
            </a:r>
            <a:r>
              <a:rPr lang="de-DE" sz="2800" dirty="0" err="1"/>
              <a:t>circumstances</a:t>
            </a:r>
            <a:r>
              <a:rPr lang="de-DE" sz="2800" dirty="0"/>
              <a:t> </a:t>
            </a:r>
            <a:r>
              <a:rPr lang="de-DE" sz="2800" dirty="0" err="1"/>
              <a:t>and</a:t>
            </a:r>
            <a:r>
              <a:rPr lang="de-DE" sz="2800" dirty="0"/>
              <a:t> </a:t>
            </a:r>
            <a:r>
              <a:rPr lang="de-DE" sz="2800" dirty="0" err="1"/>
              <a:t>phases</a:t>
            </a:r>
            <a:r>
              <a:rPr lang="de-DE" sz="2800" dirty="0"/>
              <a:t>, </a:t>
            </a:r>
            <a:r>
              <a:rPr lang="de-DE" sz="2800" dirty="0" err="1"/>
              <a:t>dreams</a:t>
            </a:r>
            <a:r>
              <a:rPr lang="de-DE" sz="2800" dirty="0"/>
              <a:t> &amp; </a:t>
            </a:r>
            <a:r>
              <a:rPr lang="de-DE" sz="2800" dirty="0" err="1"/>
              <a:t>desires</a:t>
            </a:r>
            <a:endParaRPr lang="de-DE" sz="2800" dirty="0"/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2113428" y="3485478"/>
            <a:ext cx="16586" cy="613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6056554" y="2766377"/>
            <a:ext cx="39157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Making </a:t>
            </a:r>
            <a:r>
              <a:rPr lang="de-DE" sz="2800" b="1" dirty="0" err="1"/>
              <a:t>opinions</a:t>
            </a:r>
            <a:r>
              <a:rPr lang="de-DE" sz="2800" b="1" dirty="0"/>
              <a:t>, </a:t>
            </a:r>
            <a:r>
              <a:rPr lang="de-DE" sz="2800" b="1" dirty="0" err="1"/>
              <a:t>creating</a:t>
            </a:r>
            <a:r>
              <a:rPr lang="de-DE" sz="2800" b="1" dirty="0"/>
              <a:t> </a:t>
            </a:r>
            <a:r>
              <a:rPr lang="de-DE" sz="2800" b="1" dirty="0" err="1"/>
              <a:t>attitudes</a:t>
            </a:r>
            <a:endParaRPr lang="de-DE" sz="2800" b="1" dirty="0"/>
          </a:p>
        </p:txBody>
      </p:sp>
      <p:cxnSp>
        <p:nvCxnSpPr>
          <p:cNvPr id="14" name="Gerade Verbindung mit Pfeil 13"/>
          <p:cNvCxnSpPr>
            <a:endCxn id="12" idx="1"/>
          </p:cNvCxnSpPr>
          <p:nvPr/>
        </p:nvCxnSpPr>
        <p:spPr>
          <a:xfrm flipV="1">
            <a:off x="3818965" y="3243431"/>
            <a:ext cx="2237589" cy="1081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itel 1"/>
          <p:cNvSpPr txBox="1">
            <a:spLocks/>
          </p:cNvSpPr>
          <p:nvPr/>
        </p:nvSpPr>
        <p:spPr>
          <a:xfrm>
            <a:off x="6056554" y="836353"/>
            <a:ext cx="55572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  <p:sp>
        <p:nvSpPr>
          <p:cNvPr id="17" name="Titel 1"/>
          <p:cNvSpPr txBox="1">
            <a:spLocks/>
          </p:cNvSpPr>
          <p:nvPr/>
        </p:nvSpPr>
        <p:spPr>
          <a:xfrm>
            <a:off x="5990216" y="365125"/>
            <a:ext cx="53635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Media Adaptation</a:t>
            </a:r>
          </a:p>
        </p:txBody>
      </p:sp>
    </p:spTree>
    <p:extLst>
      <p:ext uri="{BB962C8B-B14F-4D97-AF65-F5344CB8AC3E}">
        <p14:creationId xmlns:p14="http://schemas.microsoft.com/office/powerpoint/2010/main" val="3782587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Neural</a:t>
            </a:r>
            <a:r>
              <a:rPr lang="de-DE" dirty="0"/>
              <a:t> Adaptation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2894704" cy="1649095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Adaptation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, </a:t>
            </a:r>
            <a:r>
              <a:rPr lang="de-DE" dirty="0" err="1"/>
              <a:t>colors</a:t>
            </a:r>
            <a:r>
              <a:rPr lang="de-DE" dirty="0"/>
              <a:t>, </a:t>
            </a:r>
            <a:r>
              <a:rPr lang="de-DE" dirty="0" err="1"/>
              <a:t>flavours</a:t>
            </a:r>
            <a:r>
              <a:rPr lang="de-DE" dirty="0"/>
              <a:t>, </a:t>
            </a:r>
            <a:r>
              <a:rPr lang="de-DE" dirty="0" err="1"/>
              <a:t>haptic</a:t>
            </a:r>
            <a:r>
              <a:rPr lang="de-DE" dirty="0"/>
              <a:t> </a:t>
            </a:r>
            <a:r>
              <a:rPr lang="de-DE" dirty="0" err="1"/>
              <a:t>stimuli</a:t>
            </a:r>
            <a:r>
              <a:rPr lang="de-DE" dirty="0"/>
              <a:t>, …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752139" y="4098664"/>
            <a:ext cx="32389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Emotions</a:t>
            </a:r>
            <a:r>
              <a:rPr lang="de-DE" sz="2800" dirty="0"/>
              <a:t>, </a:t>
            </a:r>
            <a:r>
              <a:rPr lang="de-DE" sz="2800" dirty="0" err="1"/>
              <a:t>feelings</a:t>
            </a:r>
            <a:r>
              <a:rPr lang="de-DE" sz="2800" dirty="0"/>
              <a:t>, </a:t>
            </a:r>
            <a:r>
              <a:rPr lang="de-DE" sz="2800" dirty="0" err="1"/>
              <a:t>life</a:t>
            </a:r>
            <a:r>
              <a:rPr lang="de-DE" sz="2800" dirty="0"/>
              <a:t> </a:t>
            </a:r>
            <a:r>
              <a:rPr lang="de-DE" sz="2800" dirty="0" err="1"/>
              <a:t>circumstances</a:t>
            </a:r>
            <a:r>
              <a:rPr lang="de-DE" sz="2800" dirty="0"/>
              <a:t> </a:t>
            </a:r>
            <a:r>
              <a:rPr lang="de-DE" sz="2800" dirty="0" err="1"/>
              <a:t>and</a:t>
            </a:r>
            <a:r>
              <a:rPr lang="de-DE" sz="2800" dirty="0"/>
              <a:t> </a:t>
            </a:r>
            <a:r>
              <a:rPr lang="de-DE" sz="2800" dirty="0" err="1"/>
              <a:t>phases</a:t>
            </a:r>
            <a:r>
              <a:rPr lang="de-DE" sz="2800" dirty="0"/>
              <a:t>, </a:t>
            </a:r>
            <a:r>
              <a:rPr lang="de-DE" sz="2800" dirty="0" err="1"/>
              <a:t>dreams</a:t>
            </a:r>
            <a:r>
              <a:rPr lang="de-DE" sz="2800" dirty="0"/>
              <a:t> &amp; </a:t>
            </a:r>
            <a:r>
              <a:rPr lang="de-DE" sz="2800" dirty="0" err="1"/>
              <a:t>desires</a:t>
            </a:r>
            <a:endParaRPr lang="de-DE" sz="2800" dirty="0"/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2113428" y="3485478"/>
            <a:ext cx="16586" cy="613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6056554" y="2766377"/>
            <a:ext cx="39157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Making </a:t>
            </a:r>
            <a:r>
              <a:rPr lang="de-DE" sz="2800" b="1" dirty="0" err="1"/>
              <a:t>opinions</a:t>
            </a:r>
            <a:r>
              <a:rPr lang="de-DE" sz="2800" b="1" dirty="0"/>
              <a:t>, </a:t>
            </a:r>
            <a:r>
              <a:rPr lang="de-DE" sz="2800" b="1" dirty="0" err="1"/>
              <a:t>creating</a:t>
            </a:r>
            <a:r>
              <a:rPr lang="de-DE" sz="2800" b="1" dirty="0"/>
              <a:t> </a:t>
            </a:r>
            <a:r>
              <a:rPr lang="de-DE" sz="2800" b="1" dirty="0" err="1"/>
              <a:t>attitudes</a:t>
            </a:r>
            <a:endParaRPr lang="de-DE" sz="2800" b="1" dirty="0"/>
          </a:p>
        </p:txBody>
      </p:sp>
      <p:cxnSp>
        <p:nvCxnSpPr>
          <p:cNvPr id="14" name="Gerade Verbindung mit Pfeil 13"/>
          <p:cNvCxnSpPr>
            <a:endCxn id="12" idx="1"/>
          </p:cNvCxnSpPr>
          <p:nvPr/>
        </p:nvCxnSpPr>
        <p:spPr>
          <a:xfrm flipV="1">
            <a:off x="3818965" y="3243431"/>
            <a:ext cx="2237589" cy="1081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itel 1"/>
          <p:cNvSpPr txBox="1">
            <a:spLocks/>
          </p:cNvSpPr>
          <p:nvPr/>
        </p:nvSpPr>
        <p:spPr>
          <a:xfrm>
            <a:off x="6056554" y="836353"/>
            <a:ext cx="55572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  <p:sp>
        <p:nvSpPr>
          <p:cNvPr id="17" name="Titel 1"/>
          <p:cNvSpPr txBox="1">
            <a:spLocks/>
          </p:cNvSpPr>
          <p:nvPr/>
        </p:nvSpPr>
        <p:spPr>
          <a:xfrm>
            <a:off x="5990216" y="365125"/>
            <a:ext cx="53635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Media Adaptation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990216" y="3375389"/>
            <a:ext cx="51959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 dirty="0"/>
              <a:t>PROBLEM!</a:t>
            </a:r>
          </a:p>
        </p:txBody>
      </p:sp>
    </p:spTree>
    <p:extLst>
      <p:ext uri="{BB962C8B-B14F-4D97-AF65-F5344CB8AC3E}">
        <p14:creationId xmlns:p14="http://schemas.microsoft.com/office/powerpoint/2010/main" val="161385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dirty="0"/>
              <a:t>The </a:t>
            </a:r>
            <a:r>
              <a:rPr lang="de-DE" i="1" dirty="0" err="1"/>
              <a:t>Adaptor</a:t>
            </a:r>
            <a:endParaRPr lang="de-DE" i="1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550" y="1879684"/>
            <a:ext cx="4286250" cy="4286250"/>
          </a:xfrm>
        </p:spPr>
      </p:pic>
      <p:sp>
        <p:nvSpPr>
          <p:cNvPr id="7" name="Textfeld 6"/>
          <p:cNvSpPr txBox="1"/>
          <p:nvPr/>
        </p:nvSpPr>
        <p:spPr>
          <a:xfrm>
            <a:off x="838200" y="1690688"/>
            <a:ext cx="55195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Fed </a:t>
            </a:r>
            <a:r>
              <a:rPr lang="de-DE" sz="2800" dirty="0" err="1"/>
              <a:t>by</a:t>
            </a:r>
            <a:r>
              <a:rPr lang="de-DE" sz="2800" dirty="0"/>
              <a:t> digital </a:t>
            </a:r>
            <a:r>
              <a:rPr lang="de-DE" sz="2800" dirty="0" err="1"/>
              <a:t>news</a:t>
            </a:r>
            <a:r>
              <a:rPr lang="de-DE" sz="2800" dirty="0"/>
              <a:t> (tags, </a:t>
            </a:r>
            <a:r>
              <a:rPr lang="de-DE" sz="2800" dirty="0" err="1"/>
              <a:t>frequently</a:t>
            </a:r>
            <a:r>
              <a:rPr lang="de-DE" sz="2800" dirty="0"/>
              <a:t> </a:t>
            </a:r>
            <a:r>
              <a:rPr lang="de-DE" sz="2800" dirty="0" err="1"/>
              <a:t>used</a:t>
            </a:r>
            <a:r>
              <a:rPr lang="de-DE" sz="2800" dirty="0"/>
              <a:t> </a:t>
            </a:r>
            <a:r>
              <a:rPr lang="de-DE" sz="2800" dirty="0" err="1"/>
              <a:t>words</a:t>
            </a:r>
            <a:r>
              <a:rPr lang="de-DE" sz="2800" dirty="0"/>
              <a:t>, </a:t>
            </a:r>
            <a:r>
              <a:rPr lang="de-DE" sz="2800" dirty="0" err="1"/>
              <a:t>phrases</a:t>
            </a:r>
            <a:r>
              <a:rPr lang="de-DE" sz="2800" dirty="0"/>
              <a:t>, </a:t>
            </a:r>
            <a:r>
              <a:rPr lang="de-DE" sz="2800" dirty="0" err="1"/>
              <a:t>combinations</a:t>
            </a:r>
            <a:r>
              <a:rPr lang="de-DE" sz="2800" dirty="0"/>
              <a:t>, …)</a:t>
            </a:r>
          </a:p>
          <a:p>
            <a:endParaRPr lang="de-DE" sz="2800" dirty="0"/>
          </a:p>
          <a:p>
            <a:r>
              <a:rPr lang="de-DE" sz="2800" dirty="0"/>
              <a:t>Transfer </a:t>
            </a:r>
            <a:r>
              <a:rPr lang="de-DE" sz="2800" dirty="0" err="1"/>
              <a:t>them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a </a:t>
            </a:r>
            <a:r>
              <a:rPr lang="de-DE" sz="2800" dirty="0" err="1"/>
              <a:t>grid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emotional/</a:t>
            </a:r>
            <a:r>
              <a:rPr lang="de-DE" sz="2800" dirty="0" err="1"/>
              <a:t>political</a:t>
            </a:r>
            <a:r>
              <a:rPr lang="de-DE" sz="2800" dirty="0"/>
              <a:t> </a:t>
            </a:r>
            <a:r>
              <a:rPr lang="de-DE" sz="2800" dirty="0" err="1"/>
              <a:t>set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values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610308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dirty="0"/>
              <a:t>The </a:t>
            </a:r>
            <a:r>
              <a:rPr lang="de-DE" i="1" dirty="0" err="1"/>
              <a:t>Adaptor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550" y="1879684"/>
            <a:ext cx="4286250" cy="4286250"/>
          </a:xfrm>
        </p:spPr>
      </p:pic>
      <p:sp>
        <p:nvSpPr>
          <p:cNvPr id="7" name="Textfeld 6"/>
          <p:cNvSpPr txBox="1"/>
          <p:nvPr/>
        </p:nvSpPr>
        <p:spPr>
          <a:xfrm>
            <a:off x="838200" y="1690688"/>
            <a:ext cx="551956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Fed </a:t>
            </a:r>
            <a:r>
              <a:rPr lang="de-DE" sz="2800" dirty="0" err="1"/>
              <a:t>by</a:t>
            </a:r>
            <a:r>
              <a:rPr lang="de-DE" sz="2800" dirty="0"/>
              <a:t> digital </a:t>
            </a:r>
            <a:r>
              <a:rPr lang="de-DE" sz="2800" dirty="0" err="1"/>
              <a:t>news</a:t>
            </a:r>
            <a:r>
              <a:rPr lang="de-DE" sz="2800" dirty="0"/>
              <a:t> (tags, </a:t>
            </a:r>
            <a:r>
              <a:rPr lang="de-DE" sz="2800" dirty="0" err="1"/>
              <a:t>frequently</a:t>
            </a:r>
            <a:r>
              <a:rPr lang="de-DE" sz="2800" dirty="0"/>
              <a:t> </a:t>
            </a:r>
            <a:r>
              <a:rPr lang="de-DE" sz="2800" dirty="0" err="1"/>
              <a:t>used</a:t>
            </a:r>
            <a:r>
              <a:rPr lang="de-DE" sz="2800" dirty="0"/>
              <a:t> </a:t>
            </a:r>
            <a:r>
              <a:rPr lang="de-DE" sz="2800" dirty="0" err="1"/>
              <a:t>words</a:t>
            </a:r>
            <a:r>
              <a:rPr lang="de-DE" sz="2800" dirty="0"/>
              <a:t>, </a:t>
            </a:r>
            <a:r>
              <a:rPr lang="de-DE" sz="2800" dirty="0" err="1"/>
              <a:t>phrases</a:t>
            </a:r>
            <a:r>
              <a:rPr lang="de-DE" sz="2800" dirty="0"/>
              <a:t>, </a:t>
            </a:r>
            <a:r>
              <a:rPr lang="de-DE" sz="2800" dirty="0" err="1"/>
              <a:t>combinations</a:t>
            </a:r>
            <a:r>
              <a:rPr lang="de-DE" sz="2800" dirty="0"/>
              <a:t>, …)</a:t>
            </a:r>
          </a:p>
          <a:p>
            <a:endParaRPr lang="de-DE" sz="2800" dirty="0"/>
          </a:p>
          <a:p>
            <a:r>
              <a:rPr lang="de-DE" sz="2800" dirty="0"/>
              <a:t>Transfer </a:t>
            </a:r>
            <a:r>
              <a:rPr lang="de-DE" sz="2800" dirty="0" err="1"/>
              <a:t>them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a </a:t>
            </a:r>
            <a:r>
              <a:rPr lang="de-DE" sz="2800" dirty="0" err="1"/>
              <a:t>grid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emotional/</a:t>
            </a:r>
            <a:r>
              <a:rPr lang="de-DE" sz="2800" dirty="0" err="1"/>
              <a:t>political</a:t>
            </a:r>
            <a:r>
              <a:rPr lang="de-DE" sz="2800" dirty="0"/>
              <a:t> </a:t>
            </a:r>
            <a:r>
              <a:rPr lang="de-DE" sz="2800" dirty="0" err="1"/>
              <a:t>set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values</a:t>
            </a:r>
            <a:endParaRPr lang="de-DE" sz="2800" dirty="0"/>
          </a:p>
          <a:p>
            <a:endParaRPr lang="de-DE" sz="2800" dirty="0"/>
          </a:p>
          <a:p>
            <a:r>
              <a:rPr lang="de-DE" sz="2800" dirty="0" err="1"/>
              <a:t>Make</a:t>
            </a:r>
            <a:r>
              <a:rPr lang="de-DE" sz="2800" dirty="0"/>
              <a:t> </a:t>
            </a:r>
            <a:r>
              <a:rPr lang="de-DE" sz="2800" dirty="0" err="1"/>
              <a:t>blocks</a:t>
            </a:r>
            <a:r>
              <a:rPr lang="de-DE" sz="2800" dirty="0"/>
              <a:t> </a:t>
            </a:r>
            <a:r>
              <a:rPr lang="de-DE" sz="2800" dirty="0" err="1"/>
              <a:t>respond</a:t>
            </a:r>
            <a:r>
              <a:rPr lang="de-DE" sz="2800" dirty="0"/>
              <a:t> in real time</a:t>
            </a:r>
          </a:p>
        </p:txBody>
      </p:sp>
    </p:spTree>
    <p:extLst>
      <p:ext uri="{BB962C8B-B14F-4D97-AF65-F5344CB8AC3E}">
        <p14:creationId xmlns:p14="http://schemas.microsoft.com/office/powerpoint/2010/main" val="874996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dirty="0"/>
              <a:t>The </a:t>
            </a:r>
            <a:r>
              <a:rPr lang="de-DE" i="1" dirty="0" err="1"/>
              <a:t>Adaptor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550" y="1879684"/>
            <a:ext cx="4286250" cy="4286250"/>
          </a:xfrm>
        </p:spPr>
      </p:pic>
      <p:sp>
        <p:nvSpPr>
          <p:cNvPr id="7" name="Textfeld 6"/>
          <p:cNvSpPr txBox="1"/>
          <p:nvPr/>
        </p:nvSpPr>
        <p:spPr>
          <a:xfrm>
            <a:off x="838200" y="1690688"/>
            <a:ext cx="55195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Fed </a:t>
            </a:r>
            <a:r>
              <a:rPr lang="de-DE" sz="2800" dirty="0" err="1"/>
              <a:t>by</a:t>
            </a:r>
            <a:r>
              <a:rPr lang="de-DE" sz="2800" dirty="0"/>
              <a:t> digital </a:t>
            </a:r>
            <a:r>
              <a:rPr lang="de-DE" sz="2800" dirty="0" err="1"/>
              <a:t>news</a:t>
            </a:r>
            <a:r>
              <a:rPr lang="de-DE" sz="2800" dirty="0"/>
              <a:t> (tags, </a:t>
            </a:r>
            <a:r>
              <a:rPr lang="de-DE" sz="2800" dirty="0" err="1"/>
              <a:t>frequently</a:t>
            </a:r>
            <a:r>
              <a:rPr lang="de-DE" sz="2800" dirty="0"/>
              <a:t> </a:t>
            </a:r>
            <a:r>
              <a:rPr lang="de-DE" sz="2800" dirty="0" err="1"/>
              <a:t>used</a:t>
            </a:r>
            <a:r>
              <a:rPr lang="de-DE" sz="2800" dirty="0"/>
              <a:t> </a:t>
            </a:r>
            <a:r>
              <a:rPr lang="de-DE" sz="2800" dirty="0" err="1"/>
              <a:t>words</a:t>
            </a:r>
            <a:r>
              <a:rPr lang="de-DE" sz="2800" dirty="0"/>
              <a:t>, </a:t>
            </a:r>
            <a:r>
              <a:rPr lang="de-DE" sz="2800" dirty="0" err="1"/>
              <a:t>phrases</a:t>
            </a:r>
            <a:r>
              <a:rPr lang="de-DE" sz="2800" dirty="0"/>
              <a:t>, </a:t>
            </a:r>
            <a:r>
              <a:rPr lang="de-DE" sz="2800" dirty="0" err="1"/>
              <a:t>combinations</a:t>
            </a:r>
            <a:r>
              <a:rPr lang="de-DE" sz="2800" dirty="0"/>
              <a:t>, …)</a:t>
            </a:r>
          </a:p>
          <a:p>
            <a:endParaRPr lang="de-DE" sz="2800" dirty="0"/>
          </a:p>
          <a:p>
            <a:r>
              <a:rPr lang="de-DE" sz="2800" dirty="0"/>
              <a:t>Transfer </a:t>
            </a:r>
            <a:r>
              <a:rPr lang="de-DE" sz="2800" dirty="0" err="1"/>
              <a:t>them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a </a:t>
            </a:r>
            <a:r>
              <a:rPr lang="de-DE" sz="2800" dirty="0" err="1"/>
              <a:t>grid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emotional/</a:t>
            </a:r>
            <a:r>
              <a:rPr lang="de-DE" sz="2800" dirty="0" err="1"/>
              <a:t>political</a:t>
            </a:r>
            <a:r>
              <a:rPr lang="de-DE" sz="2800" dirty="0"/>
              <a:t> </a:t>
            </a:r>
            <a:r>
              <a:rPr lang="de-DE" sz="2800" dirty="0" err="1"/>
              <a:t>set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values</a:t>
            </a:r>
            <a:endParaRPr lang="de-DE" sz="2800" dirty="0"/>
          </a:p>
          <a:p>
            <a:endParaRPr lang="de-DE" sz="2800" dirty="0"/>
          </a:p>
          <a:p>
            <a:r>
              <a:rPr lang="de-DE" sz="2800" dirty="0" err="1"/>
              <a:t>Make</a:t>
            </a:r>
            <a:r>
              <a:rPr lang="de-DE" sz="2800" dirty="0"/>
              <a:t> </a:t>
            </a:r>
            <a:r>
              <a:rPr lang="de-DE" sz="2800" dirty="0" err="1"/>
              <a:t>blocks</a:t>
            </a:r>
            <a:r>
              <a:rPr lang="de-DE" sz="2800" dirty="0"/>
              <a:t> </a:t>
            </a:r>
            <a:r>
              <a:rPr lang="de-DE" sz="2800" dirty="0" err="1"/>
              <a:t>respond</a:t>
            </a:r>
            <a:r>
              <a:rPr lang="de-DE" sz="2800" dirty="0"/>
              <a:t> in real time</a:t>
            </a:r>
          </a:p>
          <a:p>
            <a:endParaRPr lang="de-DE" sz="2800" dirty="0"/>
          </a:p>
          <a:p>
            <a:r>
              <a:rPr lang="de-DE" sz="2800" dirty="0"/>
              <a:t>The </a:t>
            </a:r>
            <a:r>
              <a:rPr lang="de-DE" sz="2800" dirty="0" err="1"/>
              <a:t>system</a:t>
            </a:r>
            <a:r>
              <a:rPr lang="de-DE" sz="2800" dirty="0"/>
              <a:t> </a:t>
            </a:r>
            <a:r>
              <a:rPr lang="de-DE" sz="2800" dirty="0" err="1"/>
              <a:t>can</a:t>
            </a:r>
            <a:r>
              <a:rPr lang="de-DE" sz="2800" dirty="0"/>
              <a:t> </a:t>
            </a:r>
            <a:r>
              <a:rPr lang="de-DE" sz="2800" dirty="0" err="1"/>
              <a:t>never</a:t>
            </a:r>
            <a:r>
              <a:rPr lang="de-DE" sz="2800" dirty="0"/>
              <a:t> </a:t>
            </a:r>
            <a:r>
              <a:rPr lang="de-DE" sz="2800" dirty="0" err="1"/>
              <a:t>reach</a:t>
            </a:r>
            <a:r>
              <a:rPr lang="de-DE" sz="2800" dirty="0"/>
              <a:t> </a:t>
            </a:r>
            <a:r>
              <a:rPr lang="de-DE" sz="2800" dirty="0" err="1"/>
              <a:t>its</a:t>
            </a:r>
            <a:r>
              <a:rPr lang="de-DE" sz="2800" dirty="0"/>
              <a:t> initial </a:t>
            </a:r>
            <a:r>
              <a:rPr lang="de-DE" sz="2800" dirty="0" err="1"/>
              <a:t>point</a:t>
            </a:r>
            <a:r>
              <a:rPr lang="de-DE" sz="2800" dirty="0"/>
              <a:t> </a:t>
            </a:r>
            <a:r>
              <a:rPr lang="de-DE" sz="2800" dirty="0" err="1"/>
              <a:t>as</a:t>
            </a:r>
            <a:r>
              <a:rPr lang="de-DE" sz="2800" dirty="0"/>
              <a:t> all </a:t>
            </a:r>
            <a:r>
              <a:rPr lang="de-DE" sz="2800" dirty="0" err="1"/>
              <a:t>blocks</a:t>
            </a:r>
            <a:r>
              <a:rPr lang="de-DE" sz="2800" dirty="0"/>
              <a:t> </a:t>
            </a:r>
            <a:r>
              <a:rPr lang="de-DE" sz="2800" dirty="0" err="1"/>
              <a:t>are</a:t>
            </a:r>
            <a:r>
              <a:rPr lang="de-DE" sz="2800" dirty="0"/>
              <a:t> </a:t>
            </a:r>
            <a:r>
              <a:rPr lang="de-DE" sz="2800" dirty="0" err="1"/>
              <a:t>interconnected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25165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Microsoft Office PowerPoint</Application>
  <PresentationFormat>Breitbild</PresentationFormat>
  <Paragraphs>37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The emotiopolitical neural and opinion adaptor machine concept</vt:lpstr>
      <vt:lpstr>Neural Adaptation</vt:lpstr>
      <vt:lpstr>Neural Adaptation</vt:lpstr>
      <vt:lpstr>Neural Adaptation</vt:lpstr>
      <vt:lpstr>Neural Adaptation</vt:lpstr>
      <vt:lpstr>The Adaptor</vt:lpstr>
      <vt:lpstr>The Adaptor</vt:lpstr>
      <vt:lpstr>The Adaptor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Unland</dc:creator>
  <cp:lastModifiedBy>David Unland</cp:lastModifiedBy>
  <cp:revision>7</cp:revision>
  <dcterms:created xsi:type="dcterms:W3CDTF">2017-05-02T06:06:17Z</dcterms:created>
  <dcterms:modified xsi:type="dcterms:W3CDTF">2017-05-02T07:25:48Z</dcterms:modified>
</cp:coreProperties>
</file>