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37E23-BB1C-4C5F-971F-A63AC0379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4D5B44-3A70-4ADA-AE61-3D0108831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2C2AAF-F52B-4A7E-9447-8DB2BD50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A6D8-7D35-42D1-9047-A0A65DA37B7A}" type="datetimeFigureOut">
              <a:rPr lang="de-DE" smtClean="0"/>
              <a:t>22.05.2017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FD7197-34B3-48DF-9EB1-60333301C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774EEC-9F02-41EF-867A-F0E1D845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E408-DF77-435F-AB68-96058F08D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26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B1E61-320C-45B5-BAB1-125AD784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2A0F8D-125C-4930-8AD3-F98DFB82A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7D6779-0864-410E-B877-53E5C1684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A6D8-7D35-42D1-9047-A0A65DA37B7A}" type="datetimeFigureOut">
              <a:rPr lang="de-DE" smtClean="0"/>
              <a:t>22.05.2017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438F59-A1A8-47EF-A513-5F3B47FD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D8BC7C-AF71-4682-86F4-DE638709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E408-DF77-435F-AB68-96058F08D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48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3E3DB5A-3E07-44F7-8CB7-367CED92F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629658-1EC6-4722-8D42-93642615E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826C9C-D3E8-4569-BA73-9314E656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A6D8-7D35-42D1-9047-A0A65DA37B7A}" type="datetimeFigureOut">
              <a:rPr lang="de-DE" smtClean="0"/>
              <a:t>22.05.2017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F77277-93BD-4E6B-8FDD-DFD56F7A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AFFDF-0B3B-4680-82B4-4596E7D6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E408-DF77-435F-AB68-96058F08D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71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26839-93A0-4029-91AE-2A64BD5B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08B69-34ED-4E42-938B-7A02D580D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E75B7B-F59E-4C9C-A75B-5FC18753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A6D8-7D35-42D1-9047-A0A65DA37B7A}" type="datetimeFigureOut">
              <a:rPr lang="de-DE" smtClean="0"/>
              <a:t>22.05.2017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FF899C-63EA-4BB3-BF93-34B146B4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AB377-CC28-462E-9134-480D1777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E408-DF77-435F-AB68-96058F08D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51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95E01-068F-46DC-8B1C-19356629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99AC80-8FBC-4AD5-8876-5095CFAAE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18C9B9-AB3C-48AF-9AD5-C8DA7C8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A6D8-7D35-42D1-9047-A0A65DA37B7A}" type="datetimeFigureOut">
              <a:rPr lang="de-DE" smtClean="0"/>
              <a:t>22.05.2017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85F2D4-AA14-4CBD-836C-99CE895D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7047D8-7F8A-4CE0-A9DA-6885BC3F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E408-DF77-435F-AB68-96058F08D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72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16BB8C-76A6-4EC5-9D4D-3CB34A97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26F308-EBF7-402C-9616-3335E4CE0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4B480D-3547-48CA-9109-BAFB049FD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75C056-C963-4420-B82D-3D3F3373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A6D8-7D35-42D1-9047-A0A65DA37B7A}" type="datetimeFigureOut">
              <a:rPr lang="de-DE" smtClean="0"/>
              <a:t>22.05.2017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4CA242-7594-4F99-8296-ECA6E1F1B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38BD45-D399-4DC9-A21C-642264D2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E408-DF77-435F-AB68-96058F08D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72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AA896-BC9C-41D4-AA1C-8C627811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6D1111-C2D1-4302-A48E-D6D584453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B50614-6787-4915-834E-CCD7E8993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9CB4D21-1B01-4C7A-8D41-18D0AF731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10862C0-EBEB-43E3-B109-C1DC6D0FB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C053379-73E6-4B8B-89BB-6AEC4CFD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A6D8-7D35-42D1-9047-A0A65DA37B7A}" type="datetimeFigureOut">
              <a:rPr lang="de-DE" smtClean="0"/>
              <a:t>22.05.2017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901DF0-0540-4DEA-A826-DB99C0E8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79FEB7C-33EB-4B88-8EDC-B04971E2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E408-DF77-435F-AB68-96058F08D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35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3F2DA-7150-4526-BB2B-C591516B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B50354-499E-49B2-9C85-9E68122CC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A6D8-7D35-42D1-9047-A0A65DA37B7A}" type="datetimeFigureOut">
              <a:rPr lang="de-DE" smtClean="0"/>
              <a:t>22.05.2017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39BC11-8125-47DC-984D-5D44839D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4C953A-FA81-42BC-ACE0-3A4141EE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E408-DF77-435F-AB68-96058F08D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86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C009A9E-7C4C-4899-AB53-E35C1F106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A6D8-7D35-42D1-9047-A0A65DA37B7A}" type="datetimeFigureOut">
              <a:rPr lang="de-DE" smtClean="0"/>
              <a:t>22.05.2017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4405AF-38F1-4651-8C07-CF04DF54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D2D6D5-BC7D-4F81-A8E6-95EEBB2D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E408-DF77-435F-AB68-96058F08D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4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77CD3-957C-4442-95DD-58053166A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559B45-C5F1-43B5-B445-1FDE2939D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C29B73-A051-4AFC-80CB-93266595B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885AF3-3F83-4D74-88E4-7E7D6BE7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A6D8-7D35-42D1-9047-A0A65DA37B7A}" type="datetimeFigureOut">
              <a:rPr lang="de-DE" smtClean="0"/>
              <a:t>22.05.2017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797957-A4F2-436D-96ED-7BA79113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3DCEE4-8FC9-40D1-8105-EE34BED5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E408-DF77-435F-AB68-96058F08D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70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3367E2-5E02-42B6-8B61-3F6A9A2D7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D06972-897D-402A-9B9B-197C73F53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74070B-33FC-4A66-B320-8F0B807CF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E7D6C7-CF2F-42AE-8326-4CD7BAB2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A6D8-7D35-42D1-9047-A0A65DA37B7A}" type="datetimeFigureOut">
              <a:rPr lang="de-DE" smtClean="0"/>
              <a:t>22.05.2017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0A613A-4615-4DD0-BB1C-2F7CEE09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A7C116-6721-4AB6-A14E-A5D3D511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E408-DF77-435F-AB68-96058F08D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86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D06BDF0-CEF4-4387-B04E-468763D97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25745B-17C7-42EF-9667-7E1387366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3807E1-D1A1-48DF-A68B-EFBB1ACD7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3A6D8-7D35-42D1-9047-A0A65DA37B7A}" type="datetimeFigureOut">
              <a:rPr lang="de-DE" smtClean="0"/>
              <a:t>22.05.2017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0A6E05-8834-4953-8068-E43CBDB23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55DAD0-6145-459F-93FB-63C1367D4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2E408-DF77-435F-AB68-96058F08D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07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8047B-77DE-479D-A263-A4B5BF99CB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Digital </a:t>
            </a:r>
            <a:r>
              <a:rPr lang="de-DE" dirty="0" err="1"/>
              <a:t>Artifactual</a:t>
            </a:r>
            <a:r>
              <a:rPr lang="de-DE" dirty="0"/>
              <a:t> </a:t>
            </a:r>
            <a:r>
              <a:rPr lang="de-DE" dirty="0" err="1"/>
              <a:t>Objections</a:t>
            </a:r>
            <a:r>
              <a:rPr lang="de-DE" dirty="0"/>
              <a:t>: Log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232D87-E961-4CDF-85B7-4B89D60600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Course-</a:t>
            </a:r>
            <a:r>
              <a:rPr lang="de-DE" dirty="0" err="1"/>
              <a:t>accompanying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summer</a:t>
            </a:r>
            <a:r>
              <a:rPr lang="de-DE" dirty="0"/>
              <a:t> </a:t>
            </a:r>
            <a:r>
              <a:rPr lang="de-DE" dirty="0" err="1"/>
              <a:t>semester</a:t>
            </a:r>
            <a:r>
              <a:rPr lang="de-DE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17224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8587BE-F768-4DA9-9B22-408BCAFC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25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May 22nd, 2017</a:t>
            </a:r>
          </a:p>
        </p:txBody>
      </p:sp>
    </p:spTree>
    <p:extLst>
      <p:ext uri="{BB962C8B-B14F-4D97-AF65-F5344CB8AC3E}">
        <p14:creationId xmlns:p14="http://schemas.microsoft.com/office/powerpoint/2010/main" val="357488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48E8A1FC-5AEB-47CA-8D27-71AF4B213380}"/>
              </a:ext>
            </a:extLst>
          </p:cNvPr>
          <p:cNvSpPr txBox="1"/>
          <p:nvPr/>
        </p:nvSpPr>
        <p:spPr>
          <a:xfrm>
            <a:off x="580292" y="1538654"/>
            <a:ext cx="1895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Content, Research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DCA9716-7179-4552-911A-00AD0380A3DB}"/>
              </a:ext>
            </a:extLst>
          </p:cNvPr>
          <p:cNvSpPr txBox="1"/>
          <p:nvPr/>
        </p:nvSpPr>
        <p:spPr>
          <a:xfrm>
            <a:off x="580292" y="4941249"/>
            <a:ext cx="199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Technical, Methods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BADB836-DEC3-4D00-BB2F-ACEEAAA3CC96}"/>
              </a:ext>
            </a:extLst>
          </p:cNvPr>
          <p:cNvSpPr txBox="1"/>
          <p:nvPr/>
        </p:nvSpPr>
        <p:spPr>
          <a:xfrm>
            <a:off x="3015762" y="661622"/>
            <a:ext cx="1872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Hannah Arendt: Vita </a:t>
            </a:r>
            <a:r>
              <a:rPr lang="de-DE" sz="1200" dirty="0" err="1"/>
              <a:t>Activa</a:t>
            </a:r>
            <a:endParaRPr lang="de-DE" sz="12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F3A123-1F48-41E4-B66B-ECDD3B94617C}"/>
              </a:ext>
            </a:extLst>
          </p:cNvPr>
          <p:cNvSpPr txBox="1"/>
          <p:nvPr/>
        </p:nvSpPr>
        <p:spPr>
          <a:xfrm>
            <a:off x="5925533" y="2772911"/>
            <a:ext cx="1540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Zukunftsinstitut.de</a:t>
            </a:r>
          </a:p>
          <a:p>
            <a:r>
              <a:rPr lang="de-DE" sz="1200" dirty="0"/>
              <a:t>(</a:t>
            </a:r>
            <a:r>
              <a:rPr lang="de-DE" sz="1200" dirty="0" err="1"/>
              <a:t>way</a:t>
            </a:r>
            <a:r>
              <a:rPr lang="de-DE" sz="1200" dirty="0"/>
              <a:t> </a:t>
            </a:r>
            <a:r>
              <a:rPr lang="de-DE" sz="1200" dirty="0" err="1"/>
              <a:t>too</a:t>
            </a:r>
            <a:r>
              <a:rPr lang="de-DE" sz="1200" dirty="0"/>
              <a:t> </a:t>
            </a:r>
            <a:r>
              <a:rPr lang="de-DE" sz="1200" dirty="0" err="1"/>
              <a:t>commercial</a:t>
            </a:r>
            <a:r>
              <a:rPr lang="de-DE" sz="1200" dirty="0"/>
              <a:t>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E3ABEDE-9945-464B-B42E-6A9898A9204F}"/>
              </a:ext>
            </a:extLst>
          </p:cNvPr>
          <p:cNvSpPr txBox="1"/>
          <p:nvPr/>
        </p:nvSpPr>
        <p:spPr>
          <a:xfrm>
            <a:off x="3015762" y="1259436"/>
            <a:ext cx="2346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Spektrum: Digital World, Big Data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7089624-F6EE-4C13-B505-3DA1FDF609A7}"/>
              </a:ext>
            </a:extLst>
          </p:cNvPr>
          <p:cNvSpPr txBox="1"/>
          <p:nvPr/>
        </p:nvSpPr>
        <p:spPr>
          <a:xfrm>
            <a:off x="3015762" y="3015720"/>
            <a:ext cx="2416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Netzwerk- und Verhaltensforschung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58013D4-36F6-423E-9218-DD405335BDF2}"/>
              </a:ext>
            </a:extLst>
          </p:cNvPr>
          <p:cNvSpPr txBox="1"/>
          <p:nvPr/>
        </p:nvSpPr>
        <p:spPr>
          <a:xfrm>
            <a:off x="3155712" y="4976473"/>
            <a:ext cx="2136530" cy="668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Try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b="1" dirty="0" err="1"/>
              <a:t>allocation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key</a:t>
            </a:r>
            <a:r>
              <a:rPr lang="de-DE" sz="1200" dirty="0"/>
              <a:t> </a:t>
            </a:r>
            <a:r>
              <a:rPr lang="de-DE" sz="1200" dirty="0" err="1"/>
              <a:t>words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news</a:t>
            </a:r>
            <a:r>
              <a:rPr lang="de-DE" sz="1200" dirty="0"/>
              <a:t> </a:t>
            </a:r>
            <a:r>
              <a:rPr lang="de-DE" sz="1200" dirty="0" err="1"/>
              <a:t>websites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a </a:t>
            </a:r>
            <a:r>
              <a:rPr lang="de-DE" sz="1200" dirty="0" err="1"/>
              <a:t>self</a:t>
            </a:r>
            <a:r>
              <a:rPr lang="de-DE" sz="1200" dirty="0"/>
              <a:t>-made </a:t>
            </a:r>
            <a:r>
              <a:rPr lang="de-DE" sz="1200" dirty="0" err="1"/>
              <a:t>grid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political</a:t>
            </a:r>
            <a:r>
              <a:rPr lang="de-DE" sz="1200" dirty="0"/>
              <a:t> </a:t>
            </a:r>
            <a:r>
              <a:rPr lang="de-DE" sz="1200" dirty="0" err="1"/>
              <a:t>emotions</a:t>
            </a:r>
            <a:endParaRPr lang="de-DE" sz="1200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2F00FD5-3C2A-4379-9976-E343DB465AAA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475619" y="800122"/>
            <a:ext cx="540143" cy="923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886B3FE-CA1F-4438-91A1-BD8179DBEE96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2579942" y="5125915"/>
            <a:ext cx="575770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631B0EF-CD20-4C97-95A5-92A53A5B4F2E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>
            <a:off x="2475619" y="1397936"/>
            <a:ext cx="540143" cy="325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F32AC600-0D7A-4041-8979-CA6C6B513D22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flipH="1">
            <a:off x="5432193" y="3003744"/>
            <a:ext cx="493340" cy="150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BC53F57F-1FE7-41AF-9DC5-8D8EB762702C}"/>
              </a:ext>
            </a:extLst>
          </p:cNvPr>
          <p:cNvCxnSpPr>
            <a:stCxn id="11" idx="1"/>
            <a:endCxn id="6" idx="3"/>
          </p:cNvCxnSpPr>
          <p:nvPr/>
        </p:nvCxnSpPr>
        <p:spPr>
          <a:xfrm flipH="1" flipV="1">
            <a:off x="2475619" y="1723320"/>
            <a:ext cx="540143" cy="143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7150EC95-E1B1-4701-B019-FC2C496E9342}"/>
              </a:ext>
            </a:extLst>
          </p:cNvPr>
          <p:cNvSpPr txBox="1"/>
          <p:nvPr/>
        </p:nvSpPr>
        <p:spPr>
          <a:xfrm>
            <a:off x="5750293" y="3848854"/>
            <a:ext cx="2606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Soziale Netzwerkanalyse (SSOAR 2002)</a:t>
            </a:r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867CDA6C-692E-4696-9CDA-0C14F87CD9EF}"/>
              </a:ext>
            </a:extLst>
          </p:cNvPr>
          <p:cNvCxnSpPr>
            <a:cxnSpLocks/>
          </p:cNvCxnSpPr>
          <p:nvPr/>
        </p:nvCxnSpPr>
        <p:spPr>
          <a:xfrm>
            <a:off x="5329656" y="3248853"/>
            <a:ext cx="459441" cy="60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60634DB-DC3B-48B6-BDEA-B9373735835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579942" y="4095051"/>
            <a:ext cx="3249358" cy="1030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E2351AAA-D787-43AB-97E5-6040EF14CE1E}"/>
              </a:ext>
            </a:extLst>
          </p:cNvPr>
          <p:cNvCxnSpPr/>
          <p:nvPr/>
        </p:nvCxnSpPr>
        <p:spPr>
          <a:xfrm>
            <a:off x="6049108" y="2681654"/>
            <a:ext cx="1125415" cy="61106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46664520-A0D1-4220-BE33-20F440D3A951}"/>
              </a:ext>
            </a:extLst>
          </p:cNvPr>
          <p:cNvCxnSpPr/>
          <p:nvPr/>
        </p:nvCxnSpPr>
        <p:spPr>
          <a:xfrm flipH="1">
            <a:off x="6100773" y="2611315"/>
            <a:ext cx="1056165" cy="6814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B4A1E288-8D64-4AE9-9945-277128CBB015}"/>
              </a:ext>
            </a:extLst>
          </p:cNvPr>
          <p:cNvSpPr txBox="1"/>
          <p:nvPr/>
        </p:nvSpPr>
        <p:spPr>
          <a:xfrm>
            <a:off x="3155712" y="2031023"/>
            <a:ext cx="3006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„I </a:t>
            </a:r>
            <a:r>
              <a:rPr lang="de-DE" sz="1200" dirty="0" err="1"/>
              <a:t>can</a:t>
            </a:r>
            <a:r>
              <a:rPr lang="de-DE" sz="1200" dirty="0"/>
              <a:t> </a:t>
            </a:r>
            <a:r>
              <a:rPr lang="de-DE" sz="1200" dirty="0" err="1"/>
              <a:t>tolerate</a:t>
            </a:r>
            <a:r>
              <a:rPr lang="de-DE" sz="1200" dirty="0"/>
              <a:t> </a:t>
            </a:r>
            <a:r>
              <a:rPr lang="de-DE" sz="1200" dirty="0" err="1"/>
              <a:t>anything</a:t>
            </a:r>
            <a:r>
              <a:rPr lang="de-DE" sz="1200" dirty="0"/>
              <a:t> </a:t>
            </a:r>
            <a:r>
              <a:rPr lang="de-DE" sz="1200" dirty="0" err="1"/>
              <a:t>except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outgroup</a:t>
            </a:r>
            <a:r>
              <a:rPr lang="de-DE" sz="1200" dirty="0"/>
              <a:t>“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EEF9DB56-469B-4F43-AA36-A8CB94690ACC}"/>
              </a:ext>
            </a:extLst>
          </p:cNvPr>
          <p:cNvCxnSpPr>
            <a:stCxn id="61" idx="1"/>
            <a:endCxn id="6" idx="3"/>
          </p:cNvCxnSpPr>
          <p:nvPr/>
        </p:nvCxnSpPr>
        <p:spPr>
          <a:xfrm flipH="1" flipV="1">
            <a:off x="2475619" y="1723320"/>
            <a:ext cx="680093" cy="44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F7F9E947-5EE4-4EE5-84C1-8CC3101DC757}"/>
              </a:ext>
            </a:extLst>
          </p:cNvPr>
          <p:cNvSpPr txBox="1"/>
          <p:nvPr/>
        </p:nvSpPr>
        <p:spPr>
          <a:xfrm>
            <a:off x="3182213" y="5928247"/>
            <a:ext cx="3107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80.000.000 LEDs</a:t>
            </a:r>
          </a:p>
          <a:p>
            <a:r>
              <a:rPr lang="de-DE" sz="1200" dirty="0" err="1"/>
              <a:t>Or</a:t>
            </a:r>
            <a:r>
              <a:rPr lang="de-DE" sz="1200" dirty="0"/>
              <a:t> </a:t>
            </a:r>
            <a:r>
              <a:rPr lang="de-DE" sz="1200" dirty="0" err="1"/>
              <a:t>even</a:t>
            </a:r>
            <a:r>
              <a:rPr lang="de-DE" sz="1200" dirty="0"/>
              <a:t> 80.000 </a:t>
            </a:r>
            <a:r>
              <a:rPr lang="de-DE" sz="1200" dirty="0" err="1"/>
              <a:t>would</a:t>
            </a:r>
            <a:r>
              <a:rPr lang="de-DE" sz="1200" dirty="0"/>
              <a:t> </a:t>
            </a:r>
            <a:r>
              <a:rPr lang="de-DE" sz="1200" dirty="0" err="1"/>
              <a:t>need</a:t>
            </a:r>
            <a:r>
              <a:rPr lang="de-DE" sz="1200" dirty="0"/>
              <a:t> a </a:t>
            </a:r>
            <a:r>
              <a:rPr lang="de-DE" sz="1200" dirty="0" err="1"/>
              <a:t>year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set</a:t>
            </a:r>
            <a:r>
              <a:rPr lang="de-DE" sz="1200" dirty="0"/>
              <a:t> </a:t>
            </a:r>
            <a:r>
              <a:rPr lang="de-DE" sz="1200" dirty="0" err="1"/>
              <a:t>up</a:t>
            </a:r>
            <a:endParaRPr lang="de-DE" sz="1200" dirty="0"/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50AF47A3-2038-4138-93B3-D43CEF51DB1A}"/>
              </a:ext>
            </a:extLst>
          </p:cNvPr>
          <p:cNvCxnSpPr>
            <a:stCxn id="73" idx="1"/>
            <a:endCxn id="7" idx="3"/>
          </p:cNvCxnSpPr>
          <p:nvPr/>
        </p:nvCxnSpPr>
        <p:spPr>
          <a:xfrm flipH="1" flipV="1">
            <a:off x="2579942" y="5125915"/>
            <a:ext cx="602271" cy="103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A67DCDE7-34EC-4C34-98A1-DE3F7333C1D5}"/>
              </a:ext>
            </a:extLst>
          </p:cNvPr>
          <p:cNvSpPr txBox="1"/>
          <p:nvPr/>
        </p:nvSpPr>
        <p:spPr>
          <a:xfrm>
            <a:off x="5556686" y="1258831"/>
            <a:ext cx="2145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Project: </a:t>
            </a:r>
            <a:r>
              <a:rPr lang="de-DE" sz="1200" b="1" dirty="0"/>
              <a:t>Messing </a:t>
            </a:r>
            <a:r>
              <a:rPr lang="de-DE" sz="1200" b="1" dirty="0" err="1"/>
              <a:t>with</a:t>
            </a:r>
            <a:r>
              <a:rPr lang="de-DE" sz="1200" b="1" dirty="0"/>
              <a:t> </a:t>
            </a:r>
            <a:r>
              <a:rPr lang="de-DE" sz="1200" b="1" dirty="0" err="1"/>
              <a:t>statistics</a:t>
            </a:r>
            <a:endParaRPr lang="de-DE" sz="1200" b="1" dirty="0"/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B8C2E6FE-C927-4DA5-A731-C12CE61EF6C7}"/>
              </a:ext>
            </a:extLst>
          </p:cNvPr>
          <p:cNvCxnSpPr>
            <a:cxnSpLocks/>
            <a:stCxn id="10" idx="3"/>
            <a:endCxn id="76" idx="1"/>
          </p:cNvCxnSpPr>
          <p:nvPr/>
        </p:nvCxnSpPr>
        <p:spPr>
          <a:xfrm flipV="1">
            <a:off x="5362309" y="1397331"/>
            <a:ext cx="194377" cy="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01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C8436-FACC-4102-8DE6-402D4492E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</a:t>
            </a:r>
            <a:r>
              <a:rPr lang="de-DE" dirty="0" err="1"/>
              <a:t>ideas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1AEF0D6-1267-4ABD-ADC2-9D709576E35B}"/>
              </a:ext>
            </a:extLst>
          </p:cNvPr>
          <p:cNvSpPr txBox="1"/>
          <p:nvPr/>
        </p:nvSpPr>
        <p:spPr>
          <a:xfrm>
            <a:off x="993531" y="1881554"/>
            <a:ext cx="2435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Messing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statistics</a:t>
            </a:r>
            <a:r>
              <a:rPr lang="de-DE" dirty="0"/>
              <a:t>:</a:t>
            </a:r>
          </a:p>
          <a:p>
            <a:r>
              <a:rPr lang="de-DE" sz="1200" dirty="0"/>
              <a:t>Standby-mode </a:t>
            </a:r>
            <a:r>
              <a:rPr lang="de-DE" sz="1200" dirty="0" err="1"/>
              <a:t>that</a:t>
            </a:r>
            <a:r>
              <a:rPr lang="de-DE" sz="1200" dirty="0"/>
              <a:t> </a:t>
            </a:r>
            <a:r>
              <a:rPr lang="de-DE" sz="1200" dirty="0" err="1"/>
              <a:t>spreads</a:t>
            </a:r>
            <a:r>
              <a:rPr lang="de-DE" sz="1200" dirty="0"/>
              <a:t> </a:t>
            </a:r>
            <a:r>
              <a:rPr lang="de-DE" sz="1200" dirty="0" err="1"/>
              <a:t>random</a:t>
            </a:r>
            <a:r>
              <a:rPr lang="de-DE" sz="1200" dirty="0"/>
              <a:t> </a:t>
            </a:r>
            <a:r>
              <a:rPr lang="de-DE" sz="1200" dirty="0" err="1"/>
              <a:t>output</a:t>
            </a:r>
            <a:r>
              <a:rPr lang="de-DE" sz="1200" dirty="0"/>
              <a:t> in </a:t>
            </a:r>
            <a:r>
              <a:rPr lang="de-DE" sz="1200" dirty="0" err="1"/>
              <a:t>search</a:t>
            </a:r>
            <a:r>
              <a:rPr lang="de-DE" sz="1200" dirty="0"/>
              <a:t> </a:t>
            </a:r>
            <a:r>
              <a:rPr lang="de-DE" sz="1200" dirty="0" err="1"/>
              <a:t>engines</a:t>
            </a:r>
            <a:r>
              <a:rPr lang="de-DE" sz="1200" dirty="0"/>
              <a:t>, GPS-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other</a:t>
            </a:r>
            <a:r>
              <a:rPr lang="de-DE" sz="1200" dirty="0"/>
              <a:t> </a:t>
            </a:r>
            <a:r>
              <a:rPr lang="de-DE" sz="1200" dirty="0" err="1"/>
              <a:t>applications</a:t>
            </a:r>
            <a:endParaRPr lang="de-DE" sz="12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6C019D-E074-4C92-80BF-44A81F184A61}"/>
              </a:ext>
            </a:extLst>
          </p:cNvPr>
          <p:cNvSpPr txBox="1"/>
          <p:nvPr/>
        </p:nvSpPr>
        <p:spPr>
          <a:xfrm>
            <a:off x="4642339" y="1881554"/>
            <a:ext cx="2593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Minority</a:t>
            </a:r>
            <a:r>
              <a:rPr lang="de-DE" dirty="0"/>
              <a:t> </a:t>
            </a:r>
            <a:r>
              <a:rPr lang="de-DE" dirty="0" err="1"/>
              <a:t>Creator</a:t>
            </a:r>
            <a:r>
              <a:rPr lang="de-DE" dirty="0"/>
              <a:t>:</a:t>
            </a:r>
          </a:p>
          <a:p>
            <a:r>
              <a:rPr lang="de-DE" sz="1200" dirty="0"/>
              <a:t>Create </a:t>
            </a:r>
            <a:r>
              <a:rPr lang="de-DE" sz="1200" dirty="0" err="1"/>
              <a:t>group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bots</a:t>
            </a:r>
            <a:r>
              <a:rPr lang="de-DE" sz="1200" dirty="0"/>
              <a:t>/</a:t>
            </a:r>
            <a:r>
              <a:rPr lang="de-DE" sz="1200" dirty="0" err="1"/>
              <a:t>accounts</a:t>
            </a:r>
            <a:r>
              <a:rPr lang="de-DE" sz="1200" dirty="0"/>
              <a:t> </a:t>
            </a:r>
            <a:r>
              <a:rPr lang="de-DE" sz="1200" dirty="0" err="1"/>
              <a:t>that</a:t>
            </a:r>
            <a:r>
              <a:rPr lang="de-DE" sz="1200" dirty="0"/>
              <a:t> will </a:t>
            </a:r>
            <a:r>
              <a:rPr lang="de-DE" sz="1200" dirty="0" err="1"/>
              <a:t>act</a:t>
            </a:r>
            <a:r>
              <a:rPr lang="de-DE" sz="1200" dirty="0"/>
              <a:t> like a </a:t>
            </a:r>
            <a:r>
              <a:rPr lang="de-DE" sz="1200" dirty="0" err="1"/>
              <a:t>minority</a:t>
            </a:r>
            <a:r>
              <a:rPr lang="de-DE" sz="1200" dirty="0"/>
              <a:t> ( = </a:t>
            </a:r>
            <a:r>
              <a:rPr lang="de-DE" sz="1200" dirty="0" err="1"/>
              <a:t>unlike</a:t>
            </a:r>
            <a:r>
              <a:rPr lang="de-DE" sz="1200" dirty="0"/>
              <a:t> </a:t>
            </a:r>
            <a:r>
              <a:rPr lang="de-DE" sz="1200" dirty="0" err="1"/>
              <a:t>most</a:t>
            </a:r>
            <a:r>
              <a:rPr lang="de-DE" sz="1200" dirty="0"/>
              <a:t> </a:t>
            </a:r>
            <a:r>
              <a:rPr lang="de-DE" sz="1200" dirty="0" err="1"/>
              <a:t>other</a:t>
            </a:r>
            <a:r>
              <a:rPr lang="de-DE" sz="1200" dirty="0"/>
              <a:t> </a:t>
            </a:r>
            <a:r>
              <a:rPr lang="de-DE" sz="1200" dirty="0" err="1"/>
              <a:t>people</a:t>
            </a:r>
            <a:r>
              <a:rPr lang="de-DE" sz="1200" dirty="0"/>
              <a:t>) on </a:t>
            </a:r>
            <a:r>
              <a:rPr lang="de-DE" sz="1200" dirty="0" err="1"/>
              <a:t>social</a:t>
            </a:r>
            <a:r>
              <a:rPr lang="de-DE" sz="1200" dirty="0"/>
              <a:t> </a:t>
            </a:r>
            <a:r>
              <a:rPr lang="de-DE" sz="1200" dirty="0" err="1"/>
              <a:t>platforms</a:t>
            </a:r>
            <a:endParaRPr lang="de-DE" sz="1200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D6A91FB-B842-4711-82AA-57614F26E4F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429000" y="2343219"/>
            <a:ext cx="1213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8A1B65B5-D3FF-4F74-9B5B-EA3B954157FA}"/>
              </a:ext>
            </a:extLst>
          </p:cNvPr>
          <p:cNvSpPr txBox="1"/>
          <p:nvPr/>
        </p:nvSpPr>
        <p:spPr>
          <a:xfrm>
            <a:off x="3490546" y="2136531"/>
            <a:ext cx="1222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already</a:t>
            </a:r>
            <a:r>
              <a:rPr lang="de-DE" sz="1200" dirty="0"/>
              <a:t> </a:t>
            </a:r>
            <a:r>
              <a:rPr lang="de-DE" sz="1200" dirty="0" err="1"/>
              <a:t>exists</a:t>
            </a:r>
            <a:r>
              <a:rPr lang="de-DE" sz="1200" dirty="0"/>
              <a:t>.. …</a:t>
            </a:r>
            <a:r>
              <a:rPr lang="de-DE" sz="1200" dirty="0" err="1"/>
              <a:t>instead</a:t>
            </a:r>
            <a:r>
              <a:rPr lang="de-DE" sz="1200" dirty="0"/>
              <a:t>: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3A85A9E-86E9-4865-80FE-39CA2B72EEAD}"/>
              </a:ext>
            </a:extLst>
          </p:cNvPr>
          <p:cNvSpPr txBox="1"/>
          <p:nvPr/>
        </p:nvSpPr>
        <p:spPr>
          <a:xfrm>
            <a:off x="993531" y="3455377"/>
            <a:ext cx="240909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Payout</a:t>
            </a:r>
          </a:p>
          <a:p>
            <a:r>
              <a:rPr lang="de-DE" sz="1200" dirty="0" err="1"/>
              <a:t>Uses</a:t>
            </a:r>
            <a:r>
              <a:rPr lang="de-DE" sz="1200" dirty="0"/>
              <a:t> a </a:t>
            </a:r>
            <a:r>
              <a:rPr lang="de-DE" sz="1200" dirty="0" err="1"/>
              <a:t>payback</a:t>
            </a:r>
            <a:r>
              <a:rPr lang="de-DE" sz="1200" dirty="0"/>
              <a:t>-system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established</a:t>
            </a:r>
            <a:r>
              <a:rPr lang="de-DE" sz="1200" dirty="0"/>
              <a:t> in </a:t>
            </a:r>
            <a:r>
              <a:rPr lang="de-DE" sz="1200" dirty="0" err="1"/>
              <a:t>supermarkets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generate</a:t>
            </a:r>
            <a:r>
              <a:rPr lang="de-DE" sz="1200" dirty="0"/>
              <a:t> </a:t>
            </a:r>
            <a:r>
              <a:rPr lang="de-DE" sz="1200" dirty="0" err="1"/>
              <a:t>codes</a:t>
            </a:r>
            <a:r>
              <a:rPr lang="de-DE" sz="1200" dirty="0"/>
              <a:t> </a:t>
            </a:r>
            <a:r>
              <a:rPr lang="de-DE" sz="1200" dirty="0" err="1"/>
              <a:t>that</a:t>
            </a:r>
            <a:r>
              <a:rPr lang="de-DE" sz="1200" dirty="0"/>
              <a:t> </a:t>
            </a:r>
            <a:r>
              <a:rPr lang="de-DE" sz="1200" dirty="0" err="1"/>
              <a:t>can</a:t>
            </a:r>
            <a:r>
              <a:rPr lang="de-DE" sz="1200" dirty="0"/>
              <a:t>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used</a:t>
            </a:r>
            <a:r>
              <a:rPr lang="de-DE" sz="1200" dirty="0"/>
              <a:t> via an </a:t>
            </a:r>
            <a:r>
              <a:rPr lang="de-DE" sz="1200" dirty="0" err="1"/>
              <a:t>app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multiple </a:t>
            </a:r>
            <a:r>
              <a:rPr lang="de-DE" sz="1200" dirty="0" err="1"/>
              <a:t>users</a:t>
            </a:r>
            <a:r>
              <a:rPr lang="de-DE" sz="1200" dirty="0"/>
              <a:t> at </a:t>
            </a:r>
            <a:r>
              <a:rPr lang="de-DE" sz="1200" dirty="0" err="1"/>
              <a:t>the</a:t>
            </a:r>
            <a:r>
              <a:rPr lang="de-DE" sz="1200" dirty="0"/>
              <a:t> same time.</a:t>
            </a:r>
          </a:p>
          <a:p>
            <a:r>
              <a:rPr lang="de-DE" sz="1200" dirty="0" err="1"/>
              <a:t>It</a:t>
            </a:r>
            <a:r>
              <a:rPr lang="de-DE" sz="1200" dirty="0"/>
              <a:t> also </a:t>
            </a:r>
            <a:r>
              <a:rPr lang="de-DE" sz="1200" dirty="0" err="1"/>
              <a:t>would</a:t>
            </a:r>
            <a:r>
              <a:rPr lang="de-DE" sz="1200" dirty="0"/>
              <a:t> </a:t>
            </a:r>
            <a:r>
              <a:rPr lang="de-DE" sz="1200" dirty="0" err="1"/>
              <a:t>obscure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purchase</a:t>
            </a:r>
            <a:r>
              <a:rPr lang="de-DE" sz="1200" dirty="0"/>
              <a:t> </a:t>
            </a:r>
            <a:r>
              <a:rPr lang="de-DE" sz="1200" dirty="0" err="1"/>
              <a:t>statistics</a:t>
            </a:r>
            <a:endParaRPr lang="de-DE" sz="1200" dirty="0"/>
          </a:p>
          <a:p>
            <a:r>
              <a:rPr lang="de-DE" sz="1200" b="1" dirty="0">
                <a:solidFill>
                  <a:srgbClr val="FF0000"/>
                </a:solidFill>
              </a:rPr>
              <a:t>But </a:t>
            </a:r>
            <a:r>
              <a:rPr lang="de-DE" sz="1200" b="1" dirty="0" err="1">
                <a:solidFill>
                  <a:srgbClr val="FF0000"/>
                </a:solidFill>
              </a:rPr>
              <a:t>highly</a:t>
            </a:r>
            <a:r>
              <a:rPr lang="de-DE" sz="1200" b="1" dirty="0">
                <a:solidFill>
                  <a:srgbClr val="FF0000"/>
                </a:solidFill>
              </a:rPr>
              <a:t> illegal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525C6E3-82B4-4FBC-BCCC-4D13D0D95C20}"/>
              </a:ext>
            </a:extLst>
          </p:cNvPr>
          <p:cNvSpPr txBox="1"/>
          <p:nvPr/>
        </p:nvSpPr>
        <p:spPr>
          <a:xfrm>
            <a:off x="4642339" y="3455377"/>
            <a:ext cx="303334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Project </a:t>
            </a:r>
            <a:r>
              <a:rPr lang="de-DE" dirty="0" err="1"/>
              <a:t>Scheduling</a:t>
            </a:r>
            <a:r>
              <a:rPr lang="de-DE" dirty="0"/>
              <a:t> </a:t>
            </a:r>
            <a:r>
              <a:rPr lang="de-DE" dirty="0" err="1"/>
              <a:t>Application</a:t>
            </a:r>
            <a:endParaRPr lang="de-DE" dirty="0"/>
          </a:p>
          <a:p>
            <a:r>
              <a:rPr lang="de-DE" sz="1200" i="1" dirty="0" err="1"/>
              <a:t>Because</a:t>
            </a:r>
            <a:r>
              <a:rPr lang="de-DE" sz="1200" i="1" dirty="0"/>
              <a:t> I </a:t>
            </a:r>
            <a:r>
              <a:rPr lang="de-DE" sz="1200" i="1" dirty="0" err="1"/>
              <a:t>never</a:t>
            </a:r>
            <a:r>
              <a:rPr lang="de-DE" sz="1200" i="1" dirty="0"/>
              <a:t> </a:t>
            </a:r>
            <a:r>
              <a:rPr lang="de-DE" sz="1200" i="1" dirty="0" err="1"/>
              <a:t>now</a:t>
            </a:r>
            <a:r>
              <a:rPr lang="de-DE" sz="1200" i="1" dirty="0"/>
              <a:t> </a:t>
            </a:r>
            <a:r>
              <a:rPr lang="de-DE" sz="1200" i="1" dirty="0" err="1"/>
              <a:t>where</a:t>
            </a:r>
            <a:r>
              <a:rPr lang="de-DE" sz="1200" i="1" dirty="0"/>
              <a:t> </a:t>
            </a:r>
            <a:r>
              <a:rPr lang="de-DE" sz="1200" i="1" dirty="0" err="1"/>
              <a:t>my</a:t>
            </a:r>
            <a:r>
              <a:rPr lang="de-DE" sz="1200" i="1" dirty="0"/>
              <a:t> time </a:t>
            </a:r>
            <a:r>
              <a:rPr lang="de-DE" sz="1200" i="1" dirty="0" err="1"/>
              <a:t>is</a:t>
            </a:r>
            <a:r>
              <a:rPr lang="de-DE" sz="1200" i="1" dirty="0"/>
              <a:t> </a:t>
            </a:r>
            <a:r>
              <a:rPr lang="de-DE" sz="1200" i="1" dirty="0" err="1"/>
              <a:t>going</a:t>
            </a:r>
            <a:r>
              <a:rPr lang="de-DE" sz="1200" i="1" dirty="0"/>
              <a:t>..</a:t>
            </a:r>
          </a:p>
          <a:p>
            <a:r>
              <a:rPr lang="de-DE" sz="1200" dirty="0"/>
              <a:t>A </a:t>
            </a:r>
            <a:r>
              <a:rPr lang="de-DE" sz="1200" dirty="0" err="1"/>
              <a:t>website</a:t>
            </a:r>
            <a:r>
              <a:rPr lang="de-DE" sz="1200" dirty="0"/>
              <a:t> </a:t>
            </a:r>
            <a:r>
              <a:rPr lang="de-DE" sz="1200" dirty="0" err="1"/>
              <a:t>that</a:t>
            </a:r>
            <a:r>
              <a:rPr lang="de-DE" sz="1200" dirty="0"/>
              <a:t> </a:t>
            </a:r>
            <a:r>
              <a:rPr lang="de-DE" sz="1200" dirty="0" err="1"/>
              <a:t>organizes</a:t>
            </a:r>
            <a:r>
              <a:rPr lang="de-DE" sz="1200" dirty="0"/>
              <a:t> </a:t>
            </a:r>
            <a:r>
              <a:rPr lang="de-DE" sz="1200" dirty="0" err="1"/>
              <a:t>your</a:t>
            </a:r>
            <a:r>
              <a:rPr lang="de-DE" sz="1200" dirty="0"/>
              <a:t> </a:t>
            </a:r>
            <a:r>
              <a:rPr lang="de-DE" sz="1200" dirty="0" err="1"/>
              <a:t>projects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show</a:t>
            </a:r>
            <a:r>
              <a:rPr lang="de-DE" sz="1200" dirty="0"/>
              <a:t> </a:t>
            </a:r>
            <a:r>
              <a:rPr lang="de-DE" sz="1200" dirty="0" err="1"/>
              <a:t>their</a:t>
            </a:r>
            <a:r>
              <a:rPr lang="de-DE" sz="1200" dirty="0"/>
              <a:t> </a:t>
            </a:r>
            <a:r>
              <a:rPr lang="de-DE" sz="1200" dirty="0" err="1"/>
              <a:t>progress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time </a:t>
            </a:r>
            <a:r>
              <a:rPr lang="de-DE" sz="1200" dirty="0" err="1"/>
              <a:t>management</a:t>
            </a:r>
            <a:endParaRPr lang="de-DE" sz="1200" dirty="0"/>
          </a:p>
          <a:p>
            <a:r>
              <a:rPr lang="de-DE" sz="1200" dirty="0"/>
              <a:t>-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assigning</a:t>
            </a:r>
            <a:r>
              <a:rPr lang="de-DE" sz="1200" dirty="0"/>
              <a:t> time </a:t>
            </a:r>
            <a:r>
              <a:rPr lang="de-DE" sz="1200" dirty="0" err="1"/>
              <a:t>slots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them</a:t>
            </a:r>
            <a:r>
              <a:rPr lang="de-DE" sz="1200" dirty="0"/>
              <a:t>, </a:t>
            </a:r>
            <a:r>
              <a:rPr lang="de-DE" sz="1200" dirty="0" err="1"/>
              <a:t>that</a:t>
            </a:r>
            <a:r>
              <a:rPr lang="de-DE" sz="1200" dirty="0"/>
              <a:t> </a:t>
            </a:r>
            <a:r>
              <a:rPr lang="de-DE" sz="1200" dirty="0" err="1"/>
              <a:t>can</a:t>
            </a:r>
            <a:r>
              <a:rPr lang="de-DE" sz="1200" dirty="0"/>
              <a:t>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increased</a:t>
            </a:r>
            <a:r>
              <a:rPr lang="de-DE" sz="1200" dirty="0"/>
              <a:t> (=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spent</a:t>
            </a:r>
            <a:r>
              <a:rPr lang="de-DE" sz="1200" dirty="0"/>
              <a:t> time)</a:t>
            </a:r>
          </a:p>
        </p:txBody>
      </p:sp>
    </p:spTree>
    <p:extLst>
      <p:ext uri="{BB962C8B-B14F-4D97-AF65-F5344CB8AC3E}">
        <p14:creationId xmlns:p14="http://schemas.microsoft.com/office/powerpoint/2010/main" val="3526528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Breitbild</PresentationFormat>
  <Paragraphs>30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Digital Artifactual Objections: Log</vt:lpstr>
      <vt:lpstr>May 22nd, 2017</vt:lpstr>
      <vt:lpstr>PowerPoint-Präsentation</vt:lpstr>
      <vt:lpstr>Other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Artifactual Objections: Log</dc:title>
  <dc:creator>David</dc:creator>
  <cp:lastModifiedBy>David</cp:lastModifiedBy>
  <cp:revision>3</cp:revision>
  <dcterms:created xsi:type="dcterms:W3CDTF">2017-05-22T12:00:21Z</dcterms:created>
  <dcterms:modified xsi:type="dcterms:W3CDTF">2017-05-22T12:18:00Z</dcterms:modified>
</cp:coreProperties>
</file>