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2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chart11.xml" ContentType="application/vnd.openxmlformats-officedocument.drawingml.chart+xml"/>
  <Override PartName="/ppt/charts/chart10.xml" ContentType="application/vnd.openxmlformats-officedocument.drawingml.chart+xml"/>
  <Override PartName="/ppt/charts/chart9.xml" ContentType="application/vnd.openxmlformats-officedocument.drawingml.chart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omments/comment13.xml" ContentType="application/vnd.openxmlformats-officedocument.presentationml.comments+xml"/>
  <Override PartName="/ppt/comments/comment7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.xml" ContentType="application/vnd.openxmlformats-officedocument.presentationml.comments+xml"/>
  <Override PartName="/ppt/comments/comment6.xml" ContentType="application/vnd.openxmlformats-officedocument.presentationml.comments+xml"/>
  <Override PartName="/ppt/media/image9.wmf" ContentType="image/x-wmf"/>
  <Override PartName="/ppt/media/image8.wmf" ContentType="image/x-wmf"/>
  <Override PartName="/ppt/media/image10.wmf" ContentType="image/x-wmf"/>
  <Override PartName="/ppt/media/image2.jpeg" ContentType="image/jpeg"/>
  <Override PartName="/ppt/media/image1.jpeg" ContentType="image/jpeg"/>
  <Override PartName="/ppt/media/image3.jpeg" ContentType="image/jpeg"/>
  <Override PartName="/ppt/media/image6.wmf" ContentType="image/x-wmf"/>
  <Override PartName="/ppt/media/image4.png" ContentType="image/png"/>
  <Override PartName="/ppt/media/image7.wmf" ContentType="image/x-wmf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7077075" cy="9004300"/>
</p:presentation>
</file>

<file path=ppt/commentAuthors.xml><?xml version="1.0" encoding="utf-8"?>
<p:cmAuthorLst xmlns:p="http://schemas.openxmlformats.org/presentationml/2006/main">
  <p:cmAuthor id="0" name="Patrick-André" initials="P" lastIdx="6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commentAuthors" Target="commentAuthor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0.0535714285714286</c:v>
                </c:pt>
                <c:pt idx="1">
                  <c:v>0.464285714285714</c:v>
                </c:pt>
                <c:pt idx="2">
                  <c:v>0.196428571428571</c:v>
                </c:pt>
                <c:pt idx="3">
                  <c:v>0.25</c:v>
                </c:pt>
                <c:pt idx="4">
                  <c:v>0.0357142857142857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0.656250000000002</c:v>
                </c:pt>
                <c:pt idx="1">
                  <c:v>0.28125</c:v>
                </c:pt>
                <c:pt idx="2">
                  <c:v>0.0625000000000001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0.5</c:v>
                </c:pt>
                <c:pt idx="1">
                  <c:v>0.312500000000001</c:v>
                </c:pt>
                <c:pt idx="2">
                  <c:v>0.1875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gapWidth val="150"/>
        <c:overlap val="0"/>
        <c:axId val="43697518"/>
        <c:axId val="22158148"/>
      </c:barChart>
      <c:catAx>
        <c:axId val="43697518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22158148"/>
        <c:crosses val="autoZero"/>
        <c:auto val="1"/>
        <c:lblAlgn val="ctr"/>
        <c:lblOffset val="100"/>
      </c:catAx>
      <c:valAx>
        <c:axId val="22158148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43697518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0.196428571428571</c:v>
                </c:pt>
                <c:pt idx="1">
                  <c:v>0.446428571428573</c:v>
                </c:pt>
                <c:pt idx="2">
                  <c:v>0.0535714285714286</c:v>
                </c:pt>
                <c:pt idx="3">
                  <c:v>0.232142857142857</c:v>
                </c:pt>
                <c:pt idx="4">
                  <c:v>0.0714285714285714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0.21875</c:v>
                </c:pt>
                <c:pt idx="2">
                  <c:v>0.46875</c:v>
                </c:pt>
                <c:pt idx="3">
                  <c:v>0.25</c:v>
                </c:pt>
                <c:pt idx="4">
                  <c:v>0.0625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0.125</c:v>
                </c:pt>
                <c:pt idx="1">
                  <c:v>0.5</c:v>
                </c:pt>
                <c:pt idx="2">
                  <c:v>0.125</c:v>
                </c:pt>
                <c:pt idx="3">
                  <c:v>0.1875</c:v>
                </c:pt>
                <c:pt idx="4">
                  <c:v>0.0625</c:v>
                </c:pt>
              </c:numCache>
            </c:numRef>
          </c:val>
        </c:ser>
        <c:gapWidth val="150"/>
        <c:overlap val="0"/>
        <c:axId val="16332626"/>
        <c:axId val="524866"/>
      </c:barChart>
      <c:catAx>
        <c:axId val="16332626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524866"/>
        <c:crosses val="autoZero"/>
        <c:auto val="1"/>
        <c:lblAlgn val="ctr"/>
        <c:lblOffset val="100"/>
      </c:catAx>
      <c:valAx>
        <c:axId val="524866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16332626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0.196428571428571</c:v>
                </c:pt>
                <c:pt idx="1">
                  <c:v>0.446428571428573</c:v>
                </c:pt>
                <c:pt idx="2">
                  <c:v>0.0535714285714286</c:v>
                </c:pt>
                <c:pt idx="3">
                  <c:v>0.232142857142857</c:v>
                </c:pt>
                <c:pt idx="4">
                  <c:v>0.0714285714285714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0.21875</c:v>
                </c:pt>
                <c:pt idx="2">
                  <c:v>0.46875</c:v>
                </c:pt>
                <c:pt idx="3">
                  <c:v>0.25</c:v>
                </c:pt>
                <c:pt idx="4">
                  <c:v>0.0625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0.125</c:v>
                </c:pt>
                <c:pt idx="1">
                  <c:v>0.5</c:v>
                </c:pt>
                <c:pt idx="2">
                  <c:v>0.125</c:v>
                </c:pt>
                <c:pt idx="3">
                  <c:v>0.1875</c:v>
                </c:pt>
                <c:pt idx="4">
                  <c:v>0.0625</c:v>
                </c:pt>
              </c:numCache>
            </c:numRef>
          </c:val>
        </c:ser>
        <c:gapWidth val="150"/>
        <c:overlap val="0"/>
        <c:axId val="95710597"/>
        <c:axId val="61811605"/>
      </c:barChart>
      <c:catAx>
        <c:axId val="95710597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61811605"/>
        <c:crosses val="autoZero"/>
        <c:auto val="1"/>
        <c:lblAlgn val="ctr"/>
        <c:lblOffset val="100"/>
      </c:catAx>
      <c:valAx>
        <c:axId val="61811605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95710597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0.196428571428571</c:v>
                </c:pt>
                <c:pt idx="1">
                  <c:v>0.446428571428573</c:v>
                </c:pt>
                <c:pt idx="2">
                  <c:v>0.0535714285714286</c:v>
                </c:pt>
                <c:pt idx="3">
                  <c:v>0.232142857142857</c:v>
                </c:pt>
                <c:pt idx="4">
                  <c:v>0.0714285714285714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0.21875</c:v>
                </c:pt>
                <c:pt idx="2">
                  <c:v>0.46875</c:v>
                </c:pt>
                <c:pt idx="3">
                  <c:v>0.25</c:v>
                </c:pt>
                <c:pt idx="4">
                  <c:v>0.0625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solidFill>
              <a:srgbClr val="eb641b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0.125</c:v>
                </c:pt>
                <c:pt idx="1">
                  <c:v>0.5</c:v>
                </c:pt>
                <c:pt idx="2">
                  <c:v>0.125</c:v>
                </c:pt>
                <c:pt idx="3">
                  <c:v>0.1875</c:v>
                </c:pt>
                <c:pt idx="4">
                  <c:v>0.0625</c:v>
                </c:pt>
              </c:numCache>
            </c:numRef>
          </c:val>
        </c:ser>
        <c:gapWidth val="150"/>
        <c:overlap val="0"/>
        <c:axId val="64449902"/>
        <c:axId val="59167989"/>
      </c:barChart>
      <c:catAx>
        <c:axId val="64449902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59167989"/>
        <c:crosses val="autoZero"/>
        <c:auto val="1"/>
        <c:lblAlgn val="ctr"/>
        <c:lblOffset val="100"/>
      </c:catAx>
      <c:valAx>
        <c:axId val="59167989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64449902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0.0535714285714286</c:v>
                </c:pt>
                <c:pt idx="1">
                  <c:v>0.464285714285714</c:v>
                </c:pt>
                <c:pt idx="2">
                  <c:v>0.196428571428571</c:v>
                </c:pt>
                <c:pt idx="3">
                  <c:v>0.25</c:v>
                </c:pt>
                <c:pt idx="4">
                  <c:v>0.0357142857142857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0.656250000000002</c:v>
                </c:pt>
                <c:pt idx="1">
                  <c:v>0.28125</c:v>
                </c:pt>
                <c:pt idx="2">
                  <c:v>0.0625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0.5</c:v>
                </c:pt>
                <c:pt idx="1">
                  <c:v>0.312500000000001</c:v>
                </c:pt>
                <c:pt idx="2">
                  <c:v>0.1875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gapWidth val="150"/>
        <c:overlap val="0"/>
        <c:axId val="53624547"/>
        <c:axId val="57481521"/>
      </c:barChart>
      <c:catAx>
        <c:axId val="53624547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57481521"/>
        <c:crosses val="autoZero"/>
        <c:auto val="1"/>
        <c:lblAlgn val="ctr"/>
        <c:lblOffset val="100"/>
      </c:catAx>
      <c:valAx>
        <c:axId val="57481521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53624547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0.0535714285714286</c:v>
                </c:pt>
                <c:pt idx="1">
                  <c:v>0.464285714285714</c:v>
                </c:pt>
                <c:pt idx="2">
                  <c:v>0.196428571428571</c:v>
                </c:pt>
                <c:pt idx="3">
                  <c:v>0.25</c:v>
                </c:pt>
                <c:pt idx="4">
                  <c:v>0.0357142857142857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0.656250000000002</c:v>
                </c:pt>
                <c:pt idx="1">
                  <c:v>0.28125</c:v>
                </c:pt>
                <c:pt idx="2">
                  <c:v>0.0625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solidFill>
              <a:srgbClr val="eb641b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0.5</c:v>
                </c:pt>
                <c:pt idx="1">
                  <c:v>0.312500000000001</c:v>
                </c:pt>
                <c:pt idx="2">
                  <c:v>0.1875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gapWidth val="150"/>
        <c:overlap val="0"/>
        <c:axId val="83207312"/>
        <c:axId val="62539770"/>
      </c:barChart>
      <c:catAx>
        <c:axId val="83207312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62539770"/>
        <c:crosses val="autoZero"/>
        <c:auto val="1"/>
        <c:lblAlgn val="ctr"/>
        <c:lblOffset val="100"/>
      </c:catAx>
      <c:valAx>
        <c:axId val="62539770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83207312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0.285714285714287</c:v>
                </c:pt>
                <c:pt idx="1">
                  <c:v>0.410714285714287</c:v>
                </c:pt>
                <c:pt idx="2">
                  <c:v>0</c:v>
                </c:pt>
                <c:pt idx="3">
                  <c:v>0.214285714285714</c:v>
                </c:pt>
                <c:pt idx="4">
                  <c:v>0.089285714285714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0.0625000000000001</c:v>
                </c:pt>
                <c:pt idx="1">
                  <c:v>0.375000000000001</c:v>
                </c:pt>
                <c:pt idx="2">
                  <c:v>0.28125</c:v>
                </c:pt>
                <c:pt idx="3">
                  <c:v>0.25</c:v>
                </c:pt>
                <c:pt idx="4">
                  <c:v>0.03125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</c:v>
                </c:pt>
                <c:pt idx="1">
                  <c:v>0.312500000000001</c:v>
                </c:pt>
                <c:pt idx="2">
                  <c:v>0.125</c:v>
                </c:pt>
                <c:pt idx="3">
                  <c:v>0.437500000000001</c:v>
                </c:pt>
                <c:pt idx="4">
                  <c:v>0.125</c:v>
                </c:pt>
              </c:numCache>
            </c:numRef>
          </c:val>
        </c:ser>
        <c:gapWidth val="150"/>
        <c:overlap val="0"/>
        <c:axId val="81494019"/>
        <c:axId val="78438495"/>
      </c:barChart>
      <c:catAx>
        <c:axId val="81494019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78438495"/>
        <c:crosses val="autoZero"/>
        <c:auto val="1"/>
        <c:lblAlgn val="ctr"/>
        <c:lblOffset val="100"/>
      </c:catAx>
      <c:valAx>
        <c:axId val="78438495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81494019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0.285714285714287</c:v>
                </c:pt>
                <c:pt idx="1">
                  <c:v>0.410714285714287</c:v>
                </c:pt>
                <c:pt idx="2">
                  <c:v>0</c:v>
                </c:pt>
                <c:pt idx="3">
                  <c:v>0.214285714285714</c:v>
                </c:pt>
                <c:pt idx="4">
                  <c:v>0.089285714285714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0.0625</c:v>
                </c:pt>
                <c:pt idx="1">
                  <c:v>0.375000000000001</c:v>
                </c:pt>
                <c:pt idx="2">
                  <c:v>0.28125</c:v>
                </c:pt>
                <c:pt idx="3">
                  <c:v>0.25</c:v>
                </c:pt>
                <c:pt idx="4">
                  <c:v>0.03125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</c:v>
                </c:pt>
                <c:pt idx="1">
                  <c:v>0.312500000000001</c:v>
                </c:pt>
                <c:pt idx="2">
                  <c:v>0.125</c:v>
                </c:pt>
                <c:pt idx="3">
                  <c:v>0.437500000000001</c:v>
                </c:pt>
                <c:pt idx="4">
                  <c:v>0.125</c:v>
                </c:pt>
              </c:numCache>
            </c:numRef>
          </c:val>
        </c:ser>
        <c:gapWidth val="150"/>
        <c:overlap val="0"/>
        <c:axId val="91003272"/>
        <c:axId val="36270134"/>
      </c:barChart>
      <c:catAx>
        <c:axId val="91003272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36270134"/>
        <c:crosses val="autoZero"/>
        <c:auto val="1"/>
        <c:lblAlgn val="ctr"/>
        <c:lblOffset val="100"/>
      </c:catAx>
      <c:valAx>
        <c:axId val="36270134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91003272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0.285714285714287</c:v>
                </c:pt>
                <c:pt idx="1">
                  <c:v>0.410714285714287</c:v>
                </c:pt>
                <c:pt idx="2">
                  <c:v>0</c:v>
                </c:pt>
                <c:pt idx="3">
                  <c:v>0.214285714285714</c:v>
                </c:pt>
                <c:pt idx="4">
                  <c:v>0.089285714285714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0.0625</c:v>
                </c:pt>
                <c:pt idx="1">
                  <c:v>0.375000000000001</c:v>
                </c:pt>
                <c:pt idx="2">
                  <c:v>0.28125</c:v>
                </c:pt>
                <c:pt idx="3">
                  <c:v>0.25</c:v>
                </c:pt>
                <c:pt idx="4">
                  <c:v>0.03125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solidFill>
              <a:srgbClr val="eb641b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PV</c:v>
                </c:pt>
                <c:pt idx="1">
                  <c:v>H &gt; PV</c:v>
                </c:pt>
                <c:pt idx="2">
                  <c:v>H = PV</c:v>
                </c:pt>
                <c:pt idx="3">
                  <c:v>H &lt; PV</c:v>
                </c:pt>
                <c:pt idx="4">
                  <c:v>H &lt;&lt; PV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</c:v>
                </c:pt>
                <c:pt idx="1">
                  <c:v>0.312500000000001</c:v>
                </c:pt>
                <c:pt idx="2">
                  <c:v>0.125</c:v>
                </c:pt>
                <c:pt idx="3">
                  <c:v>0.437500000000001</c:v>
                </c:pt>
                <c:pt idx="4">
                  <c:v>0.125</c:v>
                </c:pt>
              </c:numCache>
            </c:numRef>
          </c:val>
        </c:ser>
        <c:gapWidth val="150"/>
        <c:overlap val="0"/>
        <c:axId val="94267371"/>
        <c:axId val="55334332"/>
      </c:barChart>
      <c:catAx>
        <c:axId val="94267371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55334332"/>
        <c:crosses val="autoZero"/>
        <c:auto val="1"/>
        <c:lblAlgn val="ctr"/>
        <c:lblOffset val="100"/>
      </c:catAx>
      <c:valAx>
        <c:axId val="55334332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94267371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0.125</c:v>
                </c:pt>
                <c:pt idx="2">
                  <c:v>0.196428571428571</c:v>
                </c:pt>
                <c:pt idx="3">
                  <c:v>0.5</c:v>
                </c:pt>
                <c:pt idx="4">
                  <c:v>0.178571428571429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0.34375</c:v>
                </c:pt>
                <c:pt idx="1">
                  <c:v>0.34375</c:v>
                </c:pt>
                <c:pt idx="2">
                  <c:v>0.21875</c:v>
                </c:pt>
                <c:pt idx="3">
                  <c:v>0.0625</c:v>
                </c:pt>
                <c:pt idx="4">
                  <c:v>0.03125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0.125</c:v>
                </c:pt>
                <c:pt idx="1">
                  <c:v>0.1875</c:v>
                </c:pt>
                <c:pt idx="2">
                  <c:v>0.312500000000001</c:v>
                </c:pt>
                <c:pt idx="3">
                  <c:v>0.312500000000001</c:v>
                </c:pt>
                <c:pt idx="4">
                  <c:v>0.0625</c:v>
                </c:pt>
              </c:numCache>
            </c:numRef>
          </c:val>
        </c:ser>
        <c:gapWidth val="150"/>
        <c:overlap val="0"/>
        <c:axId val="69284213"/>
        <c:axId val="307860"/>
      </c:barChart>
      <c:catAx>
        <c:axId val="69284213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307860"/>
        <c:crosses val="autoZero"/>
        <c:auto val="1"/>
        <c:lblAlgn val="ctr"/>
        <c:lblOffset val="100"/>
      </c:catAx>
      <c:valAx>
        <c:axId val="307860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69284213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0.125</c:v>
                </c:pt>
                <c:pt idx="2">
                  <c:v>0.196428571428571</c:v>
                </c:pt>
                <c:pt idx="3">
                  <c:v>0.5</c:v>
                </c:pt>
                <c:pt idx="4">
                  <c:v>0.178571428571429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0.34375</c:v>
                </c:pt>
                <c:pt idx="1">
                  <c:v>0.34375</c:v>
                </c:pt>
                <c:pt idx="2">
                  <c:v>0.21875</c:v>
                </c:pt>
                <c:pt idx="3">
                  <c:v>0.0625</c:v>
                </c:pt>
                <c:pt idx="4">
                  <c:v>0.03125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0.125</c:v>
                </c:pt>
                <c:pt idx="1">
                  <c:v>0.1875</c:v>
                </c:pt>
                <c:pt idx="2">
                  <c:v>0.312500000000001</c:v>
                </c:pt>
                <c:pt idx="3">
                  <c:v>0.312500000000001</c:v>
                </c:pt>
                <c:pt idx="4">
                  <c:v>0.0625</c:v>
                </c:pt>
              </c:numCache>
            </c:numRef>
          </c:val>
        </c:ser>
        <c:gapWidth val="150"/>
        <c:overlap val="0"/>
        <c:axId val="4715235"/>
        <c:axId val="27994904"/>
      </c:barChart>
      <c:catAx>
        <c:axId val="4715235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27994904"/>
        <c:crosses val="autoZero"/>
        <c:auto val="1"/>
        <c:lblAlgn val="ctr"/>
        <c:lblOffset val="100"/>
      </c:catAx>
      <c:valAx>
        <c:axId val="27994904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4715235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rgbClr val="2da2bf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0.125</c:v>
                </c:pt>
                <c:pt idx="2">
                  <c:v>0.196428571428571</c:v>
                </c:pt>
                <c:pt idx="3">
                  <c:v>0.5</c:v>
                </c:pt>
                <c:pt idx="4">
                  <c:v>0.178571428571429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da1f28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0.34375</c:v>
                </c:pt>
                <c:pt idx="1">
                  <c:v>0.34375</c:v>
                </c:pt>
                <c:pt idx="2">
                  <c:v>0.21875</c:v>
                </c:pt>
                <c:pt idx="3">
                  <c:v>0.0625</c:v>
                </c:pt>
                <c:pt idx="4">
                  <c:v>0.03125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Mixed</c:v>
                </c:pt>
              </c:strCache>
            </c:strRef>
          </c:tx>
          <c:spPr>
            <a:solidFill>
              <a:srgbClr val="eb641b"/>
            </a:solidFill>
            <a:ln>
              <a:noFill/>
            </a:ln>
          </c:spPr>
          <c:invertIfNegative val="0"/>
          <c:dLbls>
            <c:numFmt formatCode="0%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H &gt;&gt; SOLA</c:v>
                </c:pt>
                <c:pt idx="1">
                  <c:v>H &gt; SOLA</c:v>
                </c:pt>
                <c:pt idx="2">
                  <c:v>H = SOLA</c:v>
                </c:pt>
                <c:pt idx="3">
                  <c:v>H &lt; SOLA</c:v>
                </c:pt>
                <c:pt idx="4">
                  <c:v>H &lt;&lt; SOLA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0.125</c:v>
                </c:pt>
                <c:pt idx="1">
                  <c:v>0.1875</c:v>
                </c:pt>
                <c:pt idx="2">
                  <c:v>0.312500000000001</c:v>
                </c:pt>
                <c:pt idx="3">
                  <c:v>0.312500000000001</c:v>
                </c:pt>
                <c:pt idx="4">
                  <c:v>0.0625</c:v>
                </c:pt>
              </c:numCache>
            </c:numRef>
          </c:val>
        </c:ser>
        <c:gapWidth val="150"/>
        <c:overlap val="0"/>
        <c:axId val="19835441"/>
        <c:axId val="33909138"/>
      </c:barChart>
      <c:catAx>
        <c:axId val="19835441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33909138"/>
        <c:crosses val="autoZero"/>
        <c:auto val="1"/>
        <c:lblAlgn val="ctr"/>
        <c:lblOffset val="100"/>
      </c:catAx>
      <c:valAx>
        <c:axId val="33909138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Lucida Sans Unicode"/>
              </a:defRPr>
            </a:pPr>
          </a:p>
        </c:txPr>
        <c:crossAx val="19835441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Lucida Sans Unicode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omments/comment13.xml><?xml version="1.0" encoding="utf-8"?>
<p:cmLst xmlns:p="http://schemas.openxmlformats.org/presentationml/2006/main">
  <p:cm authorId="0" dt="2007-04-16T15:06:10.862000000" idx="5">
    <p:pos x="0" y="0"/>
    <p:text>cas ou les methodes ind. fail.
signaux complementaires</p:text>
  </p:cm>
</p:cmLst>
</file>

<file path=ppt/comments/comment2.xml><?xml version="1.0" encoding="utf-8"?>
<p:cmLst xmlns:p="http://schemas.openxmlformats.org/presentationml/2006/main">
  <p:cm authorId="0" dt="2007-04-17T15:45:49.836000000" idx="1">
    <p:pos x="0" y="0"/>
    <p:text>Main algorithm before classification?</p:text>
  </p:cm>
</p:cmLst>
</file>

<file path=ppt/comments/comment25.xml><?xml version="1.0" encoding="utf-8"?>
<p:cmLst xmlns:p="http://schemas.openxmlformats.org/presentationml/2006/main">
  <p:cm authorId="0" dt="2007-04-16T15:11:46.094000000" idx="6">
    <p:pos x="0" y="0"/>
    <p:text/>
  </p:cm>
</p:cmLst>
</file>

<file path=ppt/comments/comment6.xml><?xml version="1.0" encoding="utf-8"?>
<p:cmLst xmlns:p="http://schemas.openxmlformats.org/presentationml/2006/main">
  <p:cm authorId="0" dt="2007-04-26T11:28:12.546000000" idx="2">
    <p:pos x="1080" y="360"/>
    <p:text>re-introduire SOLAFS vs Phase Vocoder = Hybrid</p:text>
  </p:cm>
</p:cmLst>
</file>

<file path=ppt/comments/comment7.xml><?xml version="1.0" encoding="utf-8"?>
<p:cmLst xmlns:p="http://schemas.openxmlformats.org/presentationml/2006/main">
  <p:cm authorId="0" dt="2007-04-16T14:58:04.315000000" idx="3">
    <p:pos x="0" y="0"/>
    <p:text>features slide</p:text>
  </p:cm>
  <p:cm authorId="0" dt="2007-04-26T11:30:13.689000000" idx="4">
    <p:pos x="0" y="0"/>
    <p:text>Mettre en emphase la variation de xcorr pour unvoiced speech + music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Lucida Sans Unicode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D4F17CD-404D-4D81-9BBC-3E82C963091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1F03D9-630E-4840-AA86-E04D1E2950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2CC45A-7095-49EE-A53C-CCCB444DBD1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FF2FE0-B811-44B7-AF29-A305C3056F2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41A974-A0DE-487B-94AA-60289DB8F9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074EE8-9446-4325-9336-0A26BE581B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89434A-C53D-49CB-B66C-0FC9EF646E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B1DE76-E609-4527-9518-E2285F5478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2634C2-6AE0-4F7D-8400-1338E4369D9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7B774C-77EE-4690-AF21-E63BB5B6AF5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EB50B2-3208-4EDF-81A9-F53FC4549F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22F365-7B15-4314-A813-5F37DA95E3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1C094F-9CE3-4588-94E6-8E1A9F80EE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5A57F7-60A8-48DD-862B-71983FE8020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1B694F-B944-492B-B08C-4A5E541735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C92789-BD30-4949-9AED-ED38132E5D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5DEC9D-B8F2-4A9D-9CF5-8350987874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C9137F-1B43-414F-99EB-639BC53F26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1E766D-0DF3-49F9-9222-35B50C5502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0140F6-D889-4FC8-B505-3F05B959E47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0D13DF-93CD-4546-8562-8BE45BCC42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1287360" y="674640"/>
            <a:ext cx="4501800" cy="3376080"/>
          </a:xfrm>
          <a:prstGeom prst="rect">
            <a:avLst/>
          </a:prstGeom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07760" y="4277160"/>
            <a:ext cx="5661360" cy="4051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TextShape 3"/>
          <p:cNvSpPr txBox="1"/>
          <p:nvPr/>
        </p:nvSpPr>
        <p:spPr>
          <a:xfrm>
            <a:off x="4008600" y="8552520"/>
            <a:ext cx="3066480" cy="450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07C20B-ABCB-44FC-B4AD-DC13DF2346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Click </a:t>
            </a: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to </a:t>
            </a: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edit </a:t>
            </a: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Mast</a:t>
            </a: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er </a:t>
            </a: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title </a:t>
            </a: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style</a:t>
            </a:r>
            <a:endParaRPr b="0" lang="fr-FR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6F6C78B-C7AA-483E-B4D5-37343D7F06DC}" type="datetime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11/21/19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319BE8-3EA9-4593-A0A4-D1BE7A512099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fr-FR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fr-FR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Click to edit Master text styles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fr-FR" sz="2100" spc="-1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 b="0" lang="fr-FR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fr-FR" sz="1900" spc="-1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 b="0" lang="fr-FR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fr-FR" sz="1800" spc="-1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 b="0" lang="fr-F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F1D4425-DAE8-49F9-B4D8-3534FAEDC078}" type="datetime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11/21/19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0EA653-1951-4B85-B9AE-928D0D4C0B40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C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li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c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k 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t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o 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e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d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it 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M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a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s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t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e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r 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ti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tl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e 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s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t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y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l</a:t>
            </a: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e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2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2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mailto:P-A.Savard@USherbrooke.ca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7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157176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fr-FR" sz="4800" spc="-1" strike="noStrike">
                <a:solidFill>
                  <a:srgbClr val="464646"/>
                </a:solidFill>
                <a:latin typeface="Lucida Sans Unicode"/>
              </a:rPr>
              <a:t>Hybrid Time-Scale Modification of Audio</a:t>
            </a:r>
            <a:endParaRPr b="0" lang="fr-FR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71360" y="3611520"/>
            <a:ext cx="738648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464646"/>
                </a:solidFill>
                <a:latin typeface="Lucida Sans Unicode"/>
              </a:rPr>
              <a:t>Patrick-André Savard, Philippe Gournay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464646"/>
                </a:solidFill>
                <a:latin typeface="Lucida Sans Unicode"/>
              </a:rPr>
              <a:t>and Roch Lefebvre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464646"/>
                </a:solidFill>
                <a:latin typeface="Lucida Sans Unicode"/>
              </a:rPr>
              <a:t>Université de Sherbrooke, Québec, Canada 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time-scale modification:</a:t>
            </a:r>
            <a:br/>
            <a:r>
              <a:rPr b="1" lang="fr-FR" sz="3100" spc="-1" strike="noStrike">
                <a:solidFill>
                  <a:srgbClr val="464646"/>
                </a:solidFill>
                <a:latin typeface="Lucida Sans Unicode"/>
              </a:rPr>
              <a:t>Phase Vocoder to SOLAFS Transition</a:t>
            </a:r>
            <a:endParaRPr b="0" lang="fr-FR" sz="3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457200" y="1481400"/>
            <a:ext cx="3971520" cy="53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Current frame’s first analysis window is out of phase with current output signal</a:t>
            </a:r>
            <a:endParaRPr b="0" lang="en-US" sz="27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Assume that the current input frame contains a stationary signal</a:t>
            </a:r>
            <a:endParaRPr b="0" lang="en-US" sz="23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First input window is one phase vocoder analysis step ahead</a:t>
            </a:r>
            <a:endParaRPr b="0" lang="en-US" sz="23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First SOLAFS segment is OLA at the last phase vocoder synthesis step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SOLAFS synthesis samples (after the first OLA region) replace synthesis samples  obtained by the phase vocoder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430" name="Group 3"/>
          <p:cNvGrpSpPr/>
          <p:nvPr/>
        </p:nvGrpSpPr>
        <p:grpSpPr>
          <a:xfrm>
            <a:off x="6155280" y="3808440"/>
            <a:ext cx="2232720" cy="1990440"/>
            <a:chOff x="6155280" y="3808440"/>
            <a:chExt cx="2232720" cy="1990440"/>
          </a:xfrm>
        </p:grpSpPr>
        <p:sp>
          <p:nvSpPr>
            <p:cNvPr id="431" name="CustomShape 4"/>
            <p:cNvSpPr/>
            <p:nvPr/>
          </p:nvSpPr>
          <p:spPr>
            <a:xfrm>
              <a:off x="6155280" y="3808440"/>
              <a:ext cx="202680" cy="1440"/>
            </a:xfrm>
            <a:custGeom>
              <a:avLst/>
              <a:gdLst/>
              <a:ahLst/>
              <a:rect l="l" t="t" r="r" b="b"/>
              <a:pathLst>
                <a:path w="110" h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1" y="1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73" y="1"/>
                  </a:lnTo>
                  <a:lnTo>
                    <a:pt x="74" y="1"/>
                  </a:lnTo>
                  <a:lnTo>
                    <a:pt x="75" y="1"/>
                  </a:lnTo>
                  <a:lnTo>
                    <a:pt x="76" y="1"/>
                  </a:lnTo>
                  <a:lnTo>
                    <a:pt x="77" y="1"/>
                  </a:lnTo>
                  <a:lnTo>
                    <a:pt x="78" y="1"/>
                  </a:lnTo>
                  <a:lnTo>
                    <a:pt x="79" y="1"/>
                  </a:lnTo>
                  <a:lnTo>
                    <a:pt x="79" y="1"/>
                  </a:lnTo>
                  <a:lnTo>
                    <a:pt x="80" y="1"/>
                  </a:lnTo>
                  <a:lnTo>
                    <a:pt x="81" y="1"/>
                  </a:lnTo>
                  <a:lnTo>
                    <a:pt x="82" y="1"/>
                  </a:lnTo>
                  <a:lnTo>
                    <a:pt x="83" y="1"/>
                  </a:lnTo>
                  <a:lnTo>
                    <a:pt x="84" y="1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86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90" y="1"/>
                  </a:lnTo>
                  <a:lnTo>
                    <a:pt x="91" y="1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4" y="1"/>
                  </a:lnTo>
                  <a:lnTo>
                    <a:pt x="95" y="1"/>
                  </a:lnTo>
                  <a:lnTo>
                    <a:pt x="96" y="1"/>
                  </a:lnTo>
                  <a:lnTo>
                    <a:pt x="97" y="1"/>
                  </a:lnTo>
                  <a:lnTo>
                    <a:pt x="98" y="1"/>
                  </a:lnTo>
                  <a:lnTo>
                    <a:pt x="98" y="1"/>
                  </a:lnTo>
                  <a:lnTo>
                    <a:pt x="99" y="1"/>
                  </a:lnTo>
                  <a:lnTo>
                    <a:pt x="100" y="1"/>
                  </a:lnTo>
                  <a:lnTo>
                    <a:pt x="101" y="1"/>
                  </a:lnTo>
                  <a:lnTo>
                    <a:pt x="102" y="1"/>
                  </a:lnTo>
                  <a:lnTo>
                    <a:pt x="103" y="1"/>
                  </a:lnTo>
                  <a:lnTo>
                    <a:pt x="104" y="1"/>
                  </a:lnTo>
                  <a:lnTo>
                    <a:pt x="105" y="1"/>
                  </a:lnTo>
                  <a:lnTo>
                    <a:pt x="105" y="1"/>
                  </a:lnTo>
                  <a:lnTo>
                    <a:pt x="106" y="1"/>
                  </a:lnTo>
                  <a:lnTo>
                    <a:pt x="107" y="1"/>
                  </a:lnTo>
                  <a:lnTo>
                    <a:pt x="108" y="1"/>
                  </a:lnTo>
                  <a:lnTo>
                    <a:pt x="109" y="1"/>
                  </a:lnTo>
                  <a:lnTo>
                    <a:pt x="110" y="1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5"/>
            <p:cNvSpPr/>
            <p:nvPr/>
          </p:nvSpPr>
          <p:spPr>
            <a:xfrm>
              <a:off x="6358320" y="3810240"/>
              <a:ext cx="91800" cy="10800"/>
            </a:xfrm>
            <a:custGeom>
              <a:avLst/>
              <a:gdLst/>
              <a:ahLst/>
              <a:rect l="l" t="t" r="r" b="b"/>
              <a:pathLst>
                <a:path w="50" h="6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5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9" y="5"/>
                  </a:lnTo>
                  <a:lnTo>
                    <a:pt x="50" y="6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6"/>
            <p:cNvSpPr/>
            <p:nvPr/>
          </p:nvSpPr>
          <p:spPr>
            <a:xfrm>
              <a:off x="6452640" y="3821400"/>
              <a:ext cx="202680" cy="73800"/>
            </a:xfrm>
            <a:custGeom>
              <a:avLst/>
              <a:gdLst/>
              <a:ahLst/>
              <a:rect l="l" t="t" r="r" b="b"/>
              <a:pathLst>
                <a:path w="110" h="40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8" y="5"/>
                  </a:lnTo>
                  <a:lnTo>
                    <a:pt x="29" y="5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7" y="8"/>
                  </a:lnTo>
                  <a:lnTo>
                    <a:pt x="38" y="8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4" y="10"/>
                  </a:lnTo>
                  <a:lnTo>
                    <a:pt x="45" y="10"/>
                  </a:lnTo>
                  <a:lnTo>
                    <a:pt x="46" y="11"/>
                  </a:lnTo>
                  <a:lnTo>
                    <a:pt x="47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50" y="11"/>
                  </a:lnTo>
                  <a:lnTo>
                    <a:pt x="51" y="13"/>
                  </a:lnTo>
                  <a:lnTo>
                    <a:pt x="52" y="13"/>
                  </a:lnTo>
                  <a:lnTo>
                    <a:pt x="53" y="13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7" y="14"/>
                  </a:lnTo>
                  <a:lnTo>
                    <a:pt x="58" y="14"/>
                  </a:lnTo>
                  <a:lnTo>
                    <a:pt x="59" y="14"/>
                  </a:lnTo>
                  <a:lnTo>
                    <a:pt x="60" y="16"/>
                  </a:lnTo>
                  <a:lnTo>
                    <a:pt x="61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4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70" y="19"/>
                  </a:lnTo>
                  <a:lnTo>
                    <a:pt x="71" y="20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4" y="20"/>
                  </a:lnTo>
                  <a:lnTo>
                    <a:pt x="75" y="22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77" y="22"/>
                  </a:lnTo>
                  <a:lnTo>
                    <a:pt x="78" y="23"/>
                  </a:lnTo>
                  <a:lnTo>
                    <a:pt x="79" y="23"/>
                  </a:lnTo>
                  <a:lnTo>
                    <a:pt x="80" y="23"/>
                  </a:lnTo>
                  <a:lnTo>
                    <a:pt x="81" y="23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83" y="25"/>
                  </a:lnTo>
                  <a:lnTo>
                    <a:pt x="84" y="25"/>
                  </a:lnTo>
                  <a:lnTo>
                    <a:pt x="85" y="27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8" y="28"/>
                  </a:lnTo>
                  <a:lnTo>
                    <a:pt x="89" y="28"/>
                  </a:lnTo>
                  <a:lnTo>
                    <a:pt x="89" y="28"/>
                  </a:lnTo>
                  <a:lnTo>
                    <a:pt x="90" y="28"/>
                  </a:lnTo>
                  <a:lnTo>
                    <a:pt x="91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4" y="31"/>
                  </a:lnTo>
                  <a:lnTo>
                    <a:pt x="95" y="31"/>
                  </a:lnTo>
                  <a:lnTo>
                    <a:pt x="95" y="31"/>
                  </a:lnTo>
                  <a:lnTo>
                    <a:pt x="96" y="33"/>
                  </a:lnTo>
                  <a:lnTo>
                    <a:pt x="97" y="33"/>
                  </a:lnTo>
                  <a:lnTo>
                    <a:pt x="98" y="33"/>
                  </a:lnTo>
                  <a:lnTo>
                    <a:pt x="99" y="33"/>
                  </a:lnTo>
                  <a:lnTo>
                    <a:pt x="100" y="34"/>
                  </a:lnTo>
                  <a:lnTo>
                    <a:pt x="101" y="34"/>
                  </a:lnTo>
                  <a:lnTo>
                    <a:pt x="102" y="34"/>
                  </a:lnTo>
                  <a:lnTo>
                    <a:pt x="102" y="36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6" y="37"/>
                  </a:lnTo>
                  <a:lnTo>
                    <a:pt x="107" y="37"/>
                  </a:lnTo>
                  <a:lnTo>
                    <a:pt x="108" y="39"/>
                  </a:lnTo>
                  <a:lnTo>
                    <a:pt x="109" y="39"/>
                  </a:lnTo>
                  <a:lnTo>
                    <a:pt x="109" y="39"/>
                  </a:lnTo>
                  <a:lnTo>
                    <a:pt x="110" y="4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7"/>
            <p:cNvSpPr/>
            <p:nvPr/>
          </p:nvSpPr>
          <p:spPr>
            <a:xfrm>
              <a:off x="6655680" y="3895560"/>
              <a:ext cx="202680" cy="190800"/>
            </a:xfrm>
            <a:custGeom>
              <a:avLst/>
              <a:gdLst/>
              <a:ahLst/>
              <a:rect l="l" t="t" r="r" b="b"/>
              <a:pathLst>
                <a:path w="110" h="103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5"/>
                  </a:lnTo>
                  <a:lnTo>
                    <a:pt x="8" y="5"/>
                  </a:lnTo>
                  <a:lnTo>
                    <a:pt x="9" y="5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6" y="10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3" y="16"/>
                  </a:lnTo>
                  <a:lnTo>
                    <a:pt x="24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6" y="19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29" y="20"/>
                  </a:lnTo>
                  <a:lnTo>
                    <a:pt x="30" y="20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2" y="23"/>
                  </a:lnTo>
                  <a:lnTo>
                    <a:pt x="33" y="23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5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9" y="28"/>
                  </a:lnTo>
                  <a:lnTo>
                    <a:pt x="40" y="30"/>
                  </a:lnTo>
                  <a:lnTo>
                    <a:pt x="41" y="30"/>
                  </a:lnTo>
                  <a:lnTo>
                    <a:pt x="42" y="31"/>
                  </a:lnTo>
                  <a:lnTo>
                    <a:pt x="43" y="31"/>
                  </a:lnTo>
                  <a:lnTo>
                    <a:pt x="44" y="33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6" y="34"/>
                  </a:lnTo>
                  <a:lnTo>
                    <a:pt x="47" y="36"/>
                  </a:lnTo>
                  <a:lnTo>
                    <a:pt x="48" y="36"/>
                  </a:lnTo>
                  <a:lnTo>
                    <a:pt x="49" y="37"/>
                  </a:lnTo>
                  <a:lnTo>
                    <a:pt x="50" y="37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2" y="40"/>
                  </a:lnTo>
                  <a:lnTo>
                    <a:pt x="53" y="40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6" y="43"/>
                  </a:lnTo>
                  <a:lnTo>
                    <a:pt x="57" y="43"/>
                  </a:lnTo>
                  <a:lnTo>
                    <a:pt x="58" y="45"/>
                  </a:lnTo>
                  <a:lnTo>
                    <a:pt x="58" y="46"/>
                  </a:lnTo>
                  <a:lnTo>
                    <a:pt x="59" y="46"/>
                  </a:lnTo>
                  <a:lnTo>
                    <a:pt x="60" y="48"/>
                  </a:lnTo>
                  <a:lnTo>
                    <a:pt x="61" y="48"/>
                  </a:lnTo>
                  <a:lnTo>
                    <a:pt x="62" y="50"/>
                  </a:lnTo>
                  <a:lnTo>
                    <a:pt x="63" y="50"/>
                  </a:lnTo>
                  <a:lnTo>
                    <a:pt x="64" y="51"/>
                  </a:lnTo>
                  <a:lnTo>
                    <a:pt x="64" y="53"/>
                  </a:lnTo>
                  <a:lnTo>
                    <a:pt x="65" y="53"/>
                  </a:lnTo>
                  <a:lnTo>
                    <a:pt x="66" y="54"/>
                  </a:lnTo>
                  <a:lnTo>
                    <a:pt x="67" y="54"/>
                  </a:lnTo>
                  <a:lnTo>
                    <a:pt x="68" y="56"/>
                  </a:lnTo>
                  <a:lnTo>
                    <a:pt x="69" y="56"/>
                  </a:lnTo>
                  <a:lnTo>
                    <a:pt x="70" y="57"/>
                  </a:lnTo>
                  <a:lnTo>
                    <a:pt x="71" y="57"/>
                  </a:lnTo>
                  <a:lnTo>
                    <a:pt x="71" y="59"/>
                  </a:lnTo>
                  <a:lnTo>
                    <a:pt x="72" y="60"/>
                  </a:lnTo>
                  <a:lnTo>
                    <a:pt x="73" y="60"/>
                  </a:lnTo>
                  <a:lnTo>
                    <a:pt x="74" y="62"/>
                  </a:lnTo>
                  <a:lnTo>
                    <a:pt x="75" y="62"/>
                  </a:lnTo>
                  <a:lnTo>
                    <a:pt x="76" y="63"/>
                  </a:lnTo>
                  <a:lnTo>
                    <a:pt x="77" y="65"/>
                  </a:lnTo>
                  <a:lnTo>
                    <a:pt x="78" y="65"/>
                  </a:lnTo>
                  <a:lnTo>
                    <a:pt x="78" y="66"/>
                  </a:lnTo>
                  <a:lnTo>
                    <a:pt x="79" y="66"/>
                  </a:lnTo>
                  <a:lnTo>
                    <a:pt x="80" y="68"/>
                  </a:lnTo>
                  <a:lnTo>
                    <a:pt x="81" y="69"/>
                  </a:lnTo>
                  <a:lnTo>
                    <a:pt x="82" y="69"/>
                  </a:lnTo>
                  <a:lnTo>
                    <a:pt x="83" y="71"/>
                  </a:lnTo>
                  <a:lnTo>
                    <a:pt x="84" y="73"/>
                  </a:lnTo>
                  <a:lnTo>
                    <a:pt x="84" y="73"/>
                  </a:lnTo>
                  <a:lnTo>
                    <a:pt x="85" y="74"/>
                  </a:lnTo>
                  <a:lnTo>
                    <a:pt x="86" y="74"/>
                  </a:lnTo>
                  <a:lnTo>
                    <a:pt x="87" y="76"/>
                  </a:lnTo>
                  <a:lnTo>
                    <a:pt x="88" y="77"/>
                  </a:lnTo>
                  <a:lnTo>
                    <a:pt x="89" y="77"/>
                  </a:lnTo>
                  <a:lnTo>
                    <a:pt x="90" y="79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92" y="82"/>
                  </a:lnTo>
                  <a:lnTo>
                    <a:pt x="93" y="83"/>
                  </a:lnTo>
                  <a:lnTo>
                    <a:pt x="94" y="83"/>
                  </a:lnTo>
                  <a:lnTo>
                    <a:pt x="95" y="85"/>
                  </a:lnTo>
                  <a:lnTo>
                    <a:pt x="96" y="86"/>
                  </a:lnTo>
                  <a:lnTo>
                    <a:pt x="97" y="86"/>
                  </a:lnTo>
                  <a:lnTo>
                    <a:pt x="97" y="88"/>
                  </a:lnTo>
                  <a:lnTo>
                    <a:pt x="98" y="89"/>
                  </a:lnTo>
                  <a:lnTo>
                    <a:pt x="99" y="89"/>
                  </a:lnTo>
                  <a:lnTo>
                    <a:pt x="100" y="91"/>
                  </a:lnTo>
                  <a:lnTo>
                    <a:pt x="101" y="93"/>
                  </a:lnTo>
                  <a:lnTo>
                    <a:pt x="102" y="93"/>
                  </a:lnTo>
                  <a:lnTo>
                    <a:pt x="103" y="94"/>
                  </a:lnTo>
                  <a:lnTo>
                    <a:pt x="104" y="96"/>
                  </a:lnTo>
                  <a:lnTo>
                    <a:pt x="104" y="97"/>
                  </a:lnTo>
                  <a:lnTo>
                    <a:pt x="105" y="97"/>
                  </a:lnTo>
                  <a:lnTo>
                    <a:pt x="106" y="99"/>
                  </a:lnTo>
                  <a:lnTo>
                    <a:pt x="107" y="100"/>
                  </a:lnTo>
                  <a:lnTo>
                    <a:pt x="108" y="100"/>
                  </a:lnTo>
                  <a:lnTo>
                    <a:pt x="109" y="102"/>
                  </a:lnTo>
                  <a:lnTo>
                    <a:pt x="110" y="103"/>
                  </a:lnTo>
                  <a:lnTo>
                    <a:pt x="110" y="103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8"/>
            <p:cNvSpPr/>
            <p:nvPr/>
          </p:nvSpPr>
          <p:spPr>
            <a:xfrm>
              <a:off x="6858360" y="4086720"/>
              <a:ext cx="202680" cy="316800"/>
            </a:xfrm>
            <a:custGeom>
              <a:avLst/>
              <a:gdLst/>
              <a:ahLst/>
              <a:rect l="l" t="t" r="r" b="b"/>
              <a:pathLst>
                <a:path w="110" h="171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6"/>
                  </a:lnTo>
                  <a:lnTo>
                    <a:pt x="6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5" y="20"/>
                  </a:lnTo>
                  <a:lnTo>
                    <a:pt x="16" y="22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3" y="31"/>
                  </a:lnTo>
                  <a:lnTo>
                    <a:pt x="24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39"/>
                  </a:lnTo>
                  <a:lnTo>
                    <a:pt x="29" y="40"/>
                  </a:lnTo>
                  <a:lnTo>
                    <a:pt x="30" y="42"/>
                  </a:lnTo>
                  <a:lnTo>
                    <a:pt x="31" y="42"/>
                  </a:lnTo>
                  <a:lnTo>
                    <a:pt x="32" y="43"/>
                  </a:lnTo>
                  <a:lnTo>
                    <a:pt x="33" y="45"/>
                  </a:lnTo>
                  <a:lnTo>
                    <a:pt x="33" y="46"/>
                  </a:lnTo>
                  <a:lnTo>
                    <a:pt x="34" y="48"/>
                  </a:lnTo>
                  <a:lnTo>
                    <a:pt x="35" y="49"/>
                  </a:lnTo>
                  <a:lnTo>
                    <a:pt x="36" y="49"/>
                  </a:lnTo>
                  <a:lnTo>
                    <a:pt x="37" y="51"/>
                  </a:lnTo>
                  <a:lnTo>
                    <a:pt x="38" y="52"/>
                  </a:lnTo>
                  <a:lnTo>
                    <a:pt x="39" y="54"/>
                  </a:lnTo>
                  <a:lnTo>
                    <a:pt x="40" y="56"/>
                  </a:lnTo>
                  <a:lnTo>
                    <a:pt x="40" y="57"/>
                  </a:lnTo>
                  <a:lnTo>
                    <a:pt x="41" y="57"/>
                  </a:lnTo>
                  <a:lnTo>
                    <a:pt x="42" y="59"/>
                  </a:lnTo>
                  <a:lnTo>
                    <a:pt x="43" y="60"/>
                  </a:lnTo>
                  <a:lnTo>
                    <a:pt x="44" y="62"/>
                  </a:lnTo>
                  <a:lnTo>
                    <a:pt x="45" y="63"/>
                  </a:lnTo>
                  <a:lnTo>
                    <a:pt x="46" y="65"/>
                  </a:lnTo>
                  <a:lnTo>
                    <a:pt x="47" y="65"/>
                  </a:lnTo>
                  <a:lnTo>
                    <a:pt x="47" y="66"/>
                  </a:lnTo>
                  <a:lnTo>
                    <a:pt x="48" y="68"/>
                  </a:lnTo>
                  <a:lnTo>
                    <a:pt x="49" y="69"/>
                  </a:lnTo>
                  <a:lnTo>
                    <a:pt x="50" y="71"/>
                  </a:lnTo>
                  <a:lnTo>
                    <a:pt x="51" y="72"/>
                  </a:lnTo>
                  <a:lnTo>
                    <a:pt x="52" y="74"/>
                  </a:lnTo>
                  <a:lnTo>
                    <a:pt x="53" y="74"/>
                  </a:lnTo>
                  <a:lnTo>
                    <a:pt x="53" y="75"/>
                  </a:lnTo>
                  <a:lnTo>
                    <a:pt x="54" y="77"/>
                  </a:lnTo>
                  <a:lnTo>
                    <a:pt x="55" y="79"/>
                  </a:lnTo>
                  <a:lnTo>
                    <a:pt x="56" y="80"/>
                  </a:lnTo>
                  <a:lnTo>
                    <a:pt x="57" y="82"/>
                  </a:lnTo>
                  <a:lnTo>
                    <a:pt x="58" y="83"/>
                  </a:lnTo>
                  <a:lnTo>
                    <a:pt x="59" y="85"/>
                  </a:lnTo>
                  <a:lnTo>
                    <a:pt x="60" y="86"/>
                  </a:lnTo>
                  <a:lnTo>
                    <a:pt x="60" y="86"/>
                  </a:lnTo>
                  <a:lnTo>
                    <a:pt x="61" y="88"/>
                  </a:lnTo>
                  <a:lnTo>
                    <a:pt x="62" y="89"/>
                  </a:lnTo>
                  <a:lnTo>
                    <a:pt x="63" y="91"/>
                  </a:lnTo>
                  <a:lnTo>
                    <a:pt x="64" y="92"/>
                  </a:lnTo>
                  <a:lnTo>
                    <a:pt x="65" y="94"/>
                  </a:lnTo>
                  <a:lnTo>
                    <a:pt x="66" y="95"/>
                  </a:lnTo>
                  <a:lnTo>
                    <a:pt x="66" y="97"/>
                  </a:lnTo>
                  <a:lnTo>
                    <a:pt x="67" y="99"/>
                  </a:lnTo>
                  <a:lnTo>
                    <a:pt x="68" y="100"/>
                  </a:lnTo>
                  <a:lnTo>
                    <a:pt x="69" y="102"/>
                  </a:lnTo>
                  <a:lnTo>
                    <a:pt x="70" y="103"/>
                  </a:lnTo>
                  <a:lnTo>
                    <a:pt x="71" y="103"/>
                  </a:lnTo>
                  <a:lnTo>
                    <a:pt x="72" y="105"/>
                  </a:lnTo>
                  <a:lnTo>
                    <a:pt x="73" y="106"/>
                  </a:lnTo>
                  <a:lnTo>
                    <a:pt x="73" y="108"/>
                  </a:lnTo>
                  <a:lnTo>
                    <a:pt x="74" y="109"/>
                  </a:lnTo>
                  <a:lnTo>
                    <a:pt x="75" y="111"/>
                  </a:lnTo>
                  <a:lnTo>
                    <a:pt x="76" y="112"/>
                  </a:lnTo>
                  <a:lnTo>
                    <a:pt x="77" y="114"/>
                  </a:lnTo>
                  <a:lnTo>
                    <a:pt x="78" y="115"/>
                  </a:lnTo>
                  <a:lnTo>
                    <a:pt x="79" y="117"/>
                  </a:lnTo>
                  <a:lnTo>
                    <a:pt x="79" y="118"/>
                  </a:lnTo>
                  <a:lnTo>
                    <a:pt x="80" y="120"/>
                  </a:lnTo>
                  <a:lnTo>
                    <a:pt x="81" y="122"/>
                  </a:lnTo>
                  <a:lnTo>
                    <a:pt x="82" y="123"/>
                  </a:lnTo>
                  <a:lnTo>
                    <a:pt x="83" y="123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5" y="126"/>
                  </a:lnTo>
                  <a:lnTo>
                    <a:pt x="86" y="128"/>
                  </a:lnTo>
                  <a:lnTo>
                    <a:pt x="86" y="129"/>
                  </a:lnTo>
                  <a:lnTo>
                    <a:pt x="87" y="131"/>
                  </a:lnTo>
                  <a:lnTo>
                    <a:pt x="88" y="132"/>
                  </a:lnTo>
                  <a:lnTo>
                    <a:pt x="89" y="134"/>
                  </a:lnTo>
                  <a:lnTo>
                    <a:pt x="90" y="135"/>
                  </a:lnTo>
                  <a:lnTo>
                    <a:pt x="91" y="137"/>
                  </a:lnTo>
                  <a:lnTo>
                    <a:pt x="92" y="138"/>
                  </a:lnTo>
                  <a:lnTo>
                    <a:pt x="93" y="140"/>
                  </a:lnTo>
                  <a:lnTo>
                    <a:pt x="93" y="142"/>
                  </a:lnTo>
                  <a:lnTo>
                    <a:pt x="94" y="143"/>
                  </a:lnTo>
                  <a:lnTo>
                    <a:pt x="95" y="145"/>
                  </a:lnTo>
                  <a:lnTo>
                    <a:pt x="96" y="146"/>
                  </a:lnTo>
                  <a:lnTo>
                    <a:pt x="97" y="148"/>
                  </a:lnTo>
                  <a:lnTo>
                    <a:pt x="98" y="149"/>
                  </a:lnTo>
                  <a:lnTo>
                    <a:pt x="99" y="151"/>
                  </a:lnTo>
                  <a:lnTo>
                    <a:pt x="99" y="152"/>
                  </a:lnTo>
                  <a:lnTo>
                    <a:pt x="100" y="154"/>
                  </a:lnTo>
                  <a:lnTo>
                    <a:pt x="101" y="155"/>
                  </a:lnTo>
                  <a:lnTo>
                    <a:pt x="102" y="157"/>
                  </a:lnTo>
                  <a:lnTo>
                    <a:pt x="103" y="158"/>
                  </a:lnTo>
                  <a:lnTo>
                    <a:pt x="104" y="160"/>
                  </a:lnTo>
                  <a:lnTo>
                    <a:pt x="105" y="161"/>
                  </a:lnTo>
                  <a:lnTo>
                    <a:pt x="106" y="163"/>
                  </a:lnTo>
                  <a:lnTo>
                    <a:pt x="106" y="165"/>
                  </a:lnTo>
                  <a:lnTo>
                    <a:pt x="107" y="166"/>
                  </a:lnTo>
                  <a:lnTo>
                    <a:pt x="108" y="168"/>
                  </a:lnTo>
                  <a:lnTo>
                    <a:pt x="109" y="169"/>
                  </a:lnTo>
                  <a:lnTo>
                    <a:pt x="110" y="171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9"/>
            <p:cNvSpPr/>
            <p:nvPr/>
          </p:nvSpPr>
          <p:spPr>
            <a:xfrm>
              <a:off x="7061400" y="4403880"/>
              <a:ext cx="200880" cy="383760"/>
            </a:xfrm>
            <a:custGeom>
              <a:avLst/>
              <a:gdLst/>
              <a:ahLst/>
              <a:rect l="l" t="t" r="r" b="b"/>
              <a:pathLst>
                <a:path w="109" h="207">
                  <a:moveTo>
                    <a:pt x="0" y="0"/>
                  </a:moveTo>
                  <a:lnTo>
                    <a:pt x="1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20"/>
                  </a:lnTo>
                  <a:lnTo>
                    <a:pt x="12" y="21"/>
                  </a:lnTo>
                  <a:lnTo>
                    <a:pt x="13" y="23"/>
                  </a:lnTo>
                  <a:lnTo>
                    <a:pt x="14" y="24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8" y="32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3" y="41"/>
                  </a:lnTo>
                  <a:lnTo>
                    <a:pt x="22" y="41"/>
                  </a:lnTo>
                  <a:lnTo>
                    <a:pt x="23" y="41"/>
                  </a:lnTo>
                  <a:lnTo>
                    <a:pt x="24" y="43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9"/>
                  </a:lnTo>
                  <a:lnTo>
                    <a:pt x="28" y="50"/>
                  </a:lnTo>
                  <a:lnTo>
                    <a:pt x="29" y="52"/>
                  </a:lnTo>
                  <a:lnTo>
                    <a:pt x="29" y="53"/>
                  </a:lnTo>
                  <a:lnTo>
                    <a:pt x="30" y="55"/>
                  </a:lnTo>
                  <a:lnTo>
                    <a:pt x="31" y="57"/>
                  </a:lnTo>
                  <a:lnTo>
                    <a:pt x="32" y="58"/>
                  </a:lnTo>
                  <a:lnTo>
                    <a:pt x="33" y="60"/>
                  </a:lnTo>
                  <a:lnTo>
                    <a:pt x="34" y="61"/>
                  </a:lnTo>
                  <a:lnTo>
                    <a:pt x="35" y="63"/>
                  </a:lnTo>
                  <a:lnTo>
                    <a:pt x="35" y="64"/>
                  </a:lnTo>
                  <a:lnTo>
                    <a:pt x="36" y="66"/>
                  </a:lnTo>
                  <a:lnTo>
                    <a:pt x="37" y="67"/>
                  </a:lnTo>
                  <a:lnTo>
                    <a:pt x="38" y="69"/>
                  </a:lnTo>
                  <a:lnTo>
                    <a:pt x="40" y="72"/>
                  </a:lnTo>
                  <a:lnTo>
                    <a:pt x="40" y="73"/>
                  </a:lnTo>
                  <a:lnTo>
                    <a:pt x="41" y="75"/>
                  </a:lnTo>
                  <a:lnTo>
                    <a:pt x="42" y="76"/>
                  </a:lnTo>
                  <a:lnTo>
                    <a:pt x="42" y="78"/>
                  </a:lnTo>
                  <a:lnTo>
                    <a:pt x="43" y="80"/>
                  </a:lnTo>
                  <a:lnTo>
                    <a:pt x="44" y="81"/>
                  </a:lnTo>
                  <a:lnTo>
                    <a:pt x="45" y="83"/>
                  </a:lnTo>
                  <a:lnTo>
                    <a:pt x="46" y="84"/>
                  </a:lnTo>
                  <a:lnTo>
                    <a:pt x="47" y="86"/>
                  </a:lnTo>
                  <a:lnTo>
                    <a:pt x="48" y="87"/>
                  </a:lnTo>
                  <a:lnTo>
                    <a:pt x="48" y="89"/>
                  </a:lnTo>
                  <a:lnTo>
                    <a:pt x="49" y="90"/>
                  </a:lnTo>
                  <a:lnTo>
                    <a:pt x="50" y="92"/>
                  </a:lnTo>
                  <a:lnTo>
                    <a:pt x="51" y="93"/>
                  </a:lnTo>
                  <a:lnTo>
                    <a:pt x="52" y="95"/>
                  </a:lnTo>
                  <a:lnTo>
                    <a:pt x="54" y="98"/>
                  </a:lnTo>
                  <a:lnTo>
                    <a:pt x="54" y="99"/>
                  </a:lnTo>
                  <a:lnTo>
                    <a:pt x="55" y="101"/>
                  </a:lnTo>
                  <a:lnTo>
                    <a:pt x="55" y="103"/>
                  </a:lnTo>
                  <a:lnTo>
                    <a:pt x="56" y="104"/>
                  </a:lnTo>
                  <a:lnTo>
                    <a:pt x="57" y="106"/>
                  </a:lnTo>
                  <a:lnTo>
                    <a:pt x="58" y="107"/>
                  </a:lnTo>
                  <a:lnTo>
                    <a:pt x="59" y="109"/>
                  </a:lnTo>
                  <a:lnTo>
                    <a:pt x="60" y="110"/>
                  </a:lnTo>
                  <a:lnTo>
                    <a:pt x="61" y="112"/>
                  </a:lnTo>
                  <a:lnTo>
                    <a:pt x="62" y="115"/>
                  </a:lnTo>
                  <a:lnTo>
                    <a:pt x="62" y="116"/>
                  </a:lnTo>
                  <a:lnTo>
                    <a:pt x="63" y="118"/>
                  </a:lnTo>
                  <a:lnTo>
                    <a:pt x="64" y="119"/>
                  </a:lnTo>
                  <a:lnTo>
                    <a:pt x="65" y="121"/>
                  </a:lnTo>
                  <a:lnTo>
                    <a:pt x="66" y="123"/>
                  </a:lnTo>
                  <a:lnTo>
                    <a:pt x="67" y="124"/>
                  </a:lnTo>
                  <a:lnTo>
                    <a:pt x="68" y="126"/>
                  </a:lnTo>
                  <a:lnTo>
                    <a:pt x="68" y="127"/>
                  </a:lnTo>
                  <a:lnTo>
                    <a:pt x="69" y="129"/>
                  </a:lnTo>
                  <a:lnTo>
                    <a:pt x="70" y="130"/>
                  </a:lnTo>
                  <a:lnTo>
                    <a:pt x="72" y="133"/>
                  </a:lnTo>
                  <a:lnTo>
                    <a:pt x="72" y="135"/>
                  </a:lnTo>
                  <a:lnTo>
                    <a:pt x="73" y="136"/>
                  </a:lnTo>
                  <a:lnTo>
                    <a:pt x="74" y="138"/>
                  </a:lnTo>
                  <a:lnTo>
                    <a:pt x="75" y="139"/>
                  </a:lnTo>
                  <a:lnTo>
                    <a:pt x="75" y="141"/>
                  </a:lnTo>
                  <a:lnTo>
                    <a:pt x="76" y="142"/>
                  </a:lnTo>
                  <a:lnTo>
                    <a:pt x="77" y="144"/>
                  </a:lnTo>
                  <a:lnTo>
                    <a:pt x="78" y="146"/>
                  </a:lnTo>
                  <a:lnTo>
                    <a:pt x="79" y="147"/>
                  </a:lnTo>
                  <a:lnTo>
                    <a:pt x="81" y="150"/>
                  </a:lnTo>
                  <a:lnTo>
                    <a:pt x="81" y="152"/>
                  </a:lnTo>
                  <a:lnTo>
                    <a:pt x="81" y="153"/>
                  </a:lnTo>
                  <a:lnTo>
                    <a:pt x="82" y="155"/>
                  </a:lnTo>
                  <a:lnTo>
                    <a:pt x="83" y="156"/>
                  </a:lnTo>
                  <a:lnTo>
                    <a:pt x="84" y="158"/>
                  </a:lnTo>
                  <a:lnTo>
                    <a:pt x="85" y="159"/>
                  </a:lnTo>
                  <a:lnTo>
                    <a:pt x="86" y="161"/>
                  </a:lnTo>
                  <a:lnTo>
                    <a:pt x="87" y="162"/>
                  </a:lnTo>
                  <a:lnTo>
                    <a:pt x="88" y="164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2"/>
                  </a:lnTo>
                  <a:lnTo>
                    <a:pt x="92" y="173"/>
                  </a:lnTo>
                  <a:lnTo>
                    <a:pt x="93" y="175"/>
                  </a:lnTo>
                  <a:lnTo>
                    <a:pt x="94" y="176"/>
                  </a:lnTo>
                  <a:lnTo>
                    <a:pt x="94" y="178"/>
                  </a:lnTo>
                  <a:lnTo>
                    <a:pt x="95" y="179"/>
                  </a:lnTo>
                  <a:lnTo>
                    <a:pt x="97" y="182"/>
                  </a:lnTo>
                  <a:lnTo>
                    <a:pt x="97" y="184"/>
                  </a:lnTo>
                  <a:lnTo>
                    <a:pt x="98" y="185"/>
                  </a:lnTo>
                  <a:lnTo>
                    <a:pt x="99" y="187"/>
                  </a:lnTo>
                  <a:lnTo>
                    <a:pt x="100" y="189"/>
                  </a:lnTo>
                  <a:lnTo>
                    <a:pt x="101" y="190"/>
                  </a:lnTo>
                  <a:lnTo>
                    <a:pt x="101" y="192"/>
                  </a:lnTo>
                  <a:lnTo>
                    <a:pt x="102" y="193"/>
                  </a:lnTo>
                  <a:lnTo>
                    <a:pt x="103" y="195"/>
                  </a:lnTo>
                  <a:lnTo>
                    <a:pt x="105" y="198"/>
                  </a:lnTo>
                  <a:lnTo>
                    <a:pt x="105" y="199"/>
                  </a:lnTo>
                  <a:lnTo>
                    <a:pt x="106" y="201"/>
                  </a:lnTo>
                  <a:lnTo>
                    <a:pt x="107" y="202"/>
                  </a:lnTo>
                  <a:lnTo>
                    <a:pt x="108" y="204"/>
                  </a:lnTo>
                  <a:lnTo>
                    <a:pt x="108" y="205"/>
                  </a:lnTo>
                  <a:lnTo>
                    <a:pt x="109" y="207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0"/>
            <p:cNvSpPr/>
            <p:nvPr/>
          </p:nvSpPr>
          <p:spPr>
            <a:xfrm>
              <a:off x="7262640" y="4788000"/>
              <a:ext cx="204480" cy="389160"/>
            </a:xfrm>
            <a:custGeom>
              <a:avLst/>
              <a:gdLst/>
              <a:ahLst/>
              <a:rect l="l" t="t" r="r" b="b"/>
              <a:pathLst>
                <a:path w="111" h="210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3" y="5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3" y="26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6" y="31"/>
                  </a:lnTo>
                  <a:lnTo>
                    <a:pt x="17" y="32"/>
                  </a:lnTo>
                  <a:lnTo>
                    <a:pt x="18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20" y="40"/>
                  </a:lnTo>
                  <a:lnTo>
                    <a:pt x="21" y="41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7" y="52"/>
                  </a:lnTo>
                  <a:lnTo>
                    <a:pt x="27" y="54"/>
                  </a:lnTo>
                  <a:lnTo>
                    <a:pt x="28" y="55"/>
                  </a:lnTo>
                  <a:lnTo>
                    <a:pt x="29" y="57"/>
                  </a:lnTo>
                  <a:lnTo>
                    <a:pt x="30" y="58"/>
                  </a:lnTo>
                  <a:lnTo>
                    <a:pt x="31" y="60"/>
                  </a:lnTo>
                  <a:lnTo>
                    <a:pt x="32" y="61"/>
                  </a:lnTo>
                  <a:lnTo>
                    <a:pt x="32" y="63"/>
                  </a:lnTo>
                  <a:lnTo>
                    <a:pt x="33" y="64"/>
                  </a:lnTo>
                  <a:lnTo>
                    <a:pt x="34" y="66"/>
                  </a:lnTo>
                  <a:lnTo>
                    <a:pt x="36" y="69"/>
                  </a:lnTo>
                  <a:lnTo>
                    <a:pt x="36" y="71"/>
                  </a:lnTo>
                  <a:lnTo>
                    <a:pt x="37" y="72"/>
                  </a:lnTo>
                  <a:lnTo>
                    <a:pt x="38" y="74"/>
                  </a:lnTo>
                  <a:lnTo>
                    <a:pt x="38" y="75"/>
                  </a:lnTo>
                  <a:lnTo>
                    <a:pt x="39" y="77"/>
                  </a:lnTo>
                  <a:lnTo>
                    <a:pt x="40" y="78"/>
                  </a:lnTo>
                  <a:lnTo>
                    <a:pt x="41" y="80"/>
                  </a:lnTo>
                  <a:lnTo>
                    <a:pt x="42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5" y="87"/>
                  </a:lnTo>
                  <a:lnTo>
                    <a:pt x="45" y="89"/>
                  </a:lnTo>
                  <a:lnTo>
                    <a:pt x="46" y="91"/>
                  </a:lnTo>
                  <a:lnTo>
                    <a:pt x="47" y="92"/>
                  </a:lnTo>
                  <a:lnTo>
                    <a:pt x="48" y="94"/>
                  </a:lnTo>
                  <a:lnTo>
                    <a:pt x="49" y="95"/>
                  </a:lnTo>
                  <a:lnTo>
                    <a:pt x="50" y="97"/>
                  </a:lnTo>
                  <a:lnTo>
                    <a:pt x="51" y="98"/>
                  </a:lnTo>
                  <a:lnTo>
                    <a:pt x="52" y="101"/>
                  </a:lnTo>
                  <a:lnTo>
                    <a:pt x="52" y="103"/>
                  </a:lnTo>
                  <a:lnTo>
                    <a:pt x="53" y="104"/>
                  </a:lnTo>
                  <a:lnTo>
                    <a:pt x="54" y="106"/>
                  </a:lnTo>
                  <a:lnTo>
                    <a:pt x="55" y="107"/>
                  </a:lnTo>
                  <a:lnTo>
                    <a:pt x="56" y="109"/>
                  </a:lnTo>
                  <a:lnTo>
                    <a:pt x="57" y="111"/>
                  </a:lnTo>
                  <a:lnTo>
                    <a:pt x="58" y="112"/>
                  </a:lnTo>
                  <a:lnTo>
                    <a:pt x="58" y="114"/>
                  </a:lnTo>
                  <a:lnTo>
                    <a:pt x="59" y="115"/>
                  </a:lnTo>
                  <a:lnTo>
                    <a:pt x="60" y="117"/>
                  </a:lnTo>
                  <a:lnTo>
                    <a:pt x="62" y="120"/>
                  </a:lnTo>
                  <a:lnTo>
                    <a:pt x="62" y="121"/>
                  </a:lnTo>
                  <a:lnTo>
                    <a:pt x="63" y="123"/>
                  </a:lnTo>
                  <a:lnTo>
                    <a:pt x="64" y="124"/>
                  </a:lnTo>
                  <a:lnTo>
                    <a:pt x="64" y="126"/>
                  </a:lnTo>
                  <a:lnTo>
                    <a:pt x="65" y="127"/>
                  </a:lnTo>
                  <a:lnTo>
                    <a:pt x="66" y="129"/>
                  </a:lnTo>
                  <a:lnTo>
                    <a:pt x="67" y="130"/>
                  </a:lnTo>
                  <a:lnTo>
                    <a:pt x="68" y="132"/>
                  </a:lnTo>
                  <a:lnTo>
                    <a:pt x="69" y="134"/>
                  </a:lnTo>
                  <a:lnTo>
                    <a:pt x="70" y="135"/>
                  </a:lnTo>
                  <a:lnTo>
                    <a:pt x="71" y="137"/>
                  </a:lnTo>
                  <a:lnTo>
                    <a:pt x="71" y="138"/>
                  </a:lnTo>
                  <a:lnTo>
                    <a:pt x="73" y="141"/>
                  </a:lnTo>
                  <a:lnTo>
                    <a:pt x="73" y="143"/>
                  </a:lnTo>
                  <a:lnTo>
                    <a:pt x="74" y="144"/>
                  </a:lnTo>
                  <a:lnTo>
                    <a:pt x="75" y="146"/>
                  </a:lnTo>
                  <a:lnTo>
                    <a:pt x="76" y="147"/>
                  </a:lnTo>
                  <a:lnTo>
                    <a:pt x="77" y="149"/>
                  </a:lnTo>
                  <a:lnTo>
                    <a:pt x="78" y="150"/>
                  </a:lnTo>
                  <a:lnTo>
                    <a:pt x="78" y="152"/>
                  </a:lnTo>
                  <a:lnTo>
                    <a:pt x="79" y="154"/>
                  </a:lnTo>
                  <a:lnTo>
                    <a:pt x="80" y="155"/>
                  </a:lnTo>
                  <a:lnTo>
                    <a:pt x="81" y="157"/>
                  </a:lnTo>
                  <a:lnTo>
                    <a:pt x="82" y="158"/>
                  </a:lnTo>
                  <a:lnTo>
                    <a:pt x="83" y="160"/>
                  </a:lnTo>
                  <a:lnTo>
                    <a:pt x="84" y="161"/>
                  </a:lnTo>
                  <a:lnTo>
                    <a:pt x="84" y="163"/>
                  </a:lnTo>
                  <a:lnTo>
                    <a:pt x="85" y="164"/>
                  </a:lnTo>
                  <a:lnTo>
                    <a:pt x="87" y="167"/>
                  </a:lnTo>
                  <a:lnTo>
                    <a:pt x="87" y="169"/>
                  </a:lnTo>
                  <a:lnTo>
                    <a:pt x="88" y="170"/>
                  </a:lnTo>
                  <a:lnTo>
                    <a:pt x="89" y="172"/>
                  </a:lnTo>
                  <a:lnTo>
                    <a:pt x="90" y="173"/>
                  </a:lnTo>
                  <a:lnTo>
                    <a:pt x="91" y="175"/>
                  </a:lnTo>
                  <a:lnTo>
                    <a:pt x="91" y="177"/>
                  </a:lnTo>
                  <a:lnTo>
                    <a:pt x="92" y="178"/>
                  </a:lnTo>
                  <a:lnTo>
                    <a:pt x="93" y="180"/>
                  </a:lnTo>
                  <a:lnTo>
                    <a:pt x="94" y="181"/>
                  </a:lnTo>
                  <a:lnTo>
                    <a:pt x="95" y="183"/>
                  </a:lnTo>
                  <a:lnTo>
                    <a:pt x="96" y="184"/>
                  </a:lnTo>
                  <a:lnTo>
                    <a:pt x="97" y="186"/>
                  </a:lnTo>
                  <a:lnTo>
                    <a:pt x="97" y="187"/>
                  </a:lnTo>
                  <a:lnTo>
                    <a:pt x="98" y="189"/>
                  </a:lnTo>
                  <a:lnTo>
                    <a:pt x="99" y="190"/>
                  </a:lnTo>
                  <a:lnTo>
                    <a:pt x="100" y="192"/>
                  </a:lnTo>
                  <a:lnTo>
                    <a:pt x="101" y="193"/>
                  </a:lnTo>
                  <a:lnTo>
                    <a:pt x="102" y="195"/>
                  </a:lnTo>
                  <a:lnTo>
                    <a:pt x="103" y="197"/>
                  </a:lnTo>
                  <a:lnTo>
                    <a:pt x="104" y="198"/>
                  </a:lnTo>
                  <a:lnTo>
                    <a:pt x="104" y="200"/>
                  </a:lnTo>
                  <a:lnTo>
                    <a:pt x="105" y="201"/>
                  </a:lnTo>
                  <a:lnTo>
                    <a:pt x="106" y="203"/>
                  </a:lnTo>
                  <a:lnTo>
                    <a:pt x="108" y="206"/>
                  </a:lnTo>
                  <a:lnTo>
                    <a:pt x="107" y="206"/>
                  </a:lnTo>
                  <a:lnTo>
                    <a:pt x="108" y="206"/>
                  </a:lnTo>
                  <a:lnTo>
                    <a:pt x="109" y="207"/>
                  </a:lnTo>
                  <a:lnTo>
                    <a:pt x="111" y="21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1"/>
            <p:cNvSpPr/>
            <p:nvPr/>
          </p:nvSpPr>
          <p:spPr>
            <a:xfrm>
              <a:off x="7467480" y="5177520"/>
              <a:ext cx="200880" cy="322560"/>
            </a:xfrm>
            <a:custGeom>
              <a:avLst/>
              <a:gdLst/>
              <a:ahLst/>
              <a:rect l="l" t="t" r="r" b="b"/>
              <a:pathLst>
                <a:path w="109" h="17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7" y="16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4" y="28"/>
                  </a:lnTo>
                  <a:lnTo>
                    <a:pt x="15" y="30"/>
                  </a:lnTo>
                  <a:lnTo>
                    <a:pt x="16" y="31"/>
                  </a:lnTo>
                  <a:lnTo>
                    <a:pt x="17" y="33"/>
                  </a:lnTo>
                  <a:lnTo>
                    <a:pt x="18" y="34"/>
                  </a:lnTo>
                  <a:lnTo>
                    <a:pt x="19" y="34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3" y="42"/>
                  </a:lnTo>
                  <a:lnTo>
                    <a:pt x="24" y="43"/>
                  </a:lnTo>
                  <a:lnTo>
                    <a:pt x="25" y="45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8" y="51"/>
                  </a:lnTo>
                  <a:lnTo>
                    <a:pt x="29" y="53"/>
                  </a:lnTo>
                  <a:lnTo>
                    <a:pt x="30" y="54"/>
                  </a:lnTo>
                  <a:lnTo>
                    <a:pt x="31" y="56"/>
                  </a:lnTo>
                  <a:lnTo>
                    <a:pt x="32" y="57"/>
                  </a:lnTo>
                  <a:lnTo>
                    <a:pt x="32" y="59"/>
                  </a:lnTo>
                  <a:lnTo>
                    <a:pt x="33" y="60"/>
                  </a:lnTo>
                  <a:lnTo>
                    <a:pt x="34" y="62"/>
                  </a:lnTo>
                  <a:lnTo>
                    <a:pt x="35" y="63"/>
                  </a:lnTo>
                  <a:lnTo>
                    <a:pt x="36" y="65"/>
                  </a:lnTo>
                  <a:lnTo>
                    <a:pt x="37" y="66"/>
                  </a:lnTo>
                  <a:lnTo>
                    <a:pt x="38" y="68"/>
                  </a:lnTo>
                  <a:lnTo>
                    <a:pt x="39" y="69"/>
                  </a:lnTo>
                  <a:lnTo>
                    <a:pt x="39" y="71"/>
                  </a:lnTo>
                  <a:lnTo>
                    <a:pt x="40" y="73"/>
                  </a:lnTo>
                  <a:lnTo>
                    <a:pt x="41" y="73"/>
                  </a:lnTo>
                  <a:lnTo>
                    <a:pt x="42" y="74"/>
                  </a:lnTo>
                  <a:lnTo>
                    <a:pt x="43" y="76"/>
                  </a:lnTo>
                  <a:lnTo>
                    <a:pt x="44" y="77"/>
                  </a:lnTo>
                  <a:lnTo>
                    <a:pt x="45" y="79"/>
                  </a:lnTo>
                  <a:lnTo>
                    <a:pt x="46" y="80"/>
                  </a:lnTo>
                  <a:lnTo>
                    <a:pt x="46" y="82"/>
                  </a:lnTo>
                  <a:lnTo>
                    <a:pt x="47" y="83"/>
                  </a:lnTo>
                  <a:lnTo>
                    <a:pt x="48" y="85"/>
                  </a:lnTo>
                  <a:lnTo>
                    <a:pt x="49" y="86"/>
                  </a:lnTo>
                  <a:lnTo>
                    <a:pt x="50" y="88"/>
                  </a:lnTo>
                  <a:lnTo>
                    <a:pt x="51" y="89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53" y="92"/>
                  </a:lnTo>
                  <a:lnTo>
                    <a:pt x="54" y="94"/>
                  </a:lnTo>
                  <a:lnTo>
                    <a:pt x="55" y="96"/>
                  </a:lnTo>
                  <a:lnTo>
                    <a:pt x="56" y="97"/>
                  </a:lnTo>
                  <a:lnTo>
                    <a:pt x="57" y="99"/>
                  </a:lnTo>
                  <a:lnTo>
                    <a:pt x="58" y="100"/>
                  </a:lnTo>
                  <a:lnTo>
                    <a:pt x="59" y="102"/>
                  </a:lnTo>
                  <a:lnTo>
                    <a:pt x="59" y="103"/>
                  </a:lnTo>
                  <a:lnTo>
                    <a:pt x="60" y="103"/>
                  </a:lnTo>
                  <a:lnTo>
                    <a:pt x="61" y="105"/>
                  </a:lnTo>
                  <a:lnTo>
                    <a:pt x="62" y="106"/>
                  </a:lnTo>
                  <a:lnTo>
                    <a:pt x="63" y="108"/>
                  </a:lnTo>
                  <a:lnTo>
                    <a:pt x="64" y="109"/>
                  </a:lnTo>
                  <a:lnTo>
                    <a:pt x="65" y="111"/>
                  </a:lnTo>
                  <a:lnTo>
                    <a:pt x="65" y="112"/>
                  </a:lnTo>
                  <a:lnTo>
                    <a:pt x="66" y="114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69" y="117"/>
                  </a:lnTo>
                  <a:lnTo>
                    <a:pt x="70" y="119"/>
                  </a:lnTo>
                  <a:lnTo>
                    <a:pt x="71" y="120"/>
                  </a:lnTo>
                  <a:lnTo>
                    <a:pt x="72" y="122"/>
                  </a:lnTo>
                  <a:lnTo>
                    <a:pt x="72" y="123"/>
                  </a:lnTo>
                  <a:lnTo>
                    <a:pt x="73" y="123"/>
                  </a:lnTo>
                  <a:lnTo>
                    <a:pt x="74" y="125"/>
                  </a:lnTo>
                  <a:lnTo>
                    <a:pt x="75" y="126"/>
                  </a:lnTo>
                  <a:lnTo>
                    <a:pt x="76" y="128"/>
                  </a:lnTo>
                  <a:lnTo>
                    <a:pt x="77" y="129"/>
                  </a:lnTo>
                  <a:lnTo>
                    <a:pt x="78" y="131"/>
                  </a:lnTo>
                  <a:lnTo>
                    <a:pt x="79" y="131"/>
                  </a:lnTo>
                  <a:lnTo>
                    <a:pt x="79" y="132"/>
                  </a:lnTo>
                  <a:lnTo>
                    <a:pt x="80" y="134"/>
                  </a:lnTo>
                  <a:lnTo>
                    <a:pt x="81" y="135"/>
                  </a:lnTo>
                  <a:lnTo>
                    <a:pt x="82" y="137"/>
                  </a:lnTo>
                  <a:lnTo>
                    <a:pt x="83" y="139"/>
                  </a:lnTo>
                  <a:lnTo>
                    <a:pt x="84" y="140"/>
                  </a:lnTo>
                  <a:lnTo>
                    <a:pt x="85" y="140"/>
                  </a:lnTo>
                  <a:lnTo>
                    <a:pt x="85" y="142"/>
                  </a:lnTo>
                  <a:lnTo>
                    <a:pt x="86" y="143"/>
                  </a:lnTo>
                  <a:lnTo>
                    <a:pt x="87" y="145"/>
                  </a:lnTo>
                  <a:lnTo>
                    <a:pt x="88" y="146"/>
                  </a:lnTo>
                  <a:lnTo>
                    <a:pt x="89" y="146"/>
                  </a:lnTo>
                  <a:lnTo>
                    <a:pt x="90" y="148"/>
                  </a:lnTo>
                  <a:lnTo>
                    <a:pt x="91" y="149"/>
                  </a:lnTo>
                  <a:lnTo>
                    <a:pt x="92" y="151"/>
                  </a:lnTo>
                  <a:lnTo>
                    <a:pt x="92" y="152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5" y="155"/>
                  </a:lnTo>
                  <a:lnTo>
                    <a:pt x="96" y="157"/>
                  </a:lnTo>
                  <a:lnTo>
                    <a:pt x="97" y="157"/>
                  </a:lnTo>
                  <a:lnTo>
                    <a:pt x="98" y="158"/>
                  </a:lnTo>
                  <a:lnTo>
                    <a:pt x="98" y="160"/>
                  </a:lnTo>
                  <a:lnTo>
                    <a:pt x="99" y="162"/>
                  </a:lnTo>
                  <a:lnTo>
                    <a:pt x="100" y="163"/>
                  </a:lnTo>
                  <a:lnTo>
                    <a:pt x="101" y="163"/>
                  </a:lnTo>
                  <a:lnTo>
                    <a:pt x="102" y="165"/>
                  </a:lnTo>
                  <a:lnTo>
                    <a:pt x="103" y="166"/>
                  </a:lnTo>
                  <a:lnTo>
                    <a:pt x="104" y="168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6" y="171"/>
                  </a:lnTo>
                  <a:lnTo>
                    <a:pt x="107" y="172"/>
                  </a:lnTo>
                  <a:lnTo>
                    <a:pt x="108" y="172"/>
                  </a:lnTo>
                  <a:lnTo>
                    <a:pt x="109" y="174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2"/>
            <p:cNvSpPr/>
            <p:nvPr/>
          </p:nvSpPr>
          <p:spPr>
            <a:xfrm>
              <a:off x="7668720" y="5500440"/>
              <a:ext cx="202680" cy="201960"/>
            </a:xfrm>
            <a:custGeom>
              <a:avLst/>
              <a:gdLst/>
              <a:ahLst/>
              <a:rect l="l" t="t" r="r" b="b"/>
              <a:pathLst>
                <a:path w="110" h="109">
                  <a:moveTo>
                    <a:pt x="0" y="0"/>
                  </a:moveTo>
                  <a:lnTo>
                    <a:pt x="1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9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10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3" y="17"/>
                  </a:lnTo>
                  <a:lnTo>
                    <a:pt x="14" y="18"/>
                  </a:lnTo>
                  <a:lnTo>
                    <a:pt x="15" y="18"/>
                  </a:lnTo>
                  <a:lnTo>
                    <a:pt x="16" y="20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2" y="27"/>
                  </a:lnTo>
                  <a:lnTo>
                    <a:pt x="22" y="29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4"/>
                  </a:lnTo>
                  <a:lnTo>
                    <a:pt x="28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30" y="38"/>
                  </a:lnTo>
                  <a:lnTo>
                    <a:pt x="31" y="38"/>
                  </a:lnTo>
                  <a:lnTo>
                    <a:pt x="32" y="40"/>
                  </a:lnTo>
                  <a:lnTo>
                    <a:pt x="33" y="40"/>
                  </a:lnTo>
                  <a:lnTo>
                    <a:pt x="34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6" y="44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9" y="47"/>
                  </a:lnTo>
                  <a:lnTo>
                    <a:pt x="40" y="47"/>
                  </a:lnTo>
                  <a:lnTo>
                    <a:pt x="41" y="49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43" y="52"/>
                  </a:lnTo>
                  <a:lnTo>
                    <a:pt x="44" y="52"/>
                  </a:lnTo>
                  <a:lnTo>
                    <a:pt x="45" y="54"/>
                  </a:lnTo>
                  <a:lnTo>
                    <a:pt x="46" y="55"/>
                  </a:lnTo>
                  <a:lnTo>
                    <a:pt x="47" y="55"/>
                  </a:lnTo>
                  <a:lnTo>
                    <a:pt x="48" y="57"/>
                  </a:lnTo>
                  <a:lnTo>
                    <a:pt x="48" y="57"/>
                  </a:lnTo>
                  <a:lnTo>
                    <a:pt x="49" y="58"/>
                  </a:lnTo>
                  <a:lnTo>
                    <a:pt x="50" y="58"/>
                  </a:lnTo>
                  <a:lnTo>
                    <a:pt x="51" y="60"/>
                  </a:lnTo>
                  <a:lnTo>
                    <a:pt x="52" y="61"/>
                  </a:lnTo>
                  <a:lnTo>
                    <a:pt x="53" y="61"/>
                  </a:lnTo>
                  <a:lnTo>
                    <a:pt x="54" y="63"/>
                  </a:lnTo>
                  <a:lnTo>
                    <a:pt x="55" y="63"/>
                  </a:lnTo>
                  <a:lnTo>
                    <a:pt x="55" y="64"/>
                  </a:lnTo>
                  <a:lnTo>
                    <a:pt x="56" y="64"/>
                  </a:lnTo>
                  <a:lnTo>
                    <a:pt x="57" y="66"/>
                  </a:lnTo>
                  <a:lnTo>
                    <a:pt x="58" y="67"/>
                  </a:lnTo>
                  <a:lnTo>
                    <a:pt x="59" y="67"/>
                  </a:lnTo>
                  <a:lnTo>
                    <a:pt x="60" y="69"/>
                  </a:lnTo>
                  <a:lnTo>
                    <a:pt x="61" y="69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3" y="72"/>
                  </a:lnTo>
                  <a:lnTo>
                    <a:pt x="64" y="72"/>
                  </a:lnTo>
                  <a:lnTo>
                    <a:pt x="65" y="74"/>
                  </a:lnTo>
                  <a:lnTo>
                    <a:pt x="66" y="74"/>
                  </a:lnTo>
                  <a:lnTo>
                    <a:pt x="67" y="75"/>
                  </a:lnTo>
                  <a:lnTo>
                    <a:pt x="68" y="75"/>
                  </a:lnTo>
                  <a:lnTo>
                    <a:pt x="68" y="77"/>
                  </a:lnTo>
                  <a:lnTo>
                    <a:pt x="69" y="77"/>
                  </a:lnTo>
                  <a:lnTo>
                    <a:pt x="70" y="78"/>
                  </a:lnTo>
                  <a:lnTo>
                    <a:pt x="71" y="78"/>
                  </a:lnTo>
                  <a:lnTo>
                    <a:pt x="72" y="80"/>
                  </a:lnTo>
                  <a:lnTo>
                    <a:pt x="73" y="80"/>
                  </a:lnTo>
                  <a:lnTo>
                    <a:pt x="74" y="81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6" y="83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9" y="86"/>
                  </a:lnTo>
                  <a:lnTo>
                    <a:pt x="80" y="86"/>
                  </a:lnTo>
                  <a:lnTo>
                    <a:pt x="81" y="87"/>
                  </a:lnTo>
                  <a:lnTo>
                    <a:pt x="81" y="87"/>
                  </a:lnTo>
                  <a:lnTo>
                    <a:pt x="82" y="89"/>
                  </a:lnTo>
                  <a:lnTo>
                    <a:pt x="83" y="89"/>
                  </a:lnTo>
                  <a:lnTo>
                    <a:pt x="84" y="90"/>
                  </a:lnTo>
                  <a:lnTo>
                    <a:pt x="85" y="90"/>
                  </a:lnTo>
                  <a:lnTo>
                    <a:pt x="86" y="92"/>
                  </a:lnTo>
                  <a:lnTo>
                    <a:pt x="87" y="92"/>
                  </a:lnTo>
                  <a:lnTo>
                    <a:pt x="88" y="92"/>
                  </a:lnTo>
                  <a:lnTo>
                    <a:pt x="88" y="94"/>
                  </a:lnTo>
                  <a:lnTo>
                    <a:pt x="89" y="94"/>
                  </a:lnTo>
                  <a:lnTo>
                    <a:pt x="90" y="95"/>
                  </a:lnTo>
                  <a:lnTo>
                    <a:pt x="91" y="95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6" y="100"/>
                  </a:lnTo>
                  <a:lnTo>
                    <a:pt x="97" y="100"/>
                  </a:lnTo>
                  <a:lnTo>
                    <a:pt x="98" y="101"/>
                  </a:lnTo>
                  <a:lnTo>
                    <a:pt x="99" y="101"/>
                  </a:lnTo>
                  <a:lnTo>
                    <a:pt x="100" y="101"/>
                  </a:lnTo>
                  <a:lnTo>
                    <a:pt x="101" y="103"/>
                  </a:lnTo>
                  <a:lnTo>
                    <a:pt x="101" y="103"/>
                  </a:lnTo>
                  <a:lnTo>
                    <a:pt x="102" y="104"/>
                  </a:lnTo>
                  <a:lnTo>
                    <a:pt x="103" y="104"/>
                  </a:lnTo>
                  <a:lnTo>
                    <a:pt x="104" y="104"/>
                  </a:lnTo>
                  <a:lnTo>
                    <a:pt x="105" y="106"/>
                  </a:lnTo>
                  <a:lnTo>
                    <a:pt x="106" y="106"/>
                  </a:lnTo>
                  <a:lnTo>
                    <a:pt x="107" y="107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09" y="109"/>
                  </a:lnTo>
                  <a:lnTo>
                    <a:pt x="110" y="109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3"/>
            <p:cNvSpPr/>
            <p:nvPr/>
          </p:nvSpPr>
          <p:spPr>
            <a:xfrm>
              <a:off x="7871760" y="5702760"/>
              <a:ext cx="202680" cy="79560"/>
            </a:xfrm>
            <a:custGeom>
              <a:avLst/>
              <a:gdLst/>
              <a:ahLst/>
              <a:rect l="l" t="t" r="r" b="b"/>
              <a:pathLst>
                <a:path w="110" h="43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9" y="12"/>
                  </a:lnTo>
                  <a:lnTo>
                    <a:pt x="20" y="12"/>
                  </a:lnTo>
                  <a:lnTo>
                    <a:pt x="21" y="12"/>
                  </a:lnTo>
                  <a:lnTo>
                    <a:pt x="22" y="14"/>
                  </a:lnTo>
                  <a:lnTo>
                    <a:pt x="23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28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6" y="20"/>
                  </a:lnTo>
                  <a:lnTo>
                    <a:pt x="37" y="20"/>
                  </a:lnTo>
                  <a:lnTo>
                    <a:pt x="37" y="21"/>
                  </a:lnTo>
                  <a:lnTo>
                    <a:pt x="38" y="21"/>
                  </a:lnTo>
                  <a:lnTo>
                    <a:pt x="39" y="21"/>
                  </a:lnTo>
                  <a:lnTo>
                    <a:pt x="40" y="21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4" y="24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1" y="28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4" y="28"/>
                  </a:lnTo>
                  <a:lnTo>
                    <a:pt x="55" y="28"/>
                  </a:lnTo>
                  <a:lnTo>
                    <a:pt x="56" y="29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8" y="29"/>
                  </a:lnTo>
                  <a:lnTo>
                    <a:pt x="59" y="31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2" y="31"/>
                  </a:lnTo>
                  <a:lnTo>
                    <a:pt x="63" y="31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5" y="32"/>
                  </a:lnTo>
                  <a:lnTo>
                    <a:pt x="66" y="32"/>
                  </a:lnTo>
                  <a:lnTo>
                    <a:pt x="67" y="32"/>
                  </a:lnTo>
                  <a:lnTo>
                    <a:pt x="68" y="32"/>
                  </a:lnTo>
                  <a:lnTo>
                    <a:pt x="69" y="3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1" y="34"/>
                  </a:lnTo>
                  <a:lnTo>
                    <a:pt x="72" y="34"/>
                  </a:lnTo>
                  <a:lnTo>
                    <a:pt x="73" y="35"/>
                  </a:lnTo>
                  <a:lnTo>
                    <a:pt x="74" y="35"/>
                  </a:lnTo>
                  <a:lnTo>
                    <a:pt x="75" y="35"/>
                  </a:lnTo>
                  <a:lnTo>
                    <a:pt x="76" y="35"/>
                  </a:lnTo>
                  <a:lnTo>
                    <a:pt x="77" y="35"/>
                  </a:lnTo>
                  <a:lnTo>
                    <a:pt x="77" y="35"/>
                  </a:lnTo>
                  <a:lnTo>
                    <a:pt x="78" y="37"/>
                  </a:lnTo>
                  <a:lnTo>
                    <a:pt x="79" y="37"/>
                  </a:lnTo>
                  <a:lnTo>
                    <a:pt x="80" y="37"/>
                  </a:lnTo>
                  <a:lnTo>
                    <a:pt x="81" y="37"/>
                  </a:lnTo>
                  <a:lnTo>
                    <a:pt x="82" y="37"/>
                  </a:lnTo>
                  <a:lnTo>
                    <a:pt x="83" y="37"/>
                  </a:lnTo>
                  <a:lnTo>
                    <a:pt x="83" y="37"/>
                  </a:lnTo>
                  <a:lnTo>
                    <a:pt x="84" y="38"/>
                  </a:lnTo>
                  <a:lnTo>
                    <a:pt x="85" y="38"/>
                  </a:lnTo>
                  <a:lnTo>
                    <a:pt x="86" y="38"/>
                  </a:lnTo>
                  <a:lnTo>
                    <a:pt x="87" y="38"/>
                  </a:lnTo>
                  <a:lnTo>
                    <a:pt x="88" y="38"/>
                  </a:lnTo>
                  <a:lnTo>
                    <a:pt x="89" y="38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1" y="40"/>
                  </a:lnTo>
                  <a:lnTo>
                    <a:pt x="92" y="40"/>
                  </a:lnTo>
                  <a:lnTo>
                    <a:pt x="93" y="40"/>
                  </a:lnTo>
                  <a:lnTo>
                    <a:pt x="94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96" y="41"/>
                  </a:lnTo>
                  <a:lnTo>
                    <a:pt x="97" y="41"/>
                  </a:lnTo>
                  <a:lnTo>
                    <a:pt x="98" y="41"/>
                  </a:lnTo>
                  <a:lnTo>
                    <a:pt x="99" y="41"/>
                  </a:lnTo>
                  <a:lnTo>
                    <a:pt x="100" y="41"/>
                  </a:lnTo>
                  <a:lnTo>
                    <a:pt x="101" y="41"/>
                  </a:lnTo>
                  <a:lnTo>
                    <a:pt x="102" y="41"/>
                  </a:lnTo>
                  <a:lnTo>
                    <a:pt x="103" y="41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5" y="43"/>
                  </a:lnTo>
                  <a:lnTo>
                    <a:pt x="106" y="43"/>
                  </a:lnTo>
                  <a:lnTo>
                    <a:pt x="107" y="43"/>
                  </a:lnTo>
                  <a:lnTo>
                    <a:pt x="108" y="43"/>
                  </a:lnTo>
                  <a:lnTo>
                    <a:pt x="109" y="43"/>
                  </a:lnTo>
                  <a:lnTo>
                    <a:pt x="110" y="43"/>
                  </a:lnTo>
                  <a:lnTo>
                    <a:pt x="110" y="43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4"/>
            <p:cNvSpPr/>
            <p:nvPr/>
          </p:nvSpPr>
          <p:spPr>
            <a:xfrm>
              <a:off x="8074800" y="5782320"/>
              <a:ext cx="204480" cy="14400"/>
            </a:xfrm>
            <a:custGeom>
              <a:avLst/>
              <a:gdLst/>
              <a:ahLst/>
              <a:rect l="l" t="t" r="r" b="b"/>
              <a:pathLst>
                <a:path w="111" h="8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3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40" y="6"/>
                  </a:lnTo>
                  <a:lnTo>
                    <a:pt x="41" y="6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5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8" y="6"/>
                  </a:lnTo>
                  <a:lnTo>
                    <a:pt x="49" y="6"/>
                  </a:lnTo>
                  <a:lnTo>
                    <a:pt x="50" y="6"/>
                  </a:lnTo>
                  <a:lnTo>
                    <a:pt x="51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3" y="6"/>
                  </a:lnTo>
                  <a:lnTo>
                    <a:pt x="54" y="6"/>
                  </a:lnTo>
                  <a:lnTo>
                    <a:pt x="55" y="6"/>
                  </a:lnTo>
                  <a:lnTo>
                    <a:pt x="56" y="6"/>
                  </a:lnTo>
                  <a:lnTo>
                    <a:pt x="57" y="6"/>
                  </a:lnTo>
                  <a:lnTo>
                    <a:pt x="58" y="6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0" y="8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4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4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7" y="8"/>
                  </a:lnTo>
                  <a:lnTo>
                    <a:pt x="78" y="8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80" y="8"/>
                  </a:lnTo>
                  <a:lnTo>
                    <a:pt x="81" y="8"/>
                  </a:lnTo>
                  <a:lnTo>
                    <a:pt x="82" y="8"/>
                  </a:lnTo>
                  <a:lnTo>
                    <a:pt x="83" y="8"/>
                  </a:lnTo>
                  <a:lnTo>
                    <a:pt x="84" y="8"/>
                  </a:lnTo>
                  <a:lnTo>
                    <a:pt x="85" y="8"/>
                  </a:lnTo>
                  <a:lnTo>
                    <a:pt x="85" y="8"/>
                  </a:lnTo>
                  <a:lnTo>
                    <a:pt x="86" y="8"/>
                  </a:lnTo>
                  <a:lnTo>
                    <a:pt x="87" y="8"/>
                  </a:lnTo>
                  <a:lnTo>
                    <a:pt x="88" y="8"/>
                  </a:lnTo>
                  <a:lnTo>
                    <a:pt x="89" y="8"/>
                  </a:lnTo>
                  <a:lnTo>
                    <a:pt x="90" y="8"/>
                  </a:lnTo>
                  <a:lnTo>
                    <a:pt x="91" y="8"/>
                  </a:lnTo>
                  <a:lnTo>
                    <a:pt x="92" y="8"/>
                  </a:lnTo>
                  <a:lnTo>
                    <a:pt x="92" y="8"/>
                  </a:lnTo>
                  <a:lnTo>
                    <a:pt x="93" y="8"/>
                  </a:lnTo>
                  <a:lnTo>
                    <a:pt x="94" y="8"/>
                  </a:lnTo>
                  <a:lnTo>
                    <a:pt x="95" y="8"/>
                  </a:lnTo>
                  <a:lnTo>
                    <a:pt x="96" y="8"/>
                  </a:lnTo>
                  <a:lnTo>
                    <a:pt x="97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8"/>
                  </a:lnTo>
                  <a:lnTo>
                    <a:pt x="100" y="8"/>
                  </a:lnTo>
                  <a:lnTo>
                    <a:pt x="101" y="8"/>
                  </a:lnTo>
                  <a:lnTo>
                    <a:pt x="102" y="8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6" y="8"/>
                  </a:lnTo>
                  <a:lnTo>
                    <a:pt x="107" y="8"/>
                  </a:lnTo>
                  <a:lnTo>
                    <a:pt x="108" y="8"/>
                  </a:lnTo>
                  <a:lnTo>
                    <a:pt x="109" y="8"/>
                  </a:lnTo>
                  <a:lnTo>
                    <a:pt x="110" y="8"/>
                  </a:lnTo>
                  <a:lnTo>
                    <a:pt x="111" y="8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5"/>
            <p:cNvSpPr/>
            <p:nvPr/>
          </p:nvSpPr>
          <p:spPr>
            <a:xfrm>
              <a:off x="8279640" y="5797440"/>
              <a:ext cx="108360" cy="1440"/>
            </a:xfrm>
            <a:custGeom>
              <a:avLst/>
              <a:gdLst/>
              <a:ahLst/>
              <a:rect l="l" t="t" r="r" b="b"/>
              <a:pathLst>
                <a:path w="59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9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3" name="Group 16"/>
          <p:cNvGrpSpPr/>
          <p:nvPr/>
        </p:nvGrpSpPr>
        <p:grpSpPr>
          <a:xfrm>
            <a:off x="5010480" y="1532160"/>
            <a:ext cx="2813760" cy="731160"/>
            <a:chOff x="5010480" y="1532160"/>
            <a:chExt cx="2813760" cy="731160"/>
          </a:xfrm>
        </p:grpSpPr>
        <p:sp>
          <p:nvSpPr>
            <p:cNvPr id="444" name="CustomShape 17"/>
            <p:cNvSpPr/>
            <p:nvPr/>
          </p:nvSpPr>
          <p:spPr>
            <a:xfrm>
              <a:off x="5010480" y="1859760"/>
              <a:ext cx="1352880" cy="403560"/>
            </a:xfrm>
            <a:prstGeom prst="rect">
              <a:avLst/>
            </a:prstGeom>
            <a:ln>
              <a:noFill/>
            </a:ln>
            <a:effectLst>
              <a:outerShdw blurRad="63500" dir="5400000" dist="381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/>
          </p:style>
        </p:sp>
        <p:sp>
          <p:nvSpPr>
            <p:cNvPr id="445" name="CustomShape 18"/>
            <p:cNvSpPr/>
            <p:nvPr/>
          </p:nvSpPr>
          <p:spPr>
            <a:xfrm>
              <a:off x="6363360" y="1859760"/>
              <a:ext cx="1350720" cy="403560"/>
            </a:xfrm>
            <a:prstGeom prst="rect">
              <a:avLst/>
            </a:prstGeom>
            <a:ln>
              <a:noFill/>
            </a:ln>
            <a:effectLst>
              <a:outerShdw blurRad="63500" dir="5400000" dist="381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</p:sp>
        <p:grpSp>
          <p:nvGrpSpPr>
            <p:cNvPr id="446" name="Group 19"/>
            <p:cNvGrpSpPr/>
            <p:nvPr/>
          </p:nvGrpSpPr>
          <p:grpSpPr>
            <a:xfrm>
              <a:off x="5010480" y="1532160"/>
              <a:ext cx="2813760" cy="731160"/>
              <a:chOff x="5010480" y="1532160"/>
              <a:chExt cx="2813760" cy="731160"/>
            </a:xfrm>
          </p:grpSpPr>
          <p:sp>
            <p:nvSpPr>
              <p:cNvPr id="447" name="CustomShape 20"/>
              <p:cNvSpPr/>
              <p:nvPr/>
            </p:nvSpPr>
            <p:spPr>
              <a:xfrm>
                <a:off x="5010480" y="1859760"/>
                <a:ext cx="1352880" cy="4035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21"/>
              <p:cNvSpPr/>
              <p:nvPr/>
            </p:nvSpPr>
            <p:spPr>
              <a:xfrm>
                <a:off x="6363360" y="1859760"/>
                <a:ext cx="1350720" cy="4035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22"/>
              <p:cNvSpPr/>
              <p:nvPr/>
            </p:nvSpPr>
            <p:spPr>
              <a:xfrm>
                <a:off x="5119200" y="1533960"/>
                <a:ext cx="13255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Lucida Sans Unicode"/>
                  </a:rPr>
                  <a:t>Previous frame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50" name="CustomShape 23"/>
              <p:cNvSpPr/>
              <p:nvPr/>
            </p:nvSpPr>
            <p:spPr>
              <a:xfrm>
                <a:off x="6571800" y="1532160"/>
                <a:ext cx="12524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Lucida Sans Unicode"/>
                  </a:rPr>
                  <a:t>Current frame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</p:grpSp>
      <p:sp>
        <p:nvSpPr>
          <p:cNvPr id="451" name="CustomShape 24"/>
          <p:cNvSpPr/>
          <p:nvPr/>
        </p:nvSpPr>
        <p:spPr>
          <a:xfrm>
            <a:off x="6363360" y="1859760"/>
            <a:ext cx="278280" cy="403560"/>
          </a:xfrm>
          <a:prstGeom prst="rect">
            <a:avLst/>
          </a:prstGeom>
          <a:ln>
            <a:noFill/>
          </a:ln>
          <a:effectLst>
            <a:outerShdw blurRad="63500" dir="5400000" dist="38100" rotWithShape="0">
              <a:srgbClr val="000000">
                <a:alpha val="4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grpSp>
        <p:nvGrpSpPr>
          <p:cNvPr id="452" name="Group 25"/>
          <p:cNvGrpSpPr/>
          <p:nvPr/>
        </p:nvGrpSpPr>
        <p:grpSpPr>
          <a:xfrm>
            <a:off x="6134760" y="3808080"/>
            <a:ext cx="876960" cy="1992600"/>
            <a:chOff x="6134760" y="3808080"/>
            <a:chExt cx="876960" cy="1992600"/>
          </a:xfrm>
        </p:grpSpPr>
        <p:grpSp>
          <p:nvGrpSpPr>
            <p:cNvPr id="453" name="Group 26"/>
            <p:cNvGrpSpPr/>
            <p:nvPr/>
          </p:nvGrpSpPr>
          <p:grpSpPr>
            <a:xfrm>
              <a:off x="6134760" y="3808800"/>
              <a:ext cx="876960" cy="1991880"/>
              <a:chOff x="6134760" y="3808800"/>
              <a:chExt cx="876960" cy="1991880"/>
            </a:xfrm>
          </p:grpSpPr>
          <p:sp>
            <p:nvSpPr>
              <p:cNvPr id="454" name="Line 27"/>
              <p:cNvSpPr/>
              <p:nvPr/>
            </p:nvSpPr>
            <p:spPr>
              <a:xfrm flipV="1">
                <a:off x="6134760" y="3808800"/>
                <a:ext cx="322920" cy="1991880"/>
              </a:xfrm>
              <a:prstGeom prst="line">
                <a:avLst/>
              </a:prstGeom>
              <a:ln w="1260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Line 28"/>
              <p:cNvSpPr/>
              <p:nvPr/>
            </p:nvSpPr>
            <p:spPr>
              <a:xfrm>
                <a:off x="6459840" y="3808800"/>
                <a:ext cx="247320" cy="1800"/>
              </a:xfrm>
              <a:prstGeom prst="line">
                <a:avLst/>
              </a:prstGeom>
              <a:ln w="1260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Line 29"/>
              <p:cNvSpPr/>
              <p:nvPr/>
            </p:nvSpPr>
            <p:spPr>
              <a:xfrm>
                <a:off x="6707160" y="3808800"/>
                <a:ext cx="304560" cy="1991880"/>
              </a:xfrm>
              <a:prstGeom prst="line">
                <a:avLst/>
              </a:prstGeom>
              <a:ln w="1260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7" name="Line 30"/>
            <p:cNvSpPr/>
            <p:nvPr/>
          </p:nvSpPr>
          <p:spPr>
            <a:xfrm>
              <a:off x="6157800" y="3808080"/>
              <a:ext cx="301320" cy="1983240"/>
            </a:xfrm>
            <a:prstGeom prst="line">
              <a:avLst/>
            </a:prstGeom>
            <a:ln cap="rnd" w="12600">
              <a:solidFill>
                <a:srgbClr val="c00000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8" name="Group 31"/>
          <p:cNvGrpSpPr/>
          <p:nvPr/>
        </p:nvGrpSpPr>
        <p:grpSpPr>
          <a:xfrm>
            <a:off x="4889520" y="3259080"/>
            <a:ext cx="3921480" cy="2543760"/>
            <a:chOff x="4889520" y="3259080"/>
            <a:chExt cx="3921480" cy="2543760"/>
          </a:xfrm>
        </p:grpSpPr>
        <p:sp>
          <p:nvSpPr>
            <p:cNvPr id="459" name="Line 32"/>
            <p:cNvSpPr/>
            <p:nvPr/>
          </p:nvSpPr>
          <p:spPr>
            <a:xfrm>
              <a:off x="4959000" y="3801240"/>
              <a:ext cx="119448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Line 33"/>
            <p:cNvSpPr/>
            <p:nvPr/>
          </p:nvSpPr>
          <p:spPr>
            <a:xfrm>
              <a:off x="4959000" y="5800680"/>
              <a:ext cx="3852000" cy="216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34"/>
            <p:cNvSpPr/>
            <p:nvPr/>
          </p:nvSpPr>
          <p:spPr>
            <a:xfrm>
              <a:off x="4889520" y="3259080"/>
              <a:ext cx="188712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Lucida Sans Unicode"/>
                </a:rPr>
                <a:t>Synthesis signal</a:t>
              </a:r>
              <a:br/>
              <a:r>
                <a:rPr b="1" lang="en-US" sz="1400" spc="-1" strike="noStrike">
                  <a:solidFill>
                    <a:srgbClr val="000000"/>
                  </a:solidFill>
                  <a:latin typeface="Lucida Sans Unicode"/>
                </a:rPr>
                <a:t>(before transition)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62" name="CustomShape 35"/>
          <p:cNvSpPr/>
          <p:nvPr/>
        </p:nvSpPr>
        <p:spPr>
          <a:xfrm>
            <a:off x="6813720" y="3254400"/>
            <a:ext cx="18871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00000"/>
                </a:solidFill>
                <a:latin typeface="Lucida Sans Unicode"/>
              </a:rPr>
              <a:t>First SOLAFS synthesis window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63" name="Group 36"/>
          <p:cNvGrpSpPr/>
          <p:nvPr/>
        </p:nvGrpSpPr>
        <p:grpSpPr>
          <a:xfrm>
            <a:off x="6692040" y="3804120"/>
            <a:ext cx="1972080" cy="3011760"/>
            <a:chOff x="6692040" y="3804120"/>
            <a:chExt cx="1972080" cy="3011760"/>
          </a:xfrm>
        </p:grpSpPr>
        <p:grpSp>
          <p:nvGrpSpPr>
            <p:cNvPr id="464" name="Group 37"/>
            <p:cNvGrpSpPr/>
            <p:nvPr/>
          </p:nvGrpSpPr>
          <p:grpSpPr>
            <a:xfrm>
              <a:off x="6692040" y="3808800"/>
              <a:ext cx="876600" cy="1991880"/>
              <a:chOff x="6692040" y="3808800"/>
              <a:chExt cx="876600" cy="1991880"/>
            </a:xfrm>
          </p:grpSpPr>
          <p:sp>
            <p:nvSpPr>
              <p:cNvPr id="465" name="Line 38"/>
              <p:cNvSpPr/>
              <p:nvPr/>
            </p:nvSpPr>
            <p:spPr>
              <a:xfrm flipV="1">
                <a:off x="6692040" y="3808800"/>
                <a:ext cx="322920" cy="199188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Line 39"/>
              <p:cNvSpPr/>
              <p:nvPr/>
            </p:nvSpPr>
            <p:spPr>
              <a:xfrm>
                <a:off x="7016760" y="3808800"/>
                <a:ext cx="247320" cy="180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Line 40"/>
              <p:cNvSpPr/>
              <p:nvPr/>
            </p:nvSpPr>
            <p:spPr>
              <a:xfrm>
                <a:off x="7264080" y="3808800"/>
                <a:ext cx="304560" cy="199188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8" name="Group 41"/>
            <p:cNvGrpSpPr/>
            <p:nvPr/>
          </p:nvGrpSpPr>
          <p:grpSpPr>
            <a:xfrm>
              <a:off x="7254000" y="3808800"/>
              <a:ext cx="876600" cy="1991880"/>
              <a:chOff x="7254000" y="3808800"/>
              <a:chExt cx="876600" cy="1991880"/>
            </a:xfrm>
          </p:grpSpPr>
          <p:sp>
            <p:nvSpPr>
              <p:cNvPr id="469" name="Line 42"/>
              <p:cNvSpPr/>
              <p:nvPr/>
            </p:nvSpPr>
            <p:spPr>
              <a:xfrm flipV="1">
                <a:off x="7254000" y="3808800"/>
                <a:ext cx="322920" cy="199188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Line 43"/>
              <p:cNvSpPr/>
              <p:nvPr/>
            </p:nvSpPr>
            <p:spPr>
              <a:xfrm>
                <a:off x="7578720" y="3808800"/>
                <a:ext cx="247320" cy="180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Line 44"/>
              <p:cNvSpPr/>
              <p:nvPr/>
            </p:nvSpPr>
            <p:spPr>
              <a:xfrm>
                <a:off x="7826040" y="3808800"/>
                <a:ext cx="304560" cy="199188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2" name="Group 45"/>
            <p:cNvGrpSpPr/>
            <p:nvPr/>
          </p:nvGrpSpPr>
          <p:grpSpPr>
            <a:xfrm>
              <a:off x="7787520" y="3804120"/>
              <a:ext cx="876600" cy="1991880"/>
              <a:chOff x="7787520" y="3804120"/>
              <a:chExt cx="876600" cy="1991880"/>
            </a:xfrm>
          </p:grpSpPr>
          <p:sp>
            <p:nvSpPr>
              <p:cNvPr id="473" name="Line 46"/>
              <p:cNvSpPr/>
              <p:nvPr/>
            </p:nvSpPr>
            <p:spPr>
              <a:xfrm flipV="1">
                <a:off x="7787520" y="3804120"/>
                <a:ext cx="322920" cy="199188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Line 47"/>
              <p:cNvSpPr/>
              <p:nvPr/>
            </p:nvSpPr>
            <p:spPr>
              <a:xfrm>
                <a:off x="8112240" y="3804120"/>
                <a:ext cx="247320" cy="180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Line 48"/>
              <p:cNvSpPr/>
              <p:nvPr/>
            </p:nvSpPr>
            <p:spPr>
              <a:xfrm>
                <a:off x="8359560" y="3804120"/>
                <a:ext cx="304560" cy="1991880"/>
              </a:xfrm>
              <a:prstGeom prst="line">
                <a:avLst/>
              </a:prstGeom>
              <a:ln w="1260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6" name="CustomShape 49"/>
            <p:cNvSpPr/>
            <p:nvPr/>
          </p:nvSpPr>
          <p:spPr>
            <a:xfrm>
              <a:off x="6756480" y="5873760"/>
              <a:ext cx="1887120" cy="94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b050"/>
                  </a:solidFill>
                  <a:latin typeface="Lucida Sans Unicode"/>
                </a:rPr>
                <a:t>Subsequent SOLAFS synthesis windows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77" name="CustomShape 50"/>
          <p:cNvSpPr/>
          <p:nvPr/>
        </p:nvSpPr>
        <p:spPr>
          <a:xfrm>
            <a:off x="5375160" y="2286000"/>
            <a:ext cx="2549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Lucida Sans Unicode"/>
              </a:rPr>
              <a:t>Current frame’s first analysis window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8" name="CustomShape 51"/>
          <p:cNvSpPr/>
          <p:nvPr/>
        </p:nvSpPr>
        <p:spPr>
          <a:xfrm>
            <a:off x="5176800" y="2736360"/>
            <a:ext cx="313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Lucida Sans Unicode"/>
              </a:rPr>
              <a:t>(not in phase with current output)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CustomShape 52"/>
          <p:cNvSpPr/>
          <p:nvPr/>
        </p:nvSpPr>
        <p:spPr>
          <a:xfrm>
            <a:off x="4760280" y="2736360"/>
            <a:ext cx="3960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b050"/>
                </a:solidFill>
                <a:latin typeface="Lucida Sans Unicode"/>
              </a:rPr>
              <a:t>Approximately in phase with current output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4" dur="indefinite" restart="never" nodeType="tmRoot">
          <p:childTnLst>
            <p:seq>
              <p:cTn id="355" dur="indefinite" nodeType="mainSeq">
                <p:childTnLst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-1.11111E-6 -1.85185E-6 L 0.03368 0.00023">
                                      <p:cBhvr>
                                        <p:cTn id="38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5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" dur="500"/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6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5" descr=""/>
          <p:cNvPicPr/>
          <p:nvPr/>
        </p:nvPicPr>
        <p:blipFill>
          <a:blip r:embed="rId1"/>
          <a:stretch/>
        </p:blipFill>
        <p:spPr>
          <a:xfrm>
            <a:off x="3691800" y="1808280"/>
            <a:ext cx="5490720" cy="4119120"/>
          </a:xfrm>
          <a:prstGeom prst="rect">
            <a:avLst/>
          </a:prstGeom>
          <a:ln w="9360">
            <a:noFill/>
          </a:ln>
        </p:spPr>
      </p:pic>
      <p:sp>
        <p:nvSpPr>
          <p:cNvPr id="4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Classification of a speech signal 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457200" y="1481400"/>
            <a:ext cx="346824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Signal length =1 second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US" sz="2700" spc="-1" strike="noStrike" baseline="-25000">
                <a:solidFill>
                  <a:srgbClr val="000000"/>
                </a:solidFill>
                <a:latin typeface="Lucida Sans Unicode"/>
              </a:rPr>
              <a:t>max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=0.6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Unvoiced speech is successfully detected</a:t>
            </a:r>
            <a:endParaRPr b="0" lang="en-US" sz="27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Triggers phase vocoder processing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428" dur="indefinite" restart="never" nodeType="tmRoot">
          <p:childTnLst>
            <p:seq>
              <p:cTn id="429" dur="indefinite" nodeType="mainSeq">
                <p:childTnLst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500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Classification of a music signal 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457200" y="1481400"/>
            <a:ext cx="3222360" cy="44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Signal length = 25 seconds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US" sz="2700" spc="-1" strike="noStrike" baseline="-25000">
                <a:solidFill>
                  <a:srgbClr val="000000"/>
                </a:solidFill>
                <a:latin typeface="Lucida Sans Unicode"/>
              </a:rPr>
              <a:t>max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=0.6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Classification results:</a:t>
            </a:r>
            <a:endParaRPr b="0" lang="en-US" sz="27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91 % phase vocoder</a:t>
            </a:r>
            <a:endParaRPr b="0" lang="en-US" sz="27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9 % SOLAFS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485" name="Picture 5" descr=""/>
          <p:cNvPicPr/>
          <p:nvPr/>
        </p:nvPicPr>
        <p:blipFill>
          <a:blip r:embed="rId1"/>
          <a:stretch/>
        </p:blipFill>
        <p:spPr>
          <a:xfrm>
            <a:off x="3377160" y="1790640"/>
            <a:ext cx="6032520" cy="4525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5" dur="5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" dur="500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A/B method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Speech, music and mixed content (speech over music) samples tested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Hybrid method compared to stand-alone techniques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Comparisons performed on compressed and expanded signals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Eight listeners took part of the test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Subjective testing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477" dur="indefinite" restart="never" nodeType="tmRoot">
          <p:childTnLst>
            <p:seq>
              <p:cTn id="478" dur="indefinite" nodeType="mainSeq">
                <p:childTnLst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500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500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500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Content Placeholder 4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SOLAFS, α=1.75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09" dur="indefinite" restart="never" nodeType="tmRoot">
          <p:childTnLst>
            <p:seq>
              <p:cTn id="5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SOLAFS, α=1.75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11" dur="indefinite" restart="never" nodeType="tmRoot">
          <p:childTnLst>
            <p:seq>
              <p:cTn id="5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SOLAFS, α=1.75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13" dur="indefinite" restart="never" nodeType="tmRoot">
          <p:childTnLst>
            <p:seq>
              <p:cTn id="5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Content Placeholder 7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Phase vocoder, α=1.75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15" dur="indefinite" restart="never" nodeType="tmRoot">
          <p:childTnLst>
            <p:seq>
              <p:cTn id="5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" name="Content Placeholder 6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Phase vocoder, α=1.75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17" dur="indefinite" restart="never" nodeType="tmRoot">
          <p:childTnLst>
            <p:seq>
              <p:cTn id="5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Phase vocoder, α=1.75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19" dur="indefinite" restart="never" nodeType="tmRoot">
          <p:childTnLst>
            <p:seq>
              <p:cTn id="5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Problem description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Prior art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Synchronized overlap-add w/fixed syn. (SOLAFS)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Improved phase vocoder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Hybrid time-scale modification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High level algorithm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Classification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Main algorithm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Mode transition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Performance evaluation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Classification performance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Subjective testing results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Presentation content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Content Placeholder 6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SOLAFS, α=0.75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21" dur="indefinite" restart="never" nodeType="tmRoot">
          <p:childTnLst>
            <p:seq>
              <p:cTn id="5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SOLAFS, α=0.75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23" dur="indefinite" restart="never" nodeType="tmRoot">
          <p:childTnLst>
            <p:seq>
              <p:cTn id="5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SOLAFS, α=0.75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25" dur="indefinite" restart="never" nodeType="tmRoot">
          <p:childTnLst>
            <p:seq>
              <p:cTn id="5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Phase vocoder, α=0.75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27" dur="indefinite" restart="never" nodeType="tmRoot">
          <p:childTnLst>
            <p:seq>
              <p:cTn id="5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Phase vocoder, α=0.75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29" dur="indefinite" restart="never" nodeType="tmRoot">
          <p:childTnLst>
            <p:seq>
              <p:cTn id="5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Content Placeholder 3"/>
          <p:cNvGraphicFramePr/>
          <p:nvPr/>
        </p:nvGraphicFramePr>
        <p:xfrm>
          <a:off x="457200" y="148104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Performance evaluation: Results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vs Phase vocoder, α=0.75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31" dur="indefinite" restart="never" nodeType="tmRoot">
          <p:childTnLst>
            <p:seq>
              <p:cTn id="5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A hybrid TSM method is presented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Uses a frame-by-frame classification stage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Selects the best method based on the input signal monophonic/polyphonic/noise character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Mode transitions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High quality results are obtained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Using speech, music and mixed-content signals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Future work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Refine the classification criterion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Use of phase flexibility to improve phase coherence would improve phase vocoder to SOLAFS 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Conclusion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33" dur="indefinite" restart="never" nodeType="tmRoot">
          <p:childTnLst>
            <p:seq>
              <p:cTn id="534" dur="indefinite" nodeType="mainSeq">
                <p:childTnLst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9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" dur="5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" dur="5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" dur="500"/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1" dur="500"/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" dur="500"/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7" dur="500"/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Contact: </a:t>
            </a:r>
            <a:r>
              <a:rPr b="0" lang="fr-FR" sz="2700" spc="-1" strike="noStrike" u="sng">
                <a:solidFill>
                  <a:srgbClr val="ff8119"/>
                </a:solidFill>
                <a:uFillTx/>
                <a:latin typeface="Lucida Sans Unicode"/>
                <a:hlinkClick r:id="rId1"/>
              </a:rPr>
              <a:t>P-A.Savard@USherbrooke.ca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Thank you.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68" dur="indefinite" restart="never" nodeType="tmRoot">
          <p:childTnLst>
            <p:seq>
              <p:cTn id="5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What is time-scale modification?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Subject of interest: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Subjective quality of time-scaled signals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Existing methods: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Time vs frequency approaches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High quality results on specific types of signals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TSM applied to various signal types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Can be speech, music, or mixed-type signals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There is a need for a more “universal” method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Problem description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Prior Art</a:t>
            </a:r>
            <a:br/>
            <a:r>
              <a:rPr b="1" lang="fr-FR" sz="3100" spc="-1" strike="noStrike">
                <a:solidFill>
                  <a:srgbClr val="464646"/>
                </a:solidFill>
                <a:latin typeface="Lucida Sans Unicode"/>
              </a:rPr>
              <a:t>Synchronized overlap-add with fixed synthesis (SOLAFS)</a:t>
            </a:r>
            <a:endParaRPr b="0" lang="fr-FR" sz="3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9" name="Line 2"/>
          <p:cNvSpPr/>
          <p:nvPr/>
        </p:nvSpPr>
        <p:spPr>
          <a:xfrm>
            <a:off x="460080" y="3592440"/>
            <a:ext cx="7986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"/>
          <p:cNvSpPr/>
          <p:nvPr/>
        </p:nvSpPr>
        <p:spPr>
          <a:xfrm>
            <a:off x="460080" y="5705280"/>
            <a:ext cx="575352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7395480" y="3632040"/>
            <a:ext cx="109728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Input Signal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880880" y="5748840"/>
            <a:ext cx="150696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Output Signal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Line 6"/>
          <p:cNvSpPr/>
          <p:nvPr/>
        </p:nvSpPr>
        <p:spPr>
          <a:xfrm>
            <a:off x="460080" y="2887560"/>
            <a:ext cx="136764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"/>
          <p:cNvSpPr/>
          <p:nvPr/>
        </p:nvSpPr>
        <p:spPr>
          <a:xfrm>
            <a:off x="1003680" y="2601720"/>
            <a:ext cx="250920" cy="234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Line 8"/>
          <p:cNvSpPr/>
          <p:nvPr/>
        </p:nvSpPr>
        <p:spPr>
          <a:xfrm>
            <a:off x="1827720" y="2887560"/>
            <a:ext cx="175860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9"/>
          <p:cNvSpPr/>
          <p:nvPr/>
        </p:nvSpPr>
        <p:spPr>
          <a:xfrm>
            <a:off x="3586320" y="2887560"/>
            <a:ext cx="228924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0"/>
          <p:cNvSpPr/>
          <p:nvPr/>
        </p:nvSpPr>
        <p:spPr>
          <a:xfrm>
            <a:off x="5875560" y="2887560"/>
            <a:ext cx="133992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1"/>
          <p:cNvSpPr/>
          <p:nvPr/>
        </p:nvSpPr>
        <p:spPr>
          <a:xfrm>
            <a:off x="1576440" y="4996440"/>
            <a:ext cx="111672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2"/>
          <p:cNvSpPr/>
          <p:nvPr/>
        </p:nvSpPr>
        <p:spPr>
          <a:xfrm>
            <a:off x="3809880" y="4996440"/>
            <a:ext cx="111636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3"/>
          <p:cNvSpPr/>
          <p:nvPr/>
        </p:nvSpPr>
        <p:spPr>
          <a:xfrm>
            <a:off x="2693160" y="4996440"/>
            <a:ext cx="111672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4"/>
          <p:cNvSpPr/>
          <p:nvPr/>
        </p:nvSpPr>
        <p:spPr>
          <a:xfrm>
            <a:off x="460080" y="4996440"/>
            <a:ext cx="111636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5"/>
          <p:cNvSpPr/>
          <p:nvPr/>
        </p:nvSpPr>
        <p:spPr>
          <a:xfrm>
            <a:off x="914400" y="4717080"/>
            <a:ext cx="250920" cy="234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460080" y="413640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7"/>
          <p:cNvSpPr/>
          <p:nvPr/>
        </p:nvSpPr>
        <p:spPr>
          <a:xfrm>
            <a:off x="1576800" y="413640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8"/>
          <p:cNvSpPr/>
          <p:nvPr/>
        </p:nvSpPr>
        <p:spPr>
          <a:xfrm>
            <a:off x="2693520" y="413640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9"/>
          <p:cNvSpPr/>
          <p:nvPr/>
        </p:nvSpPr>
        <p:spPr>
          <a:xfrm>
            <a:off x="3809880" y="413640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0"/>
          <p:cNvSpPr/>
          <p:nvPr/>
        </p:nvSpPr>
        <p:spPr>
          <a:xfrm>
            <a:off x="4926600" y="413640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1"/>
          <p:cNvSpPr/>
          <p:nvPr/>
        </p:nvSpPr>
        <p:spPr>
          <a:xfrm>
            <a:off x="460080" y="201672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2"/>
          <p:cNvSpPr/>
          <p:nvPr/>
        </p:nvSpPr>
        <p:spPr>
          <a:xfrm>
            <a:off x="1843560" y="201672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3"/>
          <p:cNvSpPr/>
          <p:nvPr/>
        </p:nvSpPr>
        <p:spPr>
          <a:xfrm>
            <a:off x="3170880" y="201672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4"/>
          <p:cNvSpPr/>
          <p:nvPr/>
        </p:nvSpPr>
        <p:spPr>
          <a:xfrm>
            <a:off x="5875560" y="201672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5"/>
          <p:cNvSpPr/>
          <p:nvPr/>
        </p:nvSpPr>
        <p:spPr>
          <a:xfrm>
            <a:off x="7215480" y="2016720"/>
            <a:ext cx="1227960" cy="651240"/>
          </a:xfrm>
          <a:custGeom>
            <a:avLst/>
            <a:gdLst/>
            <a:ahLst/>
            <a:rect l="l" t="t" r="r" b="b"/>
            <a:pathLst>
              <a:path w="1232" h="700">
                <a:moveTo>
                  <a:pt x="0" y="700"/>
                </a:moveTo>
                <a:lnTo>
                  <a:pt x="112" y="0"/>
                </a:lnTo>
                <a:lnTo>
                  <a:pt x="1120" y="0"/>
                </a:lnTo>
                <a:lnTo>
                  <a:pt x="1232" y="7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6"/>
          <p:cNvGrpSpPr/>
          <p:nvPr/>
        </p:nvGrpSpPr>
        <p:grpSpPr>
          <a:xfrm>
            <a:off x="460080" y="1662480"/>
            <a:ext cx="1200240" cy="213840"/>
            <a:chOff x="460080" y="1662480"/>
            <a:chExt cx="1200240" cy="213840"/>
          </a:xfrm>
        </p:grpSpPr>
        <p:sp>
          <p:nvSpPr>
            <p:cNvPr id="134" name="Line 27"/>
            <p:cNvSpPr/>
            <p:nvPr/>
          </p:nvSpPr>
          <p:spPr>
            <a:xfrm>
              <a:off x="460080" y="1818720"/>
              <a:ext cx="120024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8"/>
            <p:cNvSpPr/>
            <p:nvPr/>
          </p:nvSpPr>
          <p:spPr>
            <a:xfrm>
              <a:off x="669600" y="1662480"/>
              <a:ext cx="830160" cy="21384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8000" bIns="18000"/>
            <a:p>
              <a:pPr algn="ctr">
                <a:lnSpc>
                  <a:spcPct val="100000"/>
                </a:lnSpc>
                <a:spcAft>
                  <a:spcPts val="1001"/>
                </a:spcAf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W</a:t>
              </a:r>
              <a:r>
                <a:rPr b="0" lang="en-US" sz="1600" spc="-1" strike="noStrike" baseline="-25000">
                  <a:solidFill>
                    <a:srgbClr val="000000"/>
                  </a:solidFill>
                  <a:latin typeface="Calibri"/>
                </a:rPr>
                <a:t>LEN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36" name="Picture 73" descr=""/>
          <p:cNvPicPr/>
          <p:nvPr/>
        </p:nvPicPr>
        <p:blipFill>
          <a:blip r:embed="rId1"/>
          <a:stretch/>
        </p:blipFill>
        <p:spPr>
          <a:xfrm>
            <a:off x="457200" y="2996640"/>
            <a:ext cx="8000280" cy="460440"/>
          </a:xfrm>
          <a:prstGeom prst="rect">
            <a:avLst/>
          </a:prstGeom>
          <a:ln w="9360">
            <a:noFill/>
          </a:ln>
        </p:spPr>
      </p:pic>
      <p:pic>
        <p:nvPicPr>
          <p:cNvPr id="137" name="Picture 74" descr=""/>
          <p:cNvPicPr/>
          <p:nvPr/>
        </p:nvPicPr>
        <p:blipFill>
          <a:blip r:embed="rId2"/>
          <a:stretch/>
        </p:blipFill>
        <p:spPr>
          <a:xfrm>
            <a:off x="457200" y="5108400"/>
            <a:ext cx="5757120" cy="460440"/>
          </a:xfrm>
          <a:prstGeom prst="rect">
            <a:avLst/>
          </a:prstGeom>
          <a:ln w="9360">
            <a:noFill/>
          </a:ln>
        </p:spPr>
      </p:pic>
      <p:grpSp>
        <p:nvGrpSpPr>
          <p:cNvPr id="138" name="Group 29"/>
          <p:cNvGrpSpPr/>
          <p:nvPr/>
        </p:nvGrpSpPr>
        <p:grpSpPr>
          <a:xfrm>
            <a:off x="2714400" y="1668240"/>
            <a:ext cx="700200" cy="213840"/>
            <a:chOff x="2714400" y="1668240"/>
            <a:chExt cx="700200" cy="213840"/>
          </a:xfrm>
        </p:grpSpPr>
        <p:sp>
          <p:nvSpPr>
            <p:cNvPr id="139" name="Line 30"/>
            <p:cNvSpPr/>
            <p:nvPr/>
          </p:nvSpPr>
          <p:spPr>
            <a:xfrm>
              <a:off x="2714400" y="1819080"/>
              <a:ext cx="7002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1"/>
            <p:cNvSpPr/>
            <p:nvPr/>
          </p:nvSpPr>
          <p:spPr>
            <a:xfrm>
              <a:off x="2836800" y="1668240"/>
              <a:ext cx="484200" cy="21384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8000" bIns="18000"/>
            <a:p>
              <a:pPr algn="ctr">
                <a:lnSpc>
                  <a:spcPct val="100000"/>
                </a:lnSpc>
                <a:spcAft>
                  <a:spcPts val="1001"/>
                </a:spcAf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delay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41" name="Group 32"/>
          <p:cNvGrpSpPr/>
          <p:nvPr/>
        </p:nvGrpSpPr>
        <p:grpSpPr>
          <a:xfrm>
            <a:off x="4214520" y="1663560"/>
            <a:ext cx="700560" cy="213840"/>
            <a:chOff x="4214520" y="1663560"/>
            <a:chExt cx="700560" cy="213840"/>
          </a:xfrm>
        </p:grpSpPr>
        <p:sp>
          <p:nvSpPr>
            <p:cNvPr id="142" name="Line 33"/>
            <p:cNvSpPr/>
            <p:nvPr/>
          </p:nvSpPr>
          <p:spPr>
            <a:xfrm>
              <a:off x="4214520" y="1819080"/>
              <a:ext cx="70056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4"/>
            <p:cNvSpPr/>
            <p:nvPr/>
          </p:nvSpPr>
          <p:spPr>
            <a:xfrm>
              <a:off x="4336920" y="1663560"/>
              <a:ext cx="484200" cy="21384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" rIns="18000" tIns="18000" bIns="18000"/>
            <a:p>
              <a:pPr algn="ctr">
                <a:lnSpc>
                  <a:spcPct val="100000"/>
                </a:lnSpc>
                <a:spcAft>
                  <a:spcPts val="1001"/>
                </a:spcAf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delay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 0.00046 L 0.03438 0.00023">
                                      <p:cBhvr>
                                        <p:cTn id="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-0.00035 0.00023 L 0.05139 0.00023">
                                      <p:cBhvr>
                                        <p:cTn id="7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876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Prior Art</a:t>
            </a:r>
            <a:br/>
            <a:r>
              <a:rPr b="1" lang="fr-FR" sz="3100" spc="-1" strike="noStrike">
                <a:solidFill>
                  <a:srgbClr val="464646"/>
                </a:solidFill>
                <a:latin typeface="Lucida Sans Unicode"/>
              </a:rPr>
              <a:t>Improved phase vocoder</a:t>
            </a:r>
            <a:endParaRPr b="0" lang="fr-FR" sz="3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285920"/>
            <a:ext cx="397152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Based on the block-by-block STFT analysis/synthesis model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STFT phases are updated so as to preserve instantaneous frequencies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STFT amplitudes are preserved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STFT modification Improvements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7076880" y="2531880"/>
            <a:ext cx="1425240" cy="2727360"/>
            <a:chOff x="7076880" y="2531880"/>
            <a:chExt cx="1425240" cy="2727360"/>
          </a:xfrm>
        </p:grpSpPr>
        <p:sp>
          <p:nvSpPr>
            <p:cNvPr id="147" name="CustomShape 4"/>
            <p:cNvSpPr/>
            <p:nvPr/>
          </p:nvSpPr>
          <p:spPr>
            <a:xfrm>
              <a:off x="7386480" y="2532240"/>
              <a:ext cx="1115640" cy="2727000"/>
            </a:xfrm>
            <a:prstGeom prst="rect">
              <a:avLst/>
            </a:prstGeom>
            <a:solidFill>
              <a:srgbClr val="f2f2f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"/>
            <p:cNvSpPr/>
            <p:nvPr/>
          </p:nvSpPr>
          <p:spPr>
            <a:xfrm>
              <a:off x="7386480" y="2532240"/>
              <a:ext cx="1115640" cy="27270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49" name="Line 6"/>
            <p:cNvSpPr/>
            <p:nvPr/>
          </p:nvSpPr>
          <p:spPr>
            <a:xfrm>
              <a:off x="7076880" y="4173480"/>
              <a:ext cx="309600" cy="1085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7"/>
            <p:cNvSpPr/>
            <p:nvPr/>
          </p:nvSpPr>
          <p:spPr>
            <a:xfrm>
              <a:off x="7416720" y="2593800"/>
              <a:ext cx="1053720" cy="49500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8"/>
            <p:cNvSpPr/>
            <p:nvPr/>
          </p:nvSpPr>
          <p:spPr>
            <a:xfrm>
              <a:off x="7416720" y="2593800"/>
              <a:ext cx="1053720" cy="495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9"/>
            <p:cNvSpPr/>
            <p:nvPr/>
          </p:nvSpPr>
          <p:spPr>
            <a:xfrm>
              <a:off x="7573680" y="2766960"/>
              <a:ext cx="2890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Peak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3" name="CustomShape 10"/>
            <p:cNvSpPr/>
            <p:nvPr/>
          </p:nvSpPr>
          <p:spPr>
            <a:xfrm>
              <a:off x="7843680" y="2766960"/>
              <a:ext cx="4392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-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4" name="CustomShape 11"/>
            <p:cNvSpPr/>
            <p:nvPr/>
          </p:nvSpPr>
          <p:spPr>
            <a:xfrm>
              <a:off x="7922160" y="2766960"/>
              <a:ext cx="51300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detection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5" name="CustomShape 12"/>
            <p:cNvSpPr/>
            <p:nvPr/>
          </p:nvSpPr>
          <p:spPr>
            <a:xfrm>
              <a:off x="7416720" y="3659040"/>
              <a:ext cx="1053720" cy="49500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3"/>
            <p:cNvSpPr/>
            <p:nvPr/>
          </p:nvSpPr>
          <p:spPr>
            <a:xfrm>
              <a:off x="7416720" y="3659040"/>
              <a:ext cx="1053720" cy="495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4"/>
            <p:cNvSpPr/>
            <p:nvPr/>
          </p:nvSpPr>
          <p:spPr>
            <a:xfrm>
              <a:off x="7641720" y="3751200"/>
              <a:ext cx="74484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Compute inst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8" name="CustomShape 15"/>
            <p:cNvSpPr/>
            <p:nvPr/>
          </p:nvSpPr>
          <p:spPr>
            <a:xfrm>
              <a:off x="8354880" y="3751200"/>
              <a:ext cx="712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. 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9" name="CustomShape 16"/>
            <p:cNvSpPr/>
            <p:nvPr/>
          </p:nvSpPr>
          <p:spPr>
            <a:xfrm>
              <a:off x="7584120" y="3914640"/>
              <a:ext cx="2188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freq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0" name="CustomShape 17"/>
            <p:cNvSpPr/>
            <p:nvPr/>
          </p:nvSpPr>
          <p:spPr>
            <a:xfrm>
              <a:off x="7781760" y="3914640"/>
              <a:ext cx="712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. 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1" name="CustomShape 18"/>
            <p:cNvSpPr/>
            <p:nvPr/>
          </p:nvSpPr>
          <p:spPr>
            <a:xfrm>
              <a:off x="7907040" y="3914640"/>
              <a:ext cx="5572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for peaks 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2" name="CustomShape 19"/>
            <p:cNvSpPr/>
            <p:nvPr/>
          </p:nvSpPr>
          <p:spPr>
            <a:xfrm>
              <a:off x="7416720" y="3125880"/>
              <a:ext cx="1053720" cy="49644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0"/>
            <p:cNvSpPr/>
            <p:nvPr/>
          </p:nvSpPr>
          <p:spPr>
            <a:xfrm>
              <a:off x="7416720" y="3125880"/>
              <a:ext cx="1053720" cy="4964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21"/>
            <p:cNvSpPr/>
            <p:nvPr/>
          </p:nvSpPr>
          <p:spPr>
            <a:xfrm>
              <a:off x="7621560" y="3225960"/>
              <a:ext cx="84996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Define regions 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5" name="CustomShape 22"/>
            <p:cNvSpPr/>
            <p:nvPr/>
          </p:nvSpPr>
          <p:spPr>
            <a:xfrm>
              <a:off x="7707240" y="3373560"/>
              <a:ext cx="64584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of influence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6" name="CustomShape 23"/>
            <p:cNvSpPr/>
            <p:nvPr/>
          </p:nvSpPr>
          <p:spPr>
            <a:xfrm>
              <a:off x="7416720" y="4192560"/>
              <a:ext cx="1053720" cy="49500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24"/>
            <p:cNvSpPr/>
            <p:nvPr/>
          </p:nvSpPr>
          <p:spPr>
            <a:xfrm>
              <a:off x="7416720" y="4192560"/>
              <a:ext cx="1053720" cy="495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5"/>
            <p:cNvSpPr/>
            <p:nvPr/>
          </p:nvSpPr>
          <p:spPr>
            <a:xfrm>
              <a:off x="7677720" y="4292640"/>
              <a:ext cx="75240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Update peak 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69" name="CustomShape 26"/>
            <p:cNvSpPr/>
            <p:nvPr/>
          </p:nvSpPr>
          <p:spPr>
            <a:xfrm>
              <a:off x="7791840" y="4440240"/>
              <a:ext cx="4096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phases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0" name="CustomShape 27"/>
            <p:cNvSpPr/>
            <p:nvPr/>
          </p:nvSpPr>
          <p:spPr>
            <a:xfrm>
              <a:off x="7416720" y="4732200"/>
              <a:ext cx="1053720" cy="49500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8"/>
            <p:cNvSpPr/>
            <p:nvPr/>
          </p:nvSpPr>
          <p:spPr>
            <a:xfrm>
              <a:off x="7416720" y="4732200"/>
              <a:ext cx="1053720" cy="495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9"/>
            <p:cNvSpPr/>
            <p:nvPr/>
          </p:nvSpPr>
          <p:spPr>
            <a:xfrm>
              <a:off x="7657560" y="4832280"/>
              <a:ext cx="6958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Apply phase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3" name="CustomShape 30"/>
            <p:cNvSpPr/>
            <p:nvPr/>
          </p:nvSpPr>
          <p:spPr>
            <a:xfrm>
              <a:off x="8319960" y="4832280"/>
              <a:ext cx="4392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-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4" name="CustomShape 31"/>
            <p:cNvSpPr/>
            <p:nvPr/>
          </p:nvSpPr>
          <p:spPr>
            <a:xfrm>
              <a:off x="7613640" y="4979880"/>
              <a:ext cx="22680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lock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5" name="CustomShape 32"/>
            <p:cNvSpPr/>
            <p:nvPr/>
          </p:nvSpPr>
          <p:spPr>
            <a:xfrm>
              <a:off x="7846560" y="4979880"/>
              <a:ext cx="7128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. 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6" name="CustomShape 33"/>
            <p:cNvSpPr/>
            <p:nvPr/>
          </p:nvSpPr>
          <p:spPr>
            <a:xfrm>
              <a:off x="7945560" y="4979880"/>
              <a:ext cx="430920" cy="15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to ROIs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7" name="Line 34"/>
            <p:cNvSpPr/>
            <p:nvPr/>
          </p:nvSpPr>
          <p:spPr>
            <a:xfrm flipV="1">
              <a:off x="7076880" y="2531880"/>
              <a:ext cx="309600" cy="11462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35"/>
          <p:cNvSpPr/>
          <p:nvPr/>
        </p:nvSpPr>
        <p:spPr>
          <a:xfrm>
            <a:off x="5013360" y="2035080"/>
            <a:ext cx="3517560" cy="155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6"/>
          <p:cNvSpPr/>
          <p:nvPr/>
        </p:nvSpPr>
        <p:spPr>
          <a:xfrm>
            <a:off x="5154480" y="5456160"/>
            <a:ext cx="3517560" cy="156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Group 37"/>
          <p:cNvGrpSpPr/>
          <p:nvPr/>
        </p:nvGrpSpPr>
        <p:grpSpPr>
          <a:xfrm>
            <a:off x="4591080" y="1152360"/>
            <a:ext cx="4209840" cy="5461920"/>
            <a:chOff x="4591080" y="1152360"/>
            <a:chExt cx="4209840" cy="5461920"/>
          </a:xfrm>
        </p:grpSpPr>
        <p:sp>
          <p:nvSpPr>
            <p:cNvPr id="181" name="CustomShape 38"/>
            <p:cNvSpPr/>
            <p:nvPr/>
          </p:nvSpPr>
          <p:spPr>
            <a:xfrm>
              <a:off x="4591080" y="1152360"/>
              <a:ext cx="4209840" cy="5285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9"/>
            <p:cNvSpPr/>
            <p:nvPr/>
          </p:nvSpPr>
          <p:spPr>
            <a:xfrm>
              <a:off x="5013360" y="2035080"/>
              <a:ext cx="3517560" cy="155160"/>
            </a:xfrm>
            <a:prstGeom prst="rect">
              <a:avLst/>
            </a:prstGeom>
            <a:ln>
              <a:noFill/>
            </a:ln>
            <a:effectLst>
              <a:outerShdw blurRad="63500" dir="5400000" dist="381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/>
          </p:style>
        </p:sp>
        <p:grpSp>
          <p:nvGrpSpPr>
            <p:cNvPr id="183" name="Group 40"/>
            <p:cNvGrpSpPr/>
            <p:nvPr/>
          </p:nvGrpSpPr>
          <p:grpSpPr>
            <a:xfrm>
              <a:off x="4997520" y="1227240"/>
              <a:ext cx="3536640" cy="5387040"/>
              <a:chOff x="4997520" y="1227240"/>
              <a:chExt cx="3536640" cy="5387040"/>
            </a:xfrm>
          </p:grpSpPr>
          <p:grpSp>
            <p:nvGrpSpPr>
              <p:cNvPr id="184" name="Group 41"/>
              <p:cNvGrpSpPr/>
              <p:nvPr/>
            </p:nvGrpSpPr>
            <p:grpSpPr>
              <a:xfrm>
                <a:off x="5003640" y="1227240"/>
                <a:ext cx="1358640" cy="545760"/>
                <a:chOff x="5003640" y="1227240"/>
                <a:chExt cx="1358640" cy="545760"/>
              </a:xfrm>
            </p:grpSpPr>
            <p:sp>
              <p:nvSpPr>
                <p:cNvPr id="185" name="CustomShape 42"/>
                <p:cNvSpPr/>
                <p:nvPr/>
              </p:nvSpPr>
              <p:spPr>
                <a:xfrm>
                  <a:off x="5003640" y="1459080"/>
                  <a:ext cx="372600" cy="313920"/>
                </a:xfrm>
                <a:custGeom>
                  <a:avLst/>
                  <a:gdLst/>
                  <a:ahLst/>
                  <a:rect l="l" t="t" r="r" b="b"/>
                  <a:pathLst>
                    <a:path w="235" h="198">
                      <a:moveTo>
                        <a:pt x="0" y="198"/>
                      </a:moveTo>
                      <a:lnTo>
                        <a:pt x="2" y="198"/>
                      </a:lnTo>
                      <a:lnTo>
                        <a:pt x="4" y="198"/>
                      </a:lnTo>
                      <a:lnTo>
                        <a:pt x="6" y="198"/>
                      </a:lnTo>
                      <a:lnTo>
                        <a:pt x="8" y="198"/>
                      </a:lnTo>
                      <a:lnTo>
                        <a:pt x="10" y="198"/>
                      </a:lnTo>
                      <a:lnTo>
                        <a:pt x="12" y="198"/>
                      </a:lnTo>
                      <a:lnTo>
                        <a:pt x="14" y="197"/>
                      </a:lnTo>
                      <a:lnTo>
                        <a:pt x="16" y="197"/>
                      </a:lnTo>
                      <a:lnTo>
                        <a:pt x="17" y="197"/>
                      </a:lnTo>
                      <a:lnTo>
                        <a:pt x="19" y="196"/>
                      </a:lnTo>
                      <a:lnTo>
                        <a:pt x="21" y="196"/>
                      </a:lnTo>
                      <a:lnTo>
                        <a:pt x="23" y="195"/>
                      </a:lnTo>
                      <a:lnTo>
                        <a:pt x="25" y="195"/>
                      </a:lnTo>
                      <a:lnTo>
                        <a:pt x="27" y="194"/>
                      </a:lnTo>
                      <a:lnTo>
                        <a:pt x="29" y="194"/>
                      </a:lnTo>
                      <a:lnTo>
                        <a:pt x="31" y="193"/>
                      </a:lnTo>
                      <a:lnTo>
                        <a:pt x="33" y="193"/>
                      </a:lnTo>
                      <a:lnTo>
                        <a:pt x="35" y="192"/>
                      </a:lnTo>
                      <a:lnTo>
                        <a:pt x="37" y="191"/>
                      </a:lnTo>
                      <a:lnTo>
                        <a:pt x="39" y="191"/>
                      </a:lnTo>
                      <a:lnTo>
                        <a:pt x="41" y="190"/>
                      </a:lnTo>
                      <a:lnTo>
                        <a:pt x="43" y="189"/>
                      </a:lnTo>
                      <a:lnTo>
                        <a:pt x="45" y="188"/>
                      </a:lnTo>
                      <a:lnTo>
                        <a:pt x="47" y="187"/>
                      </a:lnTo>
                      <a:lnTo>
                        <a:pt x="49" y="187"/>
                      </a:lnTo>
                      <a:lnTo>
                        <a:pt x="51" y="186"/>
                      </a:lnTo>
                      <a:lnTo>
                        <a:pt x="53" y="185"/>
                      </a:lnTo>
                      <a:lnTo>
                        <a:pt x="55" y="184"/>
                      </a:lnTo>
                      <a:lnTo>
                        <a:pt x="57" y="183"/>
                      </a:lnTo>
                      <a:lnTo>
                        <a:pt x="59" y="182"/>
                      </a:lnTo>
                      <a:lnTo>
                        <a:pt x="63" y="180"/>
                      </a:lnTo>
                      <a:lnTo>
                        <a:pt x="63" y="179"/>
                      </a:lnTo>
                      <a:lnTo>
                        <a:pt x="65" y="178"/>
                      </a:lnTo>
                      <a:lnTo>
                        <a:pt x="67" y="177"/>
                      </a:lnTo>
                      <a:lnTo>
                        <a:pt x="69" y="176"/>
                      </a:lnTo>
                      <a:lnTo>
                        <a:pt x="71" y="175"/>
                      </a:lnTo>
                      <a:lnTo>
                        <a:pt x="75" y="173"/>
                      </a:lnTo>
                      <a:lnTo>
                        <a:pt x="75" y="172"/>
                      </a:lnTo>
                      <a:lnTo>
                        <a:pt x="77" y="171"/>
                      </a:lnTo>
                      <a:lnTo>
                        <a:pt x="81" y="169"/>
                      </a:lnTo>
                      <a:lnTo>
                        <a:pt x="81" y="168"/>
                      </a:lnTo>
                      <a:lnTo>
                        <a:pt x="85" y="166"/>
                      </a:lnTo>
                      <a:lnTo>
                        <a:pt x="85" y="165"/>
                      </a:lnTo>
                      <a:lnTo>
                        <a:pt x="87" y="164"/>
                      </a:lnTo>
                      <a:lnTo>
                        <a:pt x="91" y="161"/>
                      </a:lnTo>
                      <a:lnTo>
                        <a:pt x="91" y="159"/>
                      </a:lnTo>
                      <a:lnTo>
                        <a:pt x="93" y="158"/>
                      </a:lnTo>
                      <a:lnTo>
                        <a:pt x="96" y="156"/>
                      </a:lnTo>
                      <a:lnTo>
                        <a:pt x="96" y="155"/>
                      </a:lnTo>
                      <a:lnTo>
                        <a:pt x="100" y="153"/>
                      </a:lnTo>
                      <a:lnTo>
                        <a:pt x="100" y="151"/>
                      </a:lnTo>
                      <a:lnTo>
                        <a:pt x="102" y="150"/>
                      </a:lnTo>
                      <a:lnTo>
                        <a:pt x="106" y="148"/>
                      </a:lnTo>
                      <a:lnTo>
                        <a:pt x="106" y="146"/>
                      </a:lnTo>
                      <a:lnTo>
                        <a:pt x="110" y="144"/>
                      </a:lnTo>
                      <a:lnTo>
                        <a:pt x="110" y="143"/>
                      </a:lnTo>
                      <a:lnTo>
                        <a:pt x="114" y="141"/>
                      </a:lnTo>
                      <a:lnTo>
                        <a:pt x="114" y="139"/>
                      </a:lnTo>
                      <a:lnTo>
                        <a:pt x="118" y="137"/>
                      </a:lnTo>
                      <a:lnTo>
                        <a:pt x="118" y="135"/>
                      </a:lnTo>
                      <a:lnTo>
                        <a:pt x="122" y="133"/>
                      </a:lnTo>
                      <a:lnTo>
                        <a:pt x="122" y="131"/>
                      </a:lnTo>
                      <a:lnTo>
                        <a:pt x="126" y="129"/>
                      </a:lnTo>
                      <a:lnTo>
                        <a:pt x="126" y="127"/>
                      </a:lnTo>
                      <a:lnTo>
                        <a:pt x="130" y="125"/>
                      </a:lnTo>
                      <a:lnTo>
                        <a:pt x="130" y="123"/>
                      </a:lnTo>
                      <a:lnTo>
                        <a:pt x="134" y="121"/>
                      </a:lnTo>
                      <a:lnTo>
                        <a:pt x="134" y="119"/>
                      </a:lnTo>
                      <a:lnTo>
                        <a:pt x="138" y="117"/>
                      </a:lnTo>
                      <a:lnTo>
                        <a:pt x="138" y="115"/>
                      </a:lnTo>
                      <a:lnTo>
                        <a:pt x="142" y="113"/>
                      </a:lnTo>
                      <a:lnTo>
                        <a:pt x="142" y="111"/>
                      </a:lnTo>
                      <a:lnTo>
                        <a:pt x="144" y="110"/>
                      </a:lnTo>
                      <a:lnTo>
                        <a:pt x="144" y="108"/>
                      </a:lnTo>
                      <a:lnTo>
                        <a:pt x="148" y="106"/>
                      </a:lnTo>
                      <a:lnTo>
                        <a:pt x="148" y="104"/>
                      </a:lnTo>
                      <a:lnTo>
                        <a:pt x="152" y="102"/>
                      </a:lnTo>
                      <a:lnTo>
                        <a:pt x="152" y="100"/>
                      </a:lnTo>
                      <a:lnTo>
                        <a:pt x="154" y="99"/>
                      </a:lnTo>
                      <a:lnTo>
                        <a:pt x="154" y="97"/>
                      </a:lnTo>
                      <a:lnTo>
                        <a:pt x="158" y="95"/>
                      </a:lnTo>
                      <a:lnTo>
                        <a:pt x="158" y="93"/>
                      </a:lnTo>
                      <a:lnTo>
                        <a:pt x="160" y="92"/>
                      </a:lnTo>
                      <a:lnTo>
                        <a:pt x="160" y="91"/>
                      </a:lnTo>
                      <a:lnTo>
                        <a:pt x="162" y="90"/>
                      </a:lnTo>
                      <a:lnTo>
                        <a:pt x="162" y="88"/>
                      </a:lnTo>
                      <a:lnTo>
                        <a:pt x="166" y="86"/>
                      </a:lnTo>
                      <a:lnTo>
                        <a:pt x="166" y="84"/>
                      </a:lnTo>
                      <a:lnTo>
                        <a:pt x="168" y="83"/>
                      </a:lnTo>
                      <a:lnTo>
                        <a:pt x="168" y="81"/>
                      </a:lnTo>
                      <a:lnTo>
                        <a:pt x="171" y="79"/>
                      </a:lnTo>
                      <a:lnTo>
                        <a:pt x="171" y="77"/>
                      </a:lnTo>
                      <a:lnTo>
                        <a:pt x="173" y="76"/>
                      </a:lnTo>
                      <a:lnTo>
                        <a:pt x="173" y="74"/>
                      </a:lnTo>
                      <a:lnTo>
                        <a:pt x="177" y="72"/>
                      </a:lnTo>
                      <a:lnTo>
                        <a:pt x="177" y="69"/>
                      </a:lnTo>
                      <a:lnTo>
                        <a:pt x="181" y="67"/>
                      </a:lnTo>
                      <a:lnTo>
                        <a:pt x="181" y="65"/>
                      </a:lnTo>
                      <a:lnTo>
                        <a:pt x="183" y="64"/>
                      </a:lnTo>
                      <a:lnTo>
                        <a:pt x="183" y="62"/>
                      </a:lnTo>
                      <a:lnTo>
                        <a:pt x="187" y="60"/>
                      </a:lnTo>
                      <a:lnTo>
                        <a:pt x="187" y="57"/>
                      </a:lnTo>
                      <a:lnTo>
                        <a:pt x="191" y="55"/>
                      </a:lnTo>
                      <a:lnTo>
                        <a:pt x="191" y="52"/>
                      </a:lnTo>
                      <a:lnTo>
                        <a:pt x="195" y="50"/>
                      </a:lnTo>
                      <a:lnTo>
                        <a:pt x="195" y="48"/>
                      </a:lnTo>
                      <a:lnTo>
                        <a:pt x="197" y="47"/>
                      </a:lnTo>
                      <a:lnTo>
                        <a:pt x="197" y="45"/>
                      </a:lnTo>
                      <a:lnTo>
                        <a:pt x="201" y="43"/>
                      </a:lnTo>
                      <a:lnTo>
                        <a:pt x="201" y="39"/>
                      </a:lnTo>
                      <a:lnTo>
                        <a:pt x="205" y="37"/>
                      </a:lnTo>
                      <a:lnTo>
                        <a:pt x="205" y="34"/>
                      </a:lnTo>
                      <a:lnTo>
                        <a:pt x="209" y="32"/>
                      </a:lnTo>
                      <a:lnTo>
                        <a:pt x="209" y="29"/>
                      </a:lnTo>
                      <a:lnTo>
                        <a:pt x="213" y="27"/>
                      </a:lnTo>
                      <a:lnTo>
                        <a:pt x="213" y="24"/>
                      </a:lnTo>
                      <a:lnTo>
                        <a:pt x="217" y="22"/>
                      </a:lnTo>
                      <a:lnTo>
                        <a:pt x="217" y="19"/>
                      </a:lnTo>
                      <a:lnTo>
                        <a:pt x="221" y="17"/>
                      </a:lnTo>
                      <a:lnTo>
                        <a:pt x="221" y="14"/>
                      </a:lnTo>
                      <a:lnTo>
                        <a:pt x="225" y="12"/>
                      </a:lnTo>
                      <a:lnTo>
                        <a:pt x="225" y="10"/>
                      </a:lnTo>
                      <a:lnTo>
                        <a:pt x="227" y="9"/>
                      </a:lnTo>
                      <a:lnTo>
                        <a:pt x="227" y="7"/>
                      </a:lnTo>
                      <a:lnTo>
                        <a:pt x="231" y="5"/>
                      </a:lnTo>
                      <a:lnTo>
                        <a:pt x="231" y="2"/>
                      </a:lnTo>
                      <a:lnTo>
                        <a:pt x="235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" name="CustomShape 43"/>
                <p:cNvSpPr/>
                <p:nvPr/>
              </p:nvSpPr>
              <p:spPr>
                <a:xfrm>
                  <a:off x="5376960" y="1227240"/>
                  <a:ext cx="372600" cy="231480"/>
                </a:xfrm>
                <a:custGeom>
                  <a:avLst/>
                  <a:gdLst/>
                  <a:ahLst/>
                  <a:rect l="l" t="t" r="r" b="b"/>
                  <a:pathLst>
                    <a:path w="235" h="146">
                      <a:moveTo>
                        <a:pt x="0" y="146"/>
                      </a:moveTo>
                      <a:lnTo>
                        <a:pt x="0" y="143"/>
                      </a:lnTo>
                      <a:lnTo>
                        <a:pt x="4" y="141"/>
                      </a:lnTo>
                      <a:lnTo>
                        <a:pt x="4" y="138"/>
                      </a:lnTo>
                      <a:lnTo>
                        <a:pt x="8" y="136"/>
                      </a:lnTo>
                      <a:lnTo>
                        <a:pt x="8" y="133"/>
                      </a:lnTo>
                      <a:lnTo>
                        <a:pt x="11" y="131"/>
                      </a:lnTo>
                      <a:lnTo>
                        <a:pt x="11" y="129"/>
                      </a:lnTo>
                      <a:lnTo>
                        <a:pt x="13" y="128"/>
                      </a:lnTo>
                      <a:lnTo>
                        <a:pt x="13" y="126"/>
                      </a:lnTo>
                      <a:lnTo>
                        <a:pt x="17" y="124"/>
                      </a:lnTo>
                      <a:lnTo>
                        <a:pt x="17" y="122"/>
                      </a:lnTo>
                      <a:lnTo>
                        <a:pt x="19" y="121"/>
                      </a:lnTo>
                      <a:lnTo>
                        <a:pt x="19" y="119"/>
                      </a:lnTo>
                      <a:lnTo>
                        <a:pt x="23" y="117"/>
                      </a:lnTo>
                      <a:lnTo>
                        <a:pt x="23" y="115"/>
                      </a:lnTo>
                      <a:lnTo>
                        <a:pt x="25" y="114"/>
                      </a:lnTo>
                      <a:lnTo>
                        <a:pt x="25" y="112"/>
                      </a:lnTo>
                      <a:lnTo>
                        <a:pt x="29" y="110"/>
                      </a:lnTo>
                      <a:lnTo>
                        <a:pt x="29" y="108"/>
                      </a:lnTo>
                      <a:lnTo>
                        <a:pt x="31" y="107"/>
                      </a:lnTo>
                      <a:lnTo>
                        <a:pt x="31" y="105"/>
                      </a:lnTo>
                      <a:lnTo>
                        <a:pt x="35" y="103"/>
                      </a:lnTo>
                      <a:lnTo>
                        <a:pt x="35" y="101"/>
                      </a:lnTo>
                      <a:lnTo>
                        <a:pt x="37" y="100"/>
                      </a:lnTo>
                      <a:lnTo>
                        <a:pt x="37" y="99"/>
                      </a:lnTo>
                      <a:lnTo>
                        <a:pt x="39" y="98"/>
                      </a:lnTo>
                      <a:lnTo>
                        <a:pt x="39" y="96"/>
                      </a:lnTo>
                      <a:lnTo>
                        <a:pt x="43" y="94"/>
                      </a:lnTo>
                      <a:lnTo>
                        <a:pt x="43" y="92"/>
                      </a:lnTo>
                      <a:lnTo>
                        <a:pt x="47" y="90"/>
                      </a:lnTo>
                      <a:lnTo>
                        <a:pt x="47" y="88"/>
                      </a:lnTo>
                      <a:lnTo>
                        <a:pt x="49" y="87"/>
                      </a:lnTo>
                      <a:lnTo>
                        <a:pt x="49" y="85"/>
                      </a:lnTo>
                      <a:lnTo>
                        <a:pt x="53" y="83"/>
                      </a:lnTo>
                      <a:lnTo>
                        <a:pt x="53" y="81"/>
                      </a:lnTo>
                      <a:lnTo>
                        <a:pt x="57" y="79"/>
                      </a:lnTo>
                      <a:lnTo>
                        <a:pt x="57" y="77"/>
                      </a:lnTo>
                      <a:lnTo>
                        <a:pt x="61" y="75"/>
                      </a:lnTo>
                      <a:lnTo>
                        <a:pt x="61" y="73"/>
                      </a:lnTo>
                      <a:lnTo>
                        <a:pt x="65" y="71"/>
                      </a:lnTo>
                      <a:lnTo>
                        <a:pt x="65" y="69"/>
                      </a:lnTo>
                      <a:lnTo>
                        <a:pt x="69" y="67"/>
                      </a:lnTo>
                      <a:lnTo>
                        <a:pt x="69" y="64"/>
                      </a:lnTo>
                      <a:lnTo>
                        <a:pt x="73" y="62"/>
                      </a:lnTo>
                      <a:lnTo>
                        <a:pt x="73" y="60"/>
                      </a:lnTo>
                      <a:lnTo>
                        <a:pt x="77" y="58"/>
                      </a:lnTo>
                      <a:lnTo>
                        <a:pt x="77" y="56"/>
                      </a:lnTo>
                      <a:lnTo>
                        <a:pt x="79" y="55"/>
                      </a:lnTo>
                      <a:lnTo>
                        <a:pt x="83" y="53"/>
                      </a:lnTo>
                      <a:lnTo>
                        <a:pt x="83" y="51"/>
                      </a:lnTo>
                      <a:lnTo>
                        <a:pt x="86" y="49"/>
                      </a:lnTo>
                      <a:lnTo>
                        <a:pt x="86" y="48"/>
                      </a:lnTo>
                      <a:lnTo>
                        <a:pt x="90" y="46"/>
                      </a:lnTo>
                      <a:lnTo>
                        <a:pt x="90" y="44"/>
                      </a:lnTo>
                      <a:lnTo>
                        <a:pt x="94" y="42"/>
                      </a:lnTo>
                      <a:lnTo>
                        <a:pt x="94" y="41"/>
                      </a:lnTo>
                      <a:lnTo>
                        <a:pt x="98" y="39"/>
                      </a:lnTo>
                      <a:lnTo>
                        <a:pt x="98" y="38"/>
                      </a:lnTo>
                      <a:lnTo>
                        <a:pt x="102" y="36"/>
                      </a:lnTo>
                      <a:lnTo>
                        <a:pt x="102" y="35"/>
                      </a:lnTo>
                      <a:lnTo>
                        <a:pt x="106" y="33"/>
                      </a:lnTo>
                      <a:lnTo>
                        <a:pt x="106" y="32"/>
                      </a:lnTo>
                      <a:lnTo>
                        <a:pt x="110" y="30"/>
                      </a:lnTo>
                      <a:lnTo>
                        <a:pt x="110" y="29"/>
                      </a:lnTo>
                      <a:lnTo>
                        <a:pt x="114" y="27"/>
                      </a:lnTo>
                      <a:lnTo>
                        <a:pt x="114" y="26"/>
                      </a:lnTo>
                      <a:lnTo>
                        <a:pt x="116" y="25"/>
                      </a:lnTo>
                      <a:lnTo>
                        <a:pt x="118" y="24"/>
                      </a:lnTo>
                      <a:lnTo>
                        <a:pt x="122" y="22"/>
                      </a:lnTo>
                      <a:lnTo>
                        <a:pt x="122" y="21"/>
                      </a:lnTo>
                      <a:lnTo>
                        <a:pt x="124" y="20"/>
                      </a:lnTo>
                      <a:lnTo>
                        <a:pt x="126" y="19"/>
                      </a:lnTo>
                      <a:lnTo>
                        <a:pt x="128" y="18"/>
                      </a:lnTo>
                      <a:lnTo>
                        <a:pt x="132" y="16"/>
                      </a:lnTo>
                      <a:lnTo>
                        <a:pt x="132" y="15"/>
                      </a:lnTo>
                      <a:lnTo>
                        <a:pt x="134" y="14"/>
                      </a:lnTo>
                      <a:lnTo>
                        <a:pt x="136" y="13"/>
                      </a:lnTo>
                      <a:lnTo>
                        <a:pt x="138" y="12"/>
                      </a:lnTo>
                      <a:lnTo>
                        <a:pt x="140" y="12"/>
                      </a:lnTo>
                      <a:lnTo>
                        <a:pt x="142" y="11"/>
                      </a:lnTo>
                      <a:lnTo>
                        <a:pt x="144" y="10"/>
                      </a:lnTo>
                      <a:lnTo>
                        <a:pt x="146" y="9"/>
                      </a:lnTo>
                      <a:lnTo>
                        <a:pt x="148" y="8"/>
                      </a:lnTo>
                      <a:lnTo>
                        <a:pt x="150" y="7"/>
                      </a:lnTo>
                      <a:lnTo>
                        <a:pt x="152" y="7"/>
                      </a:lnTo>
                      <a:lnTo>
                        <a:pt x="154" y="6"/>
                      </a:lnTo>
                      <a:lnTo>
                        <a:pt x="156" y="5"/>
                      </a:lnTo>
                      <a:lnTo>
                        <a:pt x="158" y="5"/>
                      </a:lnTo>
                      <a:lnTo>
                        <a:pt x="160" y="4"/>
                      </a:lnTo>
                      <a:lnTo>
                        <a:pt x="162" y="4"/>
                      </a:lnTo>
                      <a:lnTo>
                        <a:pt x="163" y="3"/>
                      </a:lnTo>
                      <a:lnTo>
                        <a:pt x="165" y="3"/>
                      </a:lnTo>
                      <a:lnTo>
                        <a:pt x="167" y="2"/>
                      </a:lnTo>
                      <a:lnTo>
                        <a:pt x="169" y="2"/>
                      </a:lnTo>
                      <a:lnTo>
                        <a:pt x="171" y="1"/>
                      </a:lnTo>
                      <a:lnTo>
                        <a:pt x="173" y="1"/>
                      </a:lnTo>
                      <a:lnTo>
                        <a:pt x="175" y="1"/>
                      </a:lnTo>
                      <a:lnTo>
                        <a:pt x="177" y="0"/>
                      </a:lnTo>
                      <a:lnTo>
                        <a:pt x="179" y="0"/>
                      </a:lnTo>
                      <a:lnTo>
                        <a:pt x="181" y="0"/>
                      </a:lnTo>
                      <a:lnTo>
                        <a:pt x="183" y="0"/>
                      </a:lnTo>
                      <a:lnTo>
                        <a:pt x="185" y="0"/>
                      </a:lnTo>
                      <a:lnTo>
                        <a:pt x="187" y="0"/>
                      </a:lnTo>
                      <a:lnTo>
                        <a:pt x="189" y="0"/>
                      </a:lnTo>
                      <a:lnTo>
                        <a:pt x="191" y="0"/>
                      </a:lnTo>
                      <a:lnTo>
                        <a:pt x="193" y="0"/>
                      </a:lnTo>
                      <a:lnTo>
                        <a:pt x="195" y="0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01" y="0"/>
                      </a:lnTo>
                      <a:lnTo>
                        <a:pt x="203" y="0"/>
                      </a:lnTo>
                      <a:lnTo>
                        <a:pt x="205" y="0"/>
                      </a:lnTo>
                      <a:lnTo>
                        <a:pt x="207" y="1"/>
                      </a:lnTo>
                      <a:lnTo>
                        <a:pt x="209" y="1"/>
                      </a:lnTo>
                      <a:lnTo>
                        <a:pt x="211" y="1"/>
                      </a:lnTo>
                      <a:lnTo>
                        <a:pt x="213" y="2"/>
                      </a:lnTo>
                      <a:lnTo>
                        <a:pt x="215" y="2"/>
                      </a:lnTo>
                      <a:lnTo>
                        <a:pt x="217" y="2"/>
                      </a:lnTo>
                      <a:lnTo>
                        <a:pt x="219" y="3"/>
                      </a:lnTo>
                      <a:lnTo>
                        <a:pt x="221" y="3"/>
                      </a:lnTo>
                      <a:lnTo>
                        <a:pt x="223" y="4"/>
                      </a:lnTo>
                      <a:lnTo>
                        <a:pt x="225" y="5"/>
                      </a:lnTo>
                      <a:lnTo>
                        <a:pt x="227" y="5"/>
                      </a:lnTo>
                      <a:lnTo>
                        <a:pt x="229" y="6"/>
                      </a:lnTo>
                      <a:lnTo>
                        <a:pt x="231" y="7"/>
                      </a:lnTo>
                      <a:lnTo>
                        <a:pt x="233" y="7"/>
                      </a:lnTo>
                      <a:lnTo>
                        <a:pt x="235" y="8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" name="CustomShape 44"/>
                <p:cNvSpPr/>
                <p:nvPr/>
              </p:nvSpPr>
              <p:spPr>
                <a:xfrm>
                  <a:off x="5749920" y="1239840"/>
                  <a:ext cx="356760" cy="366480"/>
                </a:xfrm>
                <a:custGeom>
                  <a:avLst/>
                  <a:gdLst/>
                  <a:ahLst/>
                  <a:rect l="l" t="t" r="r" b="b"/>
                  <a:pathLst>
                    <a:path w="225" h="23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9" y="4"/>
                      </a:lnTo>
                      <a:lnTo>
                        <a:pt x="11" y="5"/>
                      </a:lnTo>
                      <a:lnTo>
                        <a:pt x="13" y="6"/>
                      </a:lnTo>
                      <a:lnTo>
                        <a:pt x="15" y="7"/>
                      </a:lnTo>
                      <a:lnTo>
                        <a:pt x="17" y="8"/>
                      </a:lnTo>
                      <a:lnTo>
                        <a:pt x="19" y="9"/>
                      </a:lnTo>
                      <a:lnTo>
                        <a:pt x="23" y="11"/>
                      </a:lnTo>
                      <a:lnTo>
                        <a:pt x="23" y="12"/>
                      </a:lnTo>
                      <a:lnTo>
                        <a:pt x="25" y="13"/>
                      </a:lnTo>
                      <a:lnTo>
                        <a:pt x="27" y="14"/>
                      </a:lnTo>
                      <a:lnTo>
                        <a:pt x="29" y="15"/>
                      </a:lnTo>
                      <a:lnTo>
                        <a:pt x="33" y="17"/>
                      </a:lnTo>
                      <a:lnTo>
                        <a:pt x="33" y="18"/>
                      </a:lnTo>
                      <a:lnTo>
                        <a:pt x="35" y="19"/>
                      </a:lnTo>
                      <a:lnTo>
                        <a:pt x="39" y="21"/>
                      </a:lnTo>
                      <a:lnTo>
                        <a:pt x="39" y="22"/>
                      </a:lnTo>
                      <a:lnTo>
                        <a:pt x="41" y="23"/>
                      </a:lnTo>
                      <a:lnTo>
                        <a:pt x="45" y="25"/>
                      </a:lnTo>
                      <a:lnTo>
                        <a:pt x="45" y="26"/>
                      </a:lnTo>
                      <a:lnTo>
                        <a:pt x="49" y="28"/>
                      </a:lnTo>
                      <a:lnTo>
                        <a:pt x="49" y="29"/>
                      </a:lnTo>
                      <a:lnTo>
                        <a:pt x="53" y="31"/>
                      </a:lnTo>
                      <a:lnTo>
                        <a:pt x="53" y="33"/>
                      </a:lnTo>
                      <a:lnTo>
                        <a:pt x="55" y="34"/>
                      </a:lnTo>
                      <a:lnTo>
                        <a:pt x="59" y="36"/>
                      </a:lnTo>
                      <a:lnTo>
                        <a:pt x="59" y="38"/>
                      </a:lnTo>
                      <a:lnTo>
                        <a:pt x="61" y="39"/>
                      </a:lnTo>
                      <a:lnTo>
                        <a:pt x="65" y="41"/>
                      </a:lnTo>
                      <a:lnTo>
                        <a:pt x="65" y="43"/>
                      </a:lnTo>
                      <a:lnTo>
                        <a:pt x="69" y="45"/>
                      </a:lnTo>
                      <a:lnTo>
                        <a:pt x="69" y="46"/>
                      </a:lnTo>
                      <a:lnTo>
                        <a:pt x="73" y="48"/>
                      </a:lnTo>
                      <a:lnTo>
                        <a:pt x="73" y="50"/>
                      </a:lnTo>
                      <a:lnTo>
                        <a:pt x="77" y="52"/>
                      </a:lnTo>
                      <a:lnTo>
                        <a:pt x="77" y="54"/>
                      </a:lnTo>
                      <a:lnTo>
                        <a:pt x="80" y="56"/>
                      </a:lnTo>
                      <a:lnTo>
                        <a:pt x="80" y="59"/>
                      </a:lnTo>
                      <a:lnTo>
                        <a:pt x="84" y="61"/>
                      </a:lnTo>
                      <a:lnTo>
                        <a:pt x="84" y="63"/>
                      </a:lnTo>
                      <a:lnTo>
                        <a:pt x="88" y="65"/>
                      </a:lnTo>
                      <a:lnTo>
                        <a:pt x="88" y="67"/>
                      </a:lnTo>
                      <a:lnTo>
                        <a:pt x="92" y="69"/>
                      </a:lnTo>
                      <a:lnTo>
                        <a:pt x="92" y="71"/>
                      </a:lnTo>
                      <a:lnTo>
                        <a:pt x="96" y="73"/>
                      </a:lnTo>
                      <a:lnTo>
                        <a:pt x="96" y="75"/>
                      </a:lnTo>
                      <a:lnTo>
                        <a:pt x="100" y="77"/>
                      </a:lnTo>
                      <a:lnTo>
                        <a:pt x="100" y="79"/>
                      </a:lnTo>
                      <a:lnTo>
                        <a:pt x="102" y="80"/>
                      </a:lnTo>
                      <a:lnTo>
                        <a:pt x="102" y="82"/>
                      </a:lnTo>
                      <a:lnTo>
                        <a:pt x="106" y="84"/>
                      </a:lnTo>
                      <a:lnTo>
                        <a:pt x="106" y="86"/>
                      </a:lnTo>
                      <a:lnTo>
                        <a:pt x="110" y="88"/>
                      </a:lnTo>
                      <a:lnTo>
                        <a:pt x="110" y="90"/>
                      </a:lnTo>
                      <a:lnTo>
                        <a:pt x="112" y="91"/>
                      </a:lnTo>
                      <a:lnTo>
                        <a:pt x="112" y="93"/>
                      </a:lnTo>
                      <a:lnTo>
                        <a:pt x="116" y="95"/>
                      </a:lnTo>
                      <a:lnTo>
                        <a:pt x="116" y="97"/>
                      </a:lnTo>
                      <a:lnTo>
                        <a:pt x="120" y="99"/>
                      </a:lnTo>
                      <a:lnTo>
                        <a:pt x="120" y="102"/>
                      </a:lnTo>
                      <a:lnTo>
                        <a:pt x="124" y="104"/>
                      </a:lnTo>
                      <a:lnTo>
                        <a:pt x="124" y="106"/>
                      </a:lnTo>
                      <a:lnTo>
                        <a:pt x="126" y="107"/>
                      </a:lnTo>
                      <a:lnTo>
                        <a:pt x="126" y="109"/>
                      </a:lnTo>
                      <a:lnTo>
                        <a:pt x="130" y="111"/>
                      </a:lnTo>
                      <a:lnTo>
                        <a:pt x="130" y="113"/>
                      </a:lnTo>
                      <a:lnTo>
                        <a:pt x="132" y="114"/>
                      </a:lnTo>
                      <a:lnTo>
                        <a:pt x="132" y="116"/>
                      </a:lnTo>
                      <a:lnTo>
                        <a:pt x="136" y="118"/>
                      </a:lnTo>
                      <a:lnTo>
                        <a:pt x="136" y="120"/>
                      </a:lnTo>
                      <a:lnTo>
                        <a:pt x="138" y="121"/>
                      </a:lnTo>
                      <a:lnTo>
                        <a:pt x="138" y="123"/>
                      </a:lnTo>
                      <a:lnTo>
                        <a:pt x="142" y="125"/>
                      </a:lnTo>
                      <a:lnTo>
                        <a:pt x="142" y="128"/>
                      </a:lnTo>
                      <a:lnTo>
                        <a:pt x="146" y="130"/>
                      </a:lnTo>
                      <a:lnTo>
                        <a:pt x="146" y="133"/>
                      </a:lnTo>
                      <a:lnTo>
                        <a:pt x="150" y="135"/>
                      </a:lnTo>
                      <a:lnTo>
                        <a:pt x="150" y="138"/>
                      </a:lnTo>
                      <a:lnTo>
                        <a:pt x="154" y="140"/>
                      </a:lnTo>
                      <a:lnTo>
                        <a:pt x="154" y="142"/>
                      </a:lnTo>
                      <a:lnTo>
                        <a:pt x="156" y="143"/>
                      </a:lnTo>
                      <a:lnTo>
                        <a:pt x="156" y="145"/>
                      </a:lnTo>
                      <a:lnTo>
                        <a:pt x="159" y="147"/>
                      </a:lnTo>
                      <a:lnTo>
                        <a:pt x="159" y="150"/>
                      </a:lnTo>
                      <a:lnTo>
                        <a:pt x="163" y="152"/>
                      </a:lnTo>
                      <a:lnTo>
                        <a:pt x="163" y="155"/>
                      </a:lnTo>
                      <a:lnTo>
                        <a:pt x="167" y="157"/>
                      </a:lnTo>
                      <a:lnTo>
                        <a:pt x="167" y="160"/>
                      </a:lnTo>
                      <a:lnTo>
                        <a:pt x="171" y="162"/>
                      </a:lnTo>
                      <a:lnTo>
                        <a:pt x="171" y="165"/>
                      </a:lnTo>
                      <a:lnTo>
                        <a:pt x="175" y="167"/>
                      </a:lnTo>
                      <a:lnTo>
                        <a:pt x="175" y="170"/>
                      </a:lnTo>
                      <a:lnTo>
                        <a:pt x="179" y="172"/>
                      </a:lnTo>
                      <a:lnTo>
                        <a:pt x="179" y="174"/>
                      </a:lnTo>
                      <a:lnTo>
                        <a:pt x="181" y="175"/>
                      </a:lnTo>
                      <a:lnTo>
                        <a:pt x="181" y="177"/>
                      </a:lnTo>
                      <a:lnTo>
                        <a:pt x="183" y="178"/>
                      </a:lnTo>
                      <a:lnTo>
                        <a:pt x="183" y="180"/>
                      </a:lnTo>
                      <a:lnTo>
                        <a:pt x="185" y="181"/>
                      </a:lnTo>
                      <a:lnTo>
                        <a:pt x="185" y="183"/>
                      </a:lnTo>
                      <a:lnTo>
                        <a:pt x="189" y="185"/>
                      </a:lnTo>
                      <a:lnTo>
                        <a:pt x="189" y="188"/>
                      </a:lnTo>
                      <a:lnTo>
                        <a:pt x="193" y="190"/>
                      </a:lnTo>
                      <a:lnTo>
                        <a:pt x="193" y="193"/>
                      </a:lnTo>
                      <a:lnTo>
                        <a:pt x="197" y="195"/>
                      </a:lnTo>
                      <a:lnTo>
                        <a:pt x="197" y="198"/>
                      </a:lnTo>
                      <a:lnTo>
                        <a:pt x="201" y="200"/>
                      </a:lnTo>
                      <a:lnTo>
                        <a:pt x="201" y="202"/>
                      </a:lnTo>
                      <a:lnTo>
                        <a:pt x="203" y="203"/>
                      </a:lnTo>
                      <a:lnTo>
                        <a:pt x="203" y="205"/>
                      </a:lnTo>
                      <a:lnTo>
                        <a:pt x="207" y="207"/>
                      </a:lnTo>
                      <a:lnTo>
                        <a:pt x="207" y="210"/>
                      </a:lnTo>
                      <a:lnTo>
                        <a:pt x="211" y="212"/>
                      </a:lnTo>
                      <a:lnTo>
                        <a:pt x="211" y="214"/>
                      </a:lnTo>
                      <a:lnTo>
                        <a:pt x="213" y="215"/>
                      </a:lnTo>
                      <a:lnTo>
                        <a:pt x="213" y="217"/>
                      </a:lnTo>
                      <a:lnTo>
                        <a:pt x="217" y="219"/>
                      </a:lnTo>
                      <a:lnTo>
                        <a:pt x="217" y="221"/>
                      </a:lnTo>
                      <a:lnTo>
                        <a:pt x="219" y="222"/>
                      </a:lnTo>
                      <a:lnTo>
                        <a:pt x="219" y="224"/>
                      </a:lnTo>
                      <a:lnTo>
                        <a:pt x="223" y="226"/>
                      </a:lnTo>
                      <a:lnTo>
                        <a:pt x="223" y="228"/>
                      </a:lnTo>
                      <a:lnTo>
                        <a:pt x="225" y="229"/>
                      </a:lnTo>
                      <a:lnTo>
                        <a:pt x="225" y="231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8" name="CustomShape 45"/>
                <p:cNvSpPr/>
                <p:nvPr/>
              </p:nvSpPr>
              <p:spPr>
                <a:xfrm>
                  <a:off x="6107040" y="1606680"/>
                  <a:ext cx="255240" cy="166320"/>
                </a:xfrm>
                <a:custGeom>
                  <a:avLst/>
                  <a:gdLst/>
                  <a:ahLst/>
                  <a:rect l="l" t="t" r="r" b="b"/>
                  <a:pathLst>
                    <a:path w="161" h="105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6" y="6"/>
                      </a:lnTo>
                      <a:lnTo>
                        <a:pt x="7" y="7"/>
                      </a:lnTo>
                      <a:lnTo>
                        <a:pt x="7" y="9"/>
                      </a:lnTo>
                      <a:lnTo>
                        <a:pt x="11" y="11"/>
                      </a:lnTo>
                      <a:lnTo>
                        <a:pt x="11" y="13"/>
                      </a:lnTo>
                      <a:lnTo>
                        <a:pt x="15" y="15"/>
                      </a:lnTo>
                      <a:lnTo>
                        <a:pt x="15" y="17"/>
                      </a:lnTo>
                      <a:lnTo>
                        <a:pt x="17" y="18"/>
                      </a:lnTo>
                      <a:lnTo>
                        <a:pt x="17" y="20"/>
                      </a:lnTo>
                      <a:lnTo>
                        <a:pt x="21" y="22"/>
                      </a:lnTo>
                      <a:lnTo>
                        <a:pt x="21" y="24"/>
                      </a:lnTo>
                      <a:lnTo>
                        <a:pt x="25" y="26"/>
                      </a:lnTo>
                      <a:lnTo>
                        <a:pt x="25" y="28"/>
                      </a:lnTo>
                      <a:lnTo>
                        <a:pt x="29" y="30"/>
                      </a:lnTo>
                      <a:lnTo>
                        <a:pt x="29" y="32"/>
                      </a:lnTo>
                      <a:lnTo>
                        <a:pt x="33" y="34"/>
                      </a:lnTo>
                      <a:lnTo>
                        <a:pt x="33" y="36"/>
                      </a:lnTo>
                      <a:lnTo>
                        <a:pt x="37" y="38"/>
                      </a:lnTo>
                      <a:lnTo>
                        <a:pt x="37" y="40"/>
                      </a:lnTo>
                      <a:lnTo>
                        <a:pt x="41" y="42"/>
                      </a:lnTo>
                      <a:lnTo>
                        <a:pt x="41" y="44"/>
                      </a:lnTo>
                      <a:lnTo>
                        <a:pt x="45" y="46"/>
                      </a:lnTo>
                      <a:lnTo>
                        <a:pt x="45" y="48"/>
                      </a:lnTo>
                      <a:lnTo>
                        <a:pt x="47" y="49"/>
                      </a:lnTo>
                      <a:lnTo>
                        <a:pt x="51" y="51"/>
                      </a:lnTo>
                      <a:lnTo>
                        <a:pt x="51" y="53"/>
                      </a:lnTo>
                      <a:lnTo>
                        <a:pt x="55" y="55"/>
                      </a:lnTo>
                      <a:lnTo>
                        <a:pt x="55" y="56"/>
                      </a:lnTo>
                      <a:lnTo>
                        <a:pt x="59" y="58"/>
                      </a:lnTo>
                      <a:lnTo>
                        <a:pt x="59" y="60"/>
                      </a:lnTo>
                      <a:lnTo>
                        <a:pt x="61" y="61"/>
                      </a:lnTo>
                      <a:lnTo>
                        <a:pt x="65" y="63"/>
                      </a:lnTo>
                      <a:lnTo>
                        <a:pt x="65" y="65"/>
                      </a:lnTo>
                      <a:lnTo>
                        <a:pt x="67" y="66"/>
                      </a:lnTo>
                      <a:lnTo>
                        <a:pt x="71" y="68"/>
                      </a:lnTo>
                      <a:lnTo>
                        <a:pt x="71" y="70"/>
                      </a:lnTo>
                      <a:lnTo>
                        <a:pt x="75" y="72"/>
                      </a:lnTo>
                      <a:lnTo>
                        <a:pt x="75" y="73"/>
                      </a:lnTo>
                      <a:lnTo>
                        <a:pt x="79" y="75"/>
                      </a:lnTo>
                      <a:lnTo>
                        <a:pt x="79" y="76"/>
                      </a:lnTo>
                      <a:lnTo>
                        <a:pt x="83" y="78"/>
                      </a:lnTo>
                      <a:lnTo>
                        <a:pt x="83" y="79"/>
                      </a:lnTo>
                      <a:lnTo>
                        <a:pt x="84" y="80"/>
                      </a:lnTo>
                      <a:lnTo>
                        <a:pt x="86" y="81"/>
                      </a:lnTo>
                      <a:lnTo>
                        <a:pt x="90" y="83"/>
                      </a:lnTo>
                      <a:lnTo>
                        <a:pt x="90" y="84"/>
                      </a:lnTo>
                      <a:lnTo>
                        <a:pt x="92" y="85"/>
                      </a:lnTo>
                      <a:lnTo>
                        <a:pt x="94" y="86"/>
                      </a:lnTo>
                      <a:lnTo>
                        <a:pt x="96" y="87"/>
                      </a:lnTo>
                      <a:lnTo>
                        <a:pt x="98" y="88"/>
                      </a:lnTo>
                      <a:lnTo>
                        <a:pt x="102" y="90"/>
                      </a:lnTo>
                      <a:lnTo>
                        <a:pt x="102" y="91"/>
                      </a:lnTo>
                      <a:lnTo>
                        <a:pt x="104" y="92"/>
                      </a:lnTo>
                      <a:lnTo>
                        <a:pt x="106" y="93"/>
                      </a:lnTo>
                      <a:lnTo>
                        <a:pt x="108" y="93"/>
                      </a:lnTo>
                      <a:lnTo>
                        <a:pt x="110" y="94"/>
                      </a:lnTo>
                      <a:lnTo>
                        <a:pt x="112" y="95"/>
                      </a:lnTo>
                      <a:lnTo>
                        <a:pt x="114" y="96"/>
                      </a:lnTo>
                      <a:lnTo>
                        <a:pt x="116" y="97"/>
                      </a:lnTo>
                      <a:lnTo>
                        <a:pt x="118" y="98"/>
                      </a:lnTo>
                      <a:lnTo>
                        <a:pt x="120" y="98"/>
                      </a:lnTo>
                      <a:lnTo>
                        <a:pt x="122" y="99"/>
                      </a:lnTo>
                      <a:lnTo>
                        <a:pt x="124" y="100"/>
                      </a:lnTo>
                      <a:lnTo>
                        <a:pt x="126" y="100"/>
                      </a:lnTo>
                      <a:lnTo>
                        <a:pt x="128" y="101"/>
                      </a:lnTo>
                      <a:lnTo>
                        <a:pt x="130" y="101"/>
                      </a:lnTo>
                      <a:lnTo>
                        <a:pt x="132" y="102"/>
                      </a:lnTo>
                      <a:lnTo>
                        <a:pt x="134" y="102"/>
                      </a:lnTo>
                      <a:lnTo>
                        <a:pt x="136" y="103"/>
                      </a:lnTo>
                      <a:lnTo>
                        <a:pt x="138" y="103"/>
                      </a:lnTo>
                      <a:lnTo>
                        <a:pt x="140" y="104"/>
                      </a:lnTo>
                      <a:lnTo>
                        <a:pt x="142" y="104"/>
                      </a:lnTo>
                      <a:lnTo>
                        <a:pt x="144" y="104"/>
                      </a:lnTo>
                      <a:lnTo>
                        <a:pt x="146" y="105"/>
                      </a:lnTo>
                      <a:lnTo>
                        <a:pt x="148" y="105"/>
                      </a:lnTo>
                      <a:lnTo>
                        <a:pt x="150" y="105"/>
                      </a:lnTo>
                      <a:lnTo>
                        <a:pt x="152" y="105"/>
                      </a:lnTo>
                      <a:lnTo>
                        <a:pt x="154" y="105"/>
                      </a:lnTo>
                      <a:lnTo>
                        <a:pt x="156" y="105"/>
                      </a:lnTo>
                      <a:lnTo>
                        <a:pt x="158" y="105"/>
                      </a:lnTo>
                      <a:lnTo>
                        <a:pt x="159" y="105"/>
                      </a:lnTo>
                      <a:lnTo>
                        <a:pt x="161" y="10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89" name="Group 46"/>
              <p:cNvGrpSpPr/>
              <p:nvPr/>
            </p:nvGrpSpPr>
            <p:grpSpPr>
              <a:xfrm>
                <a:off x="6346800" y="1227240"/>
                <a:ext cx="1449000" cy="545760"/>
                <a:chOff x="6346800" y="1227240"/>
                <a:chExt cx="1449000" cy="545760"/>
              </a:xfrm>
            </p:grpSpPr>
            <p:sp>
              <p:nvSpPr>
                <p:cNvPr id="190" name="CustomShape 47"/>
                <p:cNvSpPr/>
                <p:nvPr/>
              </p:nvSpPr>
              <p:spPr>
                <a:xfrm>
                  <a:off x="6346800" y="1459080"/>
                  <a:ext cx="396360" cy="313920"/>
                </a:xfrm>
                <a:custGeom>
                  <a:avLst/>
                  <a:gdLst/>
                  <a:ahLst/>
                  <a:rect l="l" t="t" r="r" b="b"/>
                  <a:pathLst>
                    <a:path w="250" h="198">
                      <a:moveTo>
                        <a:pt x="0" y="198"/>
                      </a:moveTo>
                      <a:lnTo>
                        <a:pt x="2" y="198"/>
                      </a:lnTo>
                      <a:lnTo>
                        <a:pt x="4" y="198"/>
                      </a:lnTo>
                      <a:lnTo>
                        <a:pt x="6" y="198"/>
                      </a:lnTo>
                      <a:lnTo>
                        <a:pt x="8" y="198"/>
                      </a:lnTo>
                      <a:lnTo>
                        <a:pt x="11" y="198"/>
                      </a:lnTo>
                      <a:lnTo>
                        <a:pt x="13" y="198"/>
                      </a:lnTo>
                      <a:lnTo>
                        <a:pt x="15" y="197"/>
                      </a:lnTo>
                      <a:lnTo>
                        <a:pt x="17" y="197"/>
                      </a:lnTo>
                      <a:lnTo>
                        <a:pt x="19" y="197"/>
                      </a:lnTo>
                      <a:lnTo>
                        <a:pt x="21" y="196"/>
                      </a:lnTo>
                      <a:lnTo>
                        <a:pt x="23" y="196"/>
                      </a:lnTo>
                      <a:lnTo>
                        <a:pt x="25" y="195"/>
                      </a:lnTo>
                      <a:lnTo>
                        <a:pt x="27" y="195"/>
                      </a:lnTo>
                      <a:lnTo>
                        <a:pt x="29" y="194"/>
                      </a:lnTo>
                      <a:lnTo>
                        <a:pt x="32" y="194"/>
                      </a:lnTo>
                      <a:lnTo>
                        <a:pt x="34" y="193"/>
                      </a:lnTo>
                      <a:lnTo>
                        <a:pt x="36" y="193"/>
                      </a:lnTo>
                      <a:lnTo>
                        <a:pt x="38" y="192"/>
                      </a:lnTo>
                      <a:lnTo>
                        <a:pt x="40" y="191"/>
                      </a:lnTo>
                      <a:lnTo>
                        <a:pt x="42" y="191"/>
                      </a:lnTo>
                      <a:lnTo>
                        <a:pt x="44" y="190"/>
                      </a:lnTo>
                      <a:lnTo>
                        <a:pt x="46" y="189"/>
                      </a:lnTo>
                      <a:lnTo>
                        <a:pt x="48" y="188"/>
                      </a:lnTo>
                      <a:lnTo>
                        <a:pt x="51" y="187"/>
                      </a:lnTo>
                      <a:lnTo>
                        <a:pt x="53" y="187"/>
                      </a:lnTo>
                      <a:lnTo>
                        <a:pt x="55" y="186"/>
                      </a:lnTo>
                      <a:lnTo>
                        <a:pt x="57" y="185"/>
                      </a:lnTo>
                      <a:lnTo>
                        <a:pt x="59" y="184"/>
                      </a:lnTo>
                      <a:lnTo>
                        <a:pt x="61" y="183"/>
                      </a:lnTo>
                      <a:lnTo>
                        <a:pt x="63" y="182"/>
                      </a:lnTo>
                      <a:lnTo>
                        <a:pt x="67" y="180"/>
                      </a:lnTo>
                      <a:lnTo>
                        <a:pt x="67" y="179"/>
                      </a:lnTo>
                      <a:lnTo>
                        <a:pt x="69" y="178"/>
                      </a:lnTo>
                      <a:lnTo>
                        <a:pt x="72" y="177"/>
                      </a:lnTo>
                      <a:lnTo>
                        <a:pt x="74" y="176"/>
                      </a:lnTo>
                      <a:lnTo>
                        <a:pt x="76" y="175"/>
                      </a:lnTo>
                      <a:lnTo>
                        <a:pt x="80" y="173"/>
                      </a:lnTo>
                      <a:lnTo>
                        <a:pt x="80" y="172"/>
                      </a:lnTo>
                      <a:lnTo>
                        <a:pt x="82" y="171"/>
                      </a:lnTo>
                      <a:lnTo>
                        <a:pt x="86" y="169"/>
                      </a:lnTo>
                      <a:lnTo>
                        <a:pt x="86" y="168"/>
                      </a:lnTo>
                      <a:lnTo>
                        <a:pt x="90" y="166"/>
                      </a:lnTo>
                      <a:lnTo>
                        <a:pt x="90" y="165"/>
                      </a:lnTo>
                      <a:lnTo>
                        <a:pt x="93" y="164"/>
                      </a:lnTo>
                      <a:lnTo>
                        <a:pt x="97" y="161"/>
                      </a:lnTo>
                      <a:lnTo>
                        <a:pt x="97" y="159"/>
                      </a:lnTo>
                      <a:lnTo>
                        <a:pt x="99" y="158"/>
                      </a:lnTo>
                      <a:lnTo>
                        <a:pt x="103" y="156"/>
                      </a:lnTo>
                      <a:lnTo>
                        <a:pt x="103" y="155"/>
                      </a:lnTo>
                      <a:lnTo>
                        <a:pt x="107" y="153"/>
                      </a:lnTo>
                      <a:lnTo>
                        <a:pt x="107" y="151"/>
                      </a:lnTo>
                      <a:lnTo>
                        <a:pt x="109" y="150"/>
                      </a:lnTo>
                      <a:lnTo>
                        <a:pt x="114" y="148"/>
                      </a:lnTo>
                      <a:lnTo>
                        <a:pt x="114" y="146"/>
                      </a:lnTo>
                      <a:lnTo>
                        <a:pt x="118" y="144"/>
                      </a:lnTo>
                      <a:lnTo>
                        <a:pt x="118" y="143"/>
                      </a:lnTo>
                      <a:lnTo>
                        <a:pt x="122" y="141"/>
                      </a:lnTo>
                      <a:lnTo>
                        <a:pt x="122" y="139"/>
                      </a:lnTo>
                      <a:lnTo>
                        <a:pt x="126" y="137"/>
                      </a:lnTo>
                      <a:lnTo>
                        <a:pt x="126" y="135"/>
                      </a:lnTo>
                      <a:lnTo>
                        <a:pt x="130" y="133"/>
                      </a:lnTo>
                      <a:lnTo>
                        <a:pt x="130" y="131"/>
                      </a:lnTo>
                      <a:lnTo>
                        <a:pt x="135" y="129"/>
                      </a:lnTo>
                      <a:lnTo>
                        <a:pt x="135" y="127"/>
                      </a:lnTo>
                      <a:lnTo>
                        <a:pt x="139" y="125"/>
                      </a:lnTo>
                      <a:lnTo>
                        <a:pt x="139" y="123"/>
                      </a:lnTo>
                      <a:lnTo>
                        <a:pt x="143" y="121"/>
                      </a:lnTo>
                      <a:lnTo>
                        <a:pt x="143" y="119"/>
                      </a:lnTo>
                      <a:lnTo>
                        <a:pt x="147" y="117"/>
                      </a:lnTo>
                      <a:lnTo>
                        <a:pt x="147" y="115"/>
                      </a:lnTo>
                      <a:lnTo>
                        <a:pt x="151" y="113"/>
                      </a:lnTo>
                      <a:lnTo>
                        <a:pt x="151" y="111"/>
                      </a:lnTo>
                      <a:lnTo>
                        <a:pt x="154" y="110"/>
                      </a:lnTo>
                      <a:lnTo>
                        <a:pt x="154" y="108"/>
                      </a:lnTo>
                      <a:lnTo>
                        <a:pt x="158" y="106"/>
                      </a:lnTo>
                      <a:lnTo>
                        <a:pt x="158" y="104"/>
                      </a:lnTo>
                      <a:lnTo>
                        <a:pt x="162" y="102"/>
                      </a:lnTo>
                      <a:lnTo>
                        <a:pt x="162" y="100"/>
                      </a:lnTo>
                      <a:lnTo>
                        <a:pt x="164" y="99"/>
                      </a:lnTo>
                      <a:lnTo>
                        <a:pt x="164" y="97"/>
                      </a:lnTo>
                      <a:lnTo>
                        <a:pt x="168" y="95"/>
                      </a:lnTo>
                      <a:lnTo>
                        <a:pt x="168" y="93"/>
                      </a:lnTo>
                      <a:lnTo>
                        <a:pt x="170" y="92"/>
                      </a:lnTo>
                      <a:lnTo>
                        <a:pt x="170" y="91"/>
                      </a:lnTo>
                      <a:lnTo>
                        <a:pt x="172" y="90"/>
                      </a:lnTo>
                      <a:lnTo>
                        <a:pt x="172" y="88"/>
                      </a:lnTo>
                      <a:lnTo>
                        <a:pt x="177" y="86"/>
                      </a:lnTo>
                      <a:lnTo>
                        <a:pt x="177" y="84"/>
                      </a:lnTo>
                      <a:lnTo>
                        <a:pt x="179" y="83"/>
                      </a:lnTo>
                      <a:lnTo>
                        <a:pt x="179" y="81"/>
                      </a:lnTo>
                      <a:lnTo>
                        <a:pt x="183" y="79"/>
                      </a:lnTo>
                      <a:lnTo>
                        <a:pt x="183" y="77"/>
                      </a:lnTo>
                      <a:lnTo>
                        <a:pt x="185" y="76"/>
                      </a:lnTo>
                      <a:lnTo>
                        <a:pt x="185" y="74"/>
                      </a:lnTo>
                      <a:lnTo>
                        <a:pt x="189" y="72"/>
                      </a:lnTo>
                      <a:lnTo>
                        <a:pt x="189" y="69"/>
                      </a:lnTo>
                      <a:lnTo>
                        <a:pt x="194" y="67"/>
                      </a:lnTo>
                      <a:lnTo>
                        <a:pt x="194" y="65"/>
                      </a:lnTo>
                      <a:lnTo>
                        <a:pt x="196" y="64"/>
                      </a:lnTo>
                      <a:lnTo>
                        <a:pt x="196" y="62"/>
                      </a:lnTo>
                      <a:lnTo>
                        <a:pt x="200" y="60"/>
                      </a:lnTo>
                      <a:lnTo>
                        <a:pt x="200" y="57"/>
                      </a:lnTo>
                      <a:lnTo>
                        <a:pt x="204" y="55"/>
                      </a:lnTo>
                      <a:lnTo>
                        <a:pt x="204" y="52"/>
                      </a:lnTo>
                      <a:lnTo>
                        <a:pt x="208" y="50"/>
                      </a:lnTo>
                      <a:lnTo>
                        <a:pt x="208" y="48"/>
                      </a:lnTo>
                      <a:lnTo>
                        <a:pt x="210" y="47"/>
                      </a:lnTo>
                      <a:lnTo>
                        <a:pt x="210" y="45"/>
                      </a:lnTo>
                      <a:lnTo>
                        <a:pt x="215" y="43"/>
                      </a:lnTo>
                      <a:lnTo>
                        <a:pt x="215" y="39"/>
                      </a:lnTo>
                      <a:lnTo>
                        <a:pt x="219" y="37"/>
                      </a:lnTo>
                      <a:lnTo>
                        <a:pt x="219" y="34"/>
                      </a:lnTo>
                      <a:lnTo>
                        <a:pt x="223" y="32"/>
                      </a:lnTo>
                      <a:lnTo>
                        <a:pt x="223" y="29"/>
                      </a:lnTo>
                      <a:lnTo>
                        <a:pt x="227" y="27"/>
                      </a:lnTo>
                      <a:lnTo>
                        <a:pt x="227" y="24"/>
                      </a:lnTo>
                      <a:lnTo>
                        <a:pt x="231" y="22"/>
                      </a:lnTo>
                      <a:lnTo>
                        <a:pt x="231" y="19"/>
                      </a:lnTo>
                      <a:lnTo>
                        <a:pt x="236" y="17"/>
                      </a:lnTo>
                      <a:lnTo>
                        <a:pt x="236" y="14"/>
                      </a:lnTo>
                      <a:lnTo>
                        <a:pt x="240" y="12"/>
                      </a:lnTo>
                      <a:lnTo>
                        <a:pt x="240" y="10"/>
                      </a:lnTo>
                      <a:lnTo>
                        <a:pt x="242" y="9"/>
                      </a:lnTo>
                      <a:lnTo>
                        <a:pt x="242" y="7"/>
                      </a:lnTo>
                      <a:lnTo>
                        <a:pt x="246" y="5"/>
                      </a:lnTo>
                      <a:lnTo>
                        <a:pt x="246" y="2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1" name="CustomShape 48"/>
                <p:cNvSpPr/>
                <p:nvPr/>
              </p:nvSpPr>
              <p:spPr>
                <a:xfrm>
                  <a:off x="6743880" y="1227240"/>
                  <a:ext cx="398160" cy="231480"/>
                </a:xfrm>
                <a:custGeom>
                  <a:avLst/>
                  <a:gdLst/>
                  <a:ahLst/>
                  <a:rect l="l" t="t" r="r" b="b"/>
                  <a:pathLst>
                    <a:path w="251" h="146">
                      <a:moveTo>
                        <a:pt x="0" y="146"/>
                      </a:moveTo>
                      <a:lnTo>
                        <a:pt x="0" y="143"/>
                      </a:lnTo>
                      <a:lnTo>
                        <a:pt x="5" y="141"/>
                      </a:lnTo>
                      <a:lnTo>
                        <a:pt x="5" y="138"/>
                      </a:lnTo>
                      <a:lnTo>
                        <a:pt x="9" y="136"/>
                      </a:lnTo>
                      <a:lnTo>
                        <a:pt x="9" y="133"/>
                      </a:lnTo>
                      <a:lnTo>
                        <a:pt x="13" y="131"/>
                      </a:lnTo>
                      <a:lnTo>
                        <a:pt x="13" y="129"/>
                      </a:lnTo>
                      <a:lnTo>
                        <a:pt x="15" y="128"/>
                      </a:lnTo>
                      <a:lnTo>
                        <a:pt x="15" y="126"/>
                      </a:lnTo>
                      <a:lnTo>
                        <a:pt x="19" y="124"/>
                      </a:lnTo>
                      <a:lnTo>
                        <a:pt x="19" y="122"/>
                      </a:lnTo>
                      <a:lnTo>
                        <a:pt x="21" y="121"/>
                      </a:lnTo>
                      <a:lnTo>
                        <a:pt x="21" y="119"/>
                      </a:lnTo>
                      <a:lnTo>
                        <a:pt x="26" y="117"/>
                      </a:lnTo>
                      <a:lnTo>
                        <a:pt x="26" y="115"/>
                      </a:lnTo>
                      <a:lnTo>
                        <a:pt x="28" y="114"/>
                      </a:lnTo>
                      <a:lnTo>
                        <a:pt x="28" y="112"/>
                      </a:lnTo>
                      <a:lnTo>
                        <a:pt x="32" y="110"/>
                      </a:lnTo>
                      <a:lnTo>
                        <a:pt x="32" y="108"/>
                      </a:lnTo>
                      <a:lnTo>
                        <a:pt x="34" y="107"/>
                      </a:lnTo>
                      <a:lnTo>
                        <a:pt x="34" y="105"/>
                      </a:lnTo>
                      <a:lnTo>
                        <a:pt x="38" y="103"/>
                      </a:lnTo>
                      <a:lnTo>
                        <a:pt x="38" y="101"/>
                      </a:lnTo>
                      <a:lnTo>
                        <a:pt x="40" y="100"/>
                      </a:lnTo>
                      <a:lnTo>
                        <a:pt x="40" y="99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7" y="94"/>
                      </a:lnTo>
                      <a:lnTo>
                        <a:pt x="47" y="92"/>
                      </a:lnTo>
                      <a:lnTo>
                        <a:pt x="51" y="90"/>
                      </a:lnTo>
                      <a:lnTo>
                        <a:pt x="51" y="88"/>
                      </a:lnTo>
                      <a:lnTo>
                        <a:pt x="53" y="87"/>
                      </a:lnTo>
                      <a:lnTo>
                        <a:pt x="53" y="85"/>
                      </a:lnTo>
                      <a:lnTo>
                        <a:pt x="57" y="83"/>
                      </a:lnTo>
                      <a:lnTo>
                        <a:pt x="57" y="81"/>
                      </a:lnTo>
                      <a:lnTo>
                        <a:pt x="61" y="79"/>
                      </a:lnTo>
                      <a:lnTo>
                        <a:pt x="61" y="77"/>
                      </a:lnTo>
                      <a:lnTo>
                        <a:pt x="66" y="75"/>
                      </a:lnTo>
                      <a:lnTo>
                        <a:pt x="66" y="73"/>
                      </a:lnTo>
                      <a:lnTo>
                        <a:pt x="70" y="71"/>
                      </a:lnTo>
                      <a:lnTo>
                        <a:pt x="70" y="69"/>
                      </a:lnTo>
                      <a:lnTo>
                        <a:pt x="74" y="67"/>
                      </a:lnTo>
                      <a:lnTo>
                        <a:pt x="74" y="64"/>
                      </a:lnTo>
                      <a:lnTo>
                        <a:pt x="78" y="62"/>
                      </a:lnTo>
                      <a:lnTo>
                        <a:pt x="78" y="60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4" y="55"/>
                      </a:lnTo>
                      <a:lnTo>
                        <a:pt x="89" y="53"/>
                      </a:lnTo>
                      <a:lnTo>
                        <a:pt x="89" y="51"/>
                      </a:lnTo>
                      <a:lnTo>
                        <a:pt x="93" y="49"/>
                      </a:lnTo>
                      <a:lnTo>
                        <a:pt x="93" y="48"/>
                      </a:lnTo>
                      <a:lnTo>
                        <a:pt x="97" y="46"/>
                      </a:lnTo>
                      <a:lnTo>
                        <a:pt x="97" y="44"/>
                      </a:lnTo>
                      <a:lnTo>
                        <a:pt x="101" y="42"/>
                      </a:lnTo>
                      <a:lnTo>
                        <a:pt x="101" y="41"/>
                      </a:lnTo>
                      <a:lnTo>
                        <a:pt x="105" y="39"/>
                      </a:lnTo>
                      <a:lnTo>
                        <a:pt x="105" y="38"/>
                      </a:lnTo>
                      <a:lnTo>
                        <a:pt x="110" y="36"/>
                      </a:lnTo>
                      <a:lnTo>
                        <a:pt x="110" y="35"/>
                      </a:lnTo>
                      <a:lnTo>
                        <a:pt x="114" y="33"/>
                      </a:lnTo>
                      <a:lnTo>
                        <a:pt x="114" y="32"/>
                      </a:lnTo>
                      <a:lnTo>
                        <a:pt x="118" y="30"/>
                      </a:lnTo>
                      <a:lnTo>
                        <a:pt x="118" y="29"/>
                      </a:lnTo>
                      <a:lnTo>
                        <a:pt x="122" y="27"/>
                      </a:lnTo>
                      <a:lnTo>
                        <a:pt x="122" y="26"/>
                      </a:lnTo>
                      <a:lnTo>
                        <a:pt x="124" y="25"/>
                      </a:lnTo>
                      <a:lnTo>
                        <a:pt x="127" y="24"/>
                      </a:lnTo>
                      <a:lnTo>
                        <a:pt x="131" y="22"/>
                      </a:lnTo>
                      <a:lnTo>
                        <a:pt x="131" y="21"/>
                      </a:lnTo>
                      <a:lnTo>
                        <a:pt x="133" y="20"/>
                      </a:lnTo>
                      <a:lnTo>
                        <a:pt x="135" y="19"/>
                      </a:lnTo>
                      <a:lnTo>
                        <a:pt x="137" y="18"/>
                      </a:lnTo>
                      <a:lnTo>
                        <a:pt x="141" y="16"/>
                      </a:lnTo>
                      <a:lnTo>
                        <a:pt x="141" y="15"/>
                      </a:lnTo>
                      <a:lnTo>
                        <a:pt x="143" y="14"/>
                      </a:lnTo>
                      <a:lnTo>
                        <a:pt x="145" y="13"/>
                      </a:lnTo>
                      <a:lnTo>
                        <a:pt x="148" y="12"/>
                      </a:lnTo>
                      <a:lnTo>
                        <a:pt x="150" y="12"/>
                      </a:lnTo>
                      <a:lnTo>
                        <a:pt x="152" y="11"/>
                      </a:lnTo>
                      <a:lnTo>
                        <a:pt x="154" y="10"/>
                      </a:lnTo>
                      <a:lnTo>
                        <a:pt x="156" y="9"/>
                      </a:lnTo>
                      <a:lnTo>
                        <a:pt x="158" y="8"/>
                      </a:lnTo>
                      <a:lnTo>
                        <a:pt x="160" y="7"/>
                      </a:lnTo>
                      <a:lnTo>
                        <a:pt x="162" y="7"/>
                      </a:lnTo>
                      <a:lnTo>
                        <a:pt x="164" y="6"/>
                      </a:lnTo>
                      <a:lnTo>
                        <a:pt x="166" y="5"/>
                      </a:lnTo>
                      <a:lnTo>
                        <a:pt x="169" y="5"/>
                      </a:lnTo>
                      <a:lnTo>
                        <a:pt x="171" y="4"/>
                      </a:lnTo>
                      <a:lnTo>
                        <a:pt x="173" y="4"/>
                      </a:lnTo>
                      <a:lnTo>
                        <a:pt x="175" y="3"/>
                      </a:lnTo>
                      <a:lnTo>
                        <a:pt x="177" y="3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3" y="1"/>
                      </a:lnTo>
                      <a:lnTo>
                        <a:pt x="185" y="1"/>
                      </a:lnTo>
                      <a:lnTo>
                        <a:pt x="187" y="1"/>
                      </a:lnTo>
                      <a:lnTo>
                        <a:pt x="190" y="0"/>
                      </a:lnTo>
                      <a:lnTo>
                        <a:pt x="192" y="0"/>
                      </a:lnTo>
                      <a:lnTo>
                        <a:pt x="194" y="0"/>
                      </a:lnTo>
                      <a:lnTo>
                        <a:pt x="196" y="0"/>
                      </a:lnTo>
                      <a:lnTo>
                        <a:pt x="198" y="0"/>
                      </a:lnTo>
                      <a:lnTo>
                        <a:pt x="200" y="0"/>
                      </a:lnTo>
                      <a:lnTo>
                        <a:pt x="202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9" y="0"/>
                      </a:lnTo>
                      <a:lnTo>
                        <a:pt x="211" y="0"/>
                      </a:lnTo>
                      <a:lnTo>
                        <a:pt x="213" y="0"/>
                      </a:lnTo>
                      <a:lnTo>
                        <a:pt x="215" y="0"/>
                      </a:lnTo>
                      <a:lnTo>
                        <a:pt x="217" y="0"/>
                      </a:lnTo>
                      <a:lnTo>
                        <a:pt x="219" y="0"/>
                      </a:lnTo>
                      <a:lnTo>
                        <a:pt x="221" y="1"/>
                      </a:lnTo>
                      <a:lnTo>
                        <a:pt x="223" y="1"/>
                      </a:lnTo>
                      <a:lnTo>
                        <a:pt x="225" y="1"/>
                      </a:lnTo>
                      <a:lnTo>
                        <a:pt x="227" y="2"/>
                      </a:lnTo>
                      <a:lnTo>
                        <a:pt x="230" y="2"/>
                      </a:lnTo>
                      <a:lnTo>
                        <a:pt x="232" y="2"/>
                      </a:lnTo>
                      <a:lnTo>
                        <a:pt x="234" y="3"/>
                      </a:lnTo>
                      <a:lnTo>
                        <a:pt x="236" y="3"/>
                      </a:lnTo>
                      <a:lnTo>
                        <a:pt x="238" y="4"/>
                      </a:lnTo>
                      <a:lnTo>
                        <a:pt x="240" y="5"/>
                      </a:lnTo>
                      <a:lnTo>
                        <a:pt x="242" y="5"/>
                      </a:lnTo>
                      <a:lnTo>
                        <a:pt x="244" y="6"/>
                      </a:lnTo>
                      <a:lnTo>
                        <a:pt x="246" y="7"/>
                      </a:lnTo>
                      <a:lnTo>
                        <a:pt x="248" y="7"/>
                      </a:lnTo>
                      <a:lnTo>
                        <a:pt x="251" y="8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2" name="CustomShape 49"/>
                <p:cNvSpPr/>
                <p:nvPr/>
              </p:nvSpPr>
              <p:spPr>
                <a:xfrm>
                  <a:off x="7142040" y="1239840"/>
                  <a:ext cx="379080" cy="366480"/>
                </a:xfrm>
                <a:custGeom>
                  <a:avLst/>
                  <a:gdLst/>
                  <a:ahLst/>
                  <a:rect l="l" t="t" r="r" b="b"/>
                  <a:pathLst>
                    <a:path w="239" h="23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6" y="3"/>
                      </a:lnTo>
                      <a:lnTo>
                        <a:pt x="8" y="3"/>
                      </a:lnTo>
                      <a:lnTo>
                        <a:pt x="10" y="4"/>
                      </a:lnTo>
                      <a:lnTo>
                        <a:pt x="12" y="5"/>
                      </a:lnTo>
                      <a:lnTo>
                        <a:pt x="14" y="6"/>
                      </a:lnTo>
                      <a:lnTo>
                        <a:pt x="16" y="7"/>
                      </a:lnTo>
                      <a:lnTo>
                        <a:pt x="19" y="8"/>
                      </a:lnTo>
                      <a:lnTo>
                        <a:pt x="21" y="9"/>
                      </a:lnTo>
                      <a:lnTo>
                        <a:pt x="25" y="11"/>
                      </a:lnTo>
                      <a:lnTo>
                        <a:pt x="25" y="12"/>
                      </a:lnTo>
                      <a:lnTo>
                        <a:pt x="27" y="13"/>
                      </a:lnTo>
                      <a:lnTo>
                        <a:pt x="29" y="14"/>
                      </a:lnTo>
                      <a:lnTo>
                        <a:pt x="31" y="15"/>
                      </a:lnTo>
                      <a:lnTo>
                        <a:pt x="35" y="17"/>
                      </a:lnTo>
                      <a:lnTo>
                        <a:pt x="35" y="18"/>
                      </a:lnTo>
                      <a:lnTo>
                        <a:pt x="37" y="19"/>
                      </a:lnTo>
                      <a:lnTo>
                        <a:pt x="42" y="21"/>
                      </a:lnTo>
                      <a:lnTo>
                        <a:pt x="42" y="22"/>
                      </a:lnTo>
                      <a:lnTo>
                        <a:pt x="44" y="23"/>
                      </a:lnTo>
                      <a:lnTo>
                        <a:pt x="48" y="25"/>
                      </a:lnTo>
                      <a:lnTo>
                        <a:pt x="48" y="26"/>
                      </a:lnTo>
                      <a:lnTo>
                        <a:pt x="52" y="28"/>
                      </a:lnTo>
                      <a:lnTo>
                        <a:pt x="52" y="29"/>
                      </a:lnTo>
                      <a:lnTo>
                        <a:pt x="56" y="31"/>
                      </a:lnTo>
                      <a:lnTo>
                        <a:pt x="56" y="33"/>
                      </a:lnTo>
                      <a:lnTo>
                        <a:pt x="58" y="34"/>
                      </a:lnTo>
                      <a:lnTo>
                        <a:pt x="63" y="36"/>
                      </a:lnTo>
                      <a:lnTo>
                        <a:pt x="63" y="38"/>
                      </a:lnTo>
                      <a:lnTo>
                        <a:pt x="65" y="39"/>
                      </a:lnTo>
                      <a:lnTo>
                        <a:pt x="69" y="41"/>
                      </a:lnTo>
                      <a:lnTo>
                        <a:pt x="69" y="43"/>
                      </a:lnTo>
                      <a:lnTo>
                        <a:pt x="73" y="45"/>
                      </a:lnTo>
                      <a:lnTo>
                        <a:pt x="73" y="46"/>
                      </a:lnTo>
                      <a:lnTo>
                        <a:pt x="77" y="48"/>
                      </a:lnTo>
                      <a:lnTo>
                        <a:pt x="77" y="50"/>
                      </a:lnTo>
                      <a:lnTo>
                        <a:pt x="82" y="52"/>
                      </a:lnTo>
                      <a:lnTo>
                        <a:pt x="82" y="54"/>
                      </a:lnTo>
                      <a:lnTo>
                        <a:pt x="86" y="56"/>
                      </a:lnTo>
                      <a:lnTo>
                        <a:pt x="86" y="59"/>
                      </a:lnTo>
                      <a:lnTo>
                        <a:pt x="90" y="61"/>
                      </a:lnTo>
                      <a:lnTo>
                        <a:pt x="90" y="63"/>
                      </a:lnTo>
                      <a:lnTo>
                        <a:pt x="94" y="65"/>
                      </a:lnTo>
                      <a:lnTo>
                        <a:pt x="94" y="67"/>
                      </a:lnTo>
                      <a:lnTo>
                        <a:pt x="98" y="69"/>
                      </a:lnTo>
                      <a:lnTo>
                        <a:pt x="98" y="71"/>
                      </a:lnTo>
                      <a:lnTo>
                        <a:pt x="103" y="73"/>
                      </a:lnTo>
                      <a:lnTo>
                        <a:pt x="103" y="75"/>
                      </a:lnTo>
                      <a:lnTo>
                        <a:pt x="107" y="77"/>
                      </a:lnTo>
                      <a:lnTo>
                        <a:pt x="107" y="79"/>
                      </a:lnTo>
                      <a:lnTo>
                        <a:pt x="109" y="80"/>
                      </a:lnTo>
                      <a:lnTo>
                        <a:pt x="109" y="82"/>
                      </a:lnTo>
                      <a:lnTo>
                        <a:pt x="113" y="84"/>
                      </a:lnTo>
                      <a:lnTo>
                        <a:pt x="113" y="86"/>
                      </a:lnTo>
                      <a:lnTo>
                        <a:pt x="117" y="88"/>
                      </a:lnTo>
                      <a:lnTo>
                        <a:pt x="117" y="90"/>
                      </a:lnTo>
                      <a:lnTo>
                        <a:pt x="119" y="91"/>
                      </a:lnTo>
                      <a:lnTo>
                        <a:pt x="119" y="93"/>
                      </a:lnTo>
                      <a:lnTo>
                        <a:pt x="124" y="95"/>
                      </a:lnTo>
                      <a:lnTo>
                        <a:pt x="124" y="97"/>
                      </a:lnTo>
                      <a:lnTo>
                        <a:pt x="128" y="99"/>
                      </a:lnTo>
                      <a:lnTo>
                        <a:pt x="128" y="102"/>
                      </a:lnTo>
                      <a:lnTo>
                        <a:pt x="132" y="104"/>
                      </a:lnTo>
                      <a:lnTo>
                        <a:pt x="132" y="106"/>
                      </a:lnTo>
                      <a:lnTo>
                        <a:pt x="134" y="107"/>
                      </a:lnTo>
                      <a:lnTo>
                        <a:pt x="134" y="109"/>
                      </a:lnTo>
                      <a:lnTo>
                        <a:pt x="138" y="111"/>
                      </a:lnTo>
                      <a:lnTo>
                        <a:pt x="138" y="113"/>
                      </a:lnTo>
                      <a:lnTo>
                        <a:pt x="141" y="114"/>
                      </a:lnTo>
                      <a:lnTo>
                        <a:pt x="141" y="116"/>
                      </a:lnTo>
                      <a:lnTo>
                        <a:pt x="145" y="118"/>
                      </a:lnTo>
                      <a:lnTo>
                        <a:pt x="145" y="120"/>
                      </a:lnTo>
                      <a:lnTo>
                        <a:pt x="147" y="121"/>
                      </a:lnTo>
                      <a:lnTo>
                        <a:pt x="147" y="123"/>
                      </a:lnTo>
                      <a:lnTo>
                        <a:pt x="151" y="125"/>
                      </a:lnTo>
                      <a:lnTo>
                        <a:pt x="151" y="128"/>
                      </a:lnTo>
                      <a:lnTo>
                        <a:pt x="155" y="130"/>
                      </a:lnTo>
                      <a:lnTo>
                        <a:pt x="155" y="133"/>
                      </a:lnTo>
                      <a:lnTo>
                        <a:pt x="159" y="135"/>
                      </a:lnTo>
                      <a:lnTo>
                        <a:pt x="159" y="138"/>
                      </a:lnTo>
                      <a:lnTo>
                        <a:pt x="164" y="140"/>
                      </a:lnTo>
                      <a:lnTo>
                        <a:pt x="164" y="142"/>
                      </a:lnTo>
                      <a:lnTo>
                        <a:pt x="166" y="143"/>
                      </a:lnTo>
                      <a:lnTo>
                        <a:pt x="166" y="145"/>
                      </a:lnTo>
                      <a:lnTo>
                        <a:pt x="170" y="147"/>
                      </a:lnTo>
                      <a:lnTo>
                        <a:pt x="170" y="150"/>
                      </a:lnTo>
                      <a:lnTo>
                        <a:pt x="174" y="152"/>
                      </a:lnTo>
                      <a:lnTo>
                        <a:pt x="174" y="155"/>
                      </a:lnTo>
                      <a:lnTo>
                        <a:pt x="178" y="157"/>
                      </a:lnTo>
                      <a:lnTo>
                        <a:pt x="178" y="160"/>
                      </a:lnTo>
                      <a:lnTo>
                        <a:pt x="183" y="162"/>
                      </a:lnTo>
                      <a:lnTo>
                        <a:pt x="183" y="165"/>
                      </a:lnTo>
                      <a:lnTo>
                        <a:pt x="187" y="167"/>
                      </a:lnTo>
                      <a:lnTo>
                        <a:pt x="187" y="170"/>
                      </a:lnTo>
                      <a:lnTo>
                        <a:pt x="191" y="172"/>
                      </a:lnTo>
                      <a:lnTo>
                        <a:pt x="191" y="174"/>
                      </a:lnTo>
                      <a:lnTo>
                        <a:pt x="193" y="175"/>
                      </a:lnTo>
                      <a:lnTo>
                        <a:pt x="193" y="177"/>
                      </a:lnTo>
                      <a:lnTo>
                        <a:pt x="195" y="178"/>
                      </a:lnTo>
                      <a:lnTo>
                        <a:pt x="195" y="180"/>
                      </a:lnTo>
                      <a:lnTo>
                        <a:pt x="197" y="181"/>
                      </a:lnTo>
                      <a:lnTo>
                        <a:pt x="197" y="183"/>
                      </a:lnTo>
                      <a:lnTo>
                        <a:pt x="201" y="185"/>
                      </a:lnTo>
                      <a:lnTo>
                        <a:pt x="201" y="188"/>
                      </a:lnTo>
                      <a:lnTo>
                        <a:pt x="206" y="190"/>
                      </a:lnTo>
                      <a:lnTo>
                        <a:pt x="206" y="193"/>
                      </a:lnTo>
                      <a:lnTo>
                        <a:pt x="210" y="195"/>
                      </a:lnTo>
                      <a:lnTo>
                        <a:pt x="210" y="198"/>
                      </a:lnTo>
                      <a:lnTo>
                        <a:pt x="214" y="200"/>
                      </a:lnTo>
                      <a:lnTo>
                        <a:pt x="214" y="202"/>
                      </a:lnTo>
                      <a:lnTo>
                        <a:pt x="216" y="203"/>
                      </a:lnTo>
                      <a:lnTo>
                        <a:pt x="216" y="205"/>
                      </a:lnTo>
                      <a:lnTo>
                        <a:pt x="220" y="207"/>
                      </a:lnTo>
                      <a:lnTo>
                        <a:pt x="220" y="210"/>
                      </a:lnTo>
                      <a:lnTo>
                        <a:pt x="225" y="212"/>
                      </a:lnTo>
                      <a:lnTo>
                        <a:pt x="225" y="214"/>
                      </a:lnTo>
                      <a:lnTo>
                        <a:pt x="227" y="215"/>
                      </a:lnTo>
                      <a:lnTo>
                        <a:pt x="227" y="217"/>
                      </a:lnTo>
                      <a:lnTo>
                        <a:pt x="231" y="219"/>
                      </a:lnTo>
                      <a:lnTo>
                        <a:pt x="231" y="221"/>
                      </a:lnTo>
                      <a:lnTo>
                        <a:pt x="233" y="222"/>
                      </a:lnTo>
                      <a:lnTo>
                        <a:pt x="233" y="224"/>
                      </a:lnTo>
                      <a:lnTo>
                        <a:pt x="237" y="226"/>
                      </a:lnTo>
                      <a:lnTo>
                        <a:pt x="237" y="228"/>
                      </a:lnTo>
                      <a:lnTo>
                        <a:pt x="239" y="229"/>
                      </a:lnTo>
                      <a:lnTo>
                        <a:pt x="239" y="231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" name="CustomShape 50"/>
                <p:cNvSpPr/>
                <p:nvPr/>
              </p:nvSpPr>
              <p:spPr>
                <a:xfrm>
                  <a:off x="7521480" y="1606680"/>
                  <a:ext cx="274320" cy="166320"/>
                </a:xfrm>
                <a:custGeom>
                  <a:avLst/>
                  <a:gdLst/>
                  <a:ahLst/>
                  <a:rect l="l" t="t" r="r" b="b"/>
                  <a:pathLst>
                    <a:path w="173" h="105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5" y="4"/>
                      </a:lnTo>
                      <a:lnTo>
                        <a:pt x="7" y="5"/>
                      </a:lnTo>
                      <a:lnTo>
                        <a:pt x="7" y="6"/>
                      </a:lnTo>
                      <a:lnTo>
                        <a:pt x="9" y="7"/>
                      </a:lnTo>
                      <a:lnTo>
                        <a:pt x="9" y="9"/>
                      </a:lnTo>
                      <a:lnTo>
                        <a:pt x="13" y="11"/>
                      </a:lnTo>
                      <a:lnTo>
                        <a:pt x="13" y="13"/>
                      </a:lnTo>
                      <a:lnTo>
                        <a:pt x="17" y="15"/>
                      </a:lnTo>
                      <a:lnTo>
                        <a:pt x="17" y="17"/>
                      </a:lnTo>
                      <a:lnTo>
                        <a:pt x="19" y="18"/>
                      </a:lnTo>
                      <a:lnTo>
                        <a:pt x="19" y="20"/>
                      </a:lnTo>
                      <a:lnTo>
                        <a:pt x="23" y="22"/>
                      </a:lnTo>
                      <a:lnTo>
                        <a:pt x="23" y="24"/>
                      </a:lnTo>
                      <a:lnTo>
                        <a:pt x="28" y="26"/>
                      </a:lnTo>
                      <a:lnTo>
                        <a:pt x="28" y="28"/>
                      </a:lnTo>
                      <a:lnTo>
                        <a:pt x="32" y="30"/>
                      </a:lnTo>
                      <a:lnTo>
                        <a:pt x="32" y="32"/>
                      </a:lnTo>
                      <a:lnTo>
                        <a:pt x="36" y="34"/>
                      </a:lnTo>
                      <a:lnTo>
                        <a:pt x="36" y="36"/>
                      </a:lnTo>
                      <a:lnTo>
                        <a:pt x="40" y="38"/>
                      </a:lnTo>
                      <a:lnTo>
                        <a:pt x="40" y="40"/>
                      </a:lnTo>
                      <a:lnTo>
                        <a:pt x="45" y="42"/>
                      </a:lnTo>
                      <a:lnTo>
                        <a:pt x="45" y="44"/>
                      </a:lnTo>
                      <a:lnTo>
                        <a:pt x="49" y="46"/>
                      </a:lnTo>
                      <a:lnTo>
                        <a:pt x="49" y="48"/>
                      </a:lnTo>
                      <a:lnTo>
                        <a:pt x="51" y="49"/>
                      </a:lnTo>
                      <a:lnTo>
                        <a:pt x="55" y="51"/>
                      </a:lnTo>
                      <a:lnTo>
                        <a:pt x="55" y="53"/>
                      </a:lnTo>
                      <a:lnTo>
                        <a:pt x="59" y="55"/>
                      </a:lnTo>
                      <a:lnTo>
                        <a:pt x="59" y="56"/>
                      </a:lnTo>
                      <a:lnTo>
                        <a:pt x="63" y="58"/>
                      </a:lnTo>
                      <a:lnTo>
                        <a:pt x="63" y="60"/>
                      </a:lnTo>
                      <a:lnTo>
                        <a:pt x="66" y="61"/>
                      </a:lnTo>
                      <a:lnTo>
                        <a:pt x="70" y="63"/>
                      </a:lnTo>
                      <a:lnTo>
                        <a:pt x="70" y="65"/>
                      </a:lnTo>
                      <a:lnTo>
                        <a:pt x="72" y="66"/>
                      </a:lnTo>
                      <a:lnTo>
                        <a:pt x="76" y="68"/>
                      </a:lnTo>
                      <a:lnTo>
                        <a:pt x="76" y="70"/>
                      </a:lnTo>
                      <a:lnTo>
                        <a:pt x="80" y="72"/>
                      </a:lnTo>
                      <a:lnTo>
                        <a:pt x="80" y="73"/>
                      </a:lnTo>
                      <a:lnTo>
                        <a:pt x="84" y="75"/>
                      </a:lnTo>
                      <a:lnTo>
                        <a:pt x="84" y="76"/>
                      </a:lnTo>
                      <a:lnTo>
                        <a:pt x="89" y="78"/>
                      </a:lnTo>
                      <a:lnTo>
                        <a:pt x="89" y="79"/>
                      </a:lnTo>
                      <a:lnTo>
                        <a:pt x="91" y="80"/>
                      </a:lnTo>
                      <a:lnTo>
                        <a:pt x="93" y="81"/>
                      </a:lnTo>
                      <a:lnTo>
                        <a:pt x="97" y="83"/>
                      </a:lnTo>
                      <a:lnTo>
                        <a:pt x="97" y="84"/>
                      </a:lnTo>
                      <a:lnTo>
                        <a:pt x="99" y="85"/>
                      </a:lnTo>
                      <a:lnTo>
                        <a:pt x="101" y="86"/>
                      </a:lnTo>
                      <a:lnTo>
                        <a:pt x="103" y="87"/>
                      </a:lnTo>
                      <a:lnTo>
                        <a:pt x="106" y="88"/>
                      </a:lnTo>
                      <a:lnTo>
                        <a:pt x="110" y="90"/>
                      </a:lnTo>
                      <a:lnTo>
                        <a:pt x="110" y="91"/>
                      </a:lnTo>
                      <a:lnTo>
                        <a:pt x="112" y="92"/>
                      </a:lnTo>
                      <a:lnTo>
                        <a:pt x="114" y="93"/>
                      </a:lnTo>
                      <a:lnTo>
                        <a:pt x="116" y="93"/>
                      </a:lnTo>
                      <a:lnTo>
                        <a:pt x="118" y="94"/>
                      </a:lnTo>
                      <a:lnTo>
                        <a:pt x="120" y="95"/>
                      </a:lnTo>
                      <a:lnTo>
                        <a:pt x="122" y="96"/>
                      </a:lnTo>
                      <a:lnTo>
                        <a:pt x="124" y="97"/>
                      </a:lnTo>
                      <a:lnTo>
                        <a:pt x="127" y="98"/>
                      </a:lnTo>
                      <a:lnTo>
                        <a:pt x="129" y="98"/>
                      </a:lnTo>
                      <a:lnTo>
                        <a:pt x="131" y="99"/>
                      </a:lnTo>
                      <a:lnTo>
                        <a:pt x="133" y="100"/>
                      </a:lnTo>
                      <a:lnTo>
                        <a:pt x="135" y="100"/>
                      </a:lnTo>
                      <a:lnTo>
                        <a:pt x="137" y="101"/>
                      </a:lnTo>
                      <a:lnTo>
                        <a:pt x="139" y="101"/>
                      </a:lnTo>
                      <a:lnTo>
                        <a:pt x="141" y="102"/>
                      </a:lnTo>
                      <a:lnTo>
                        <a:pt x="143" y="102"/>
                      </a:lnTo>
                      <a:lnTo>
                        <a:pt x="145" y="103"/>
                      </a:lnTo>
                      <a:lnTo>
                        <a:pt x="148" y="103"/>
                      </a:lnTo>
                      <a:lnTo>
                        <a:pt x="150" y="104"/>
                      </a:lnTo>
                      <a:lnTo>
                        <a:pt x="152" y="104"/>
                      </a:lnTo>
                      <a:lnTo>
                        <a:pt x="154" y="104"/>
                      </a:lnTo>
                      <a:lnTo>
                        <a:pt x="156" y="105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2" y="105"/>
                      </a:lnTo>
                      <a:lnTo>
                        <a:pt x="164" y="105"/>
                      </a:lnTo>
                      <a:lnTo>
                        <a:pt x="167" y="105"/>
                      </a:lnTo>
                      <a:lnTo>
                        <a:pt x="169" y="105"/>
                      </a:lnTo>
                      <a:lnTo>
                        <a:pt x="171" y="105"/>
                      </a:lnTo>
                      <a:lnTo>
                        <a:pt x="173" y="10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4" name="Group 51"/>
              <p:cNvGrpSpPr/>
              <p:nvPr/>
            </p:nvGrpSpPr>
            <p:grpSpPr>
              <a:xfrm>
                <a:off x="7067520" y="1227240"/>
                <a:ext cx="1466640" cy="545760"/>
                <a:chOff x="7067520" y="1227240"/>
                <a:chExt cx="1466640" cy="545760"/>
              </a:xfrm>
            </p:grpSpPr>
            <p:sp>
              <p:nvSpPr>
                <p:cNvPr id="195" name="CustomShape 52"/>
                <p:cNvSpPr/>
                <p:nvPr/>
              </p:nvSpPr>
              <p:spPr>
                <a:xfrm>
                  <a:off x="7067520" y="1459080"/>
                  <a:ext cx="401400" cy="313920"/>
                </a:xfrm>
                <a:custGeom>
                  <a:avLst/>
                  <a:gdLst/>
                  <a:ahLst/>
                  <a:rect l="l" t="t" r="r" b="b"/>
                  <a:pathLst>
                    <a:path w="250" h="198">
                      <a:moveTo>
                        <a:pt x="0" y="198"/>
                      </a:moveTo>
                      <a:lnTo>
                        <a:pt x="2" y="198"/>
                      </a:lnTo>
                      <a:lnTo>
                        <a:pt x="4" y="198"/>
                      </a:lnTo>
                      <a:lnTo>
                        <a:pt x="6" y="198"/>
                      </a:lnTo>
                      <a:lnTo>
                        <a:pt x="8" y="198"/>
                      </a:lnTo>
                      <a:lnTo>
                        <a:pt x="10" y="198"/>
                      </a:lnTo>
                      <a:lnTo>
                        <a:pt x="13" y="198"/>
                      </a:lnTo>
                      <a:lnTo>
                        <a:pt x="15" y="197"/>
                      </a:lnTo>
                      <a:lnTo>
                        <a:pt x="17" y="197"/>
                      </a:lnTo>
                      <a:lnTo>
                        <a:pt x="19" y="197"/>
                      </a:lnTo>
                      <a:lnTo>
                        <a:pt x="21" y="196"/>
                      </a:lnTo>
                      <a:lnTo>
                        <a:pt x="23" y="196"/>
                      </a:lnTo>
                      <a:lnTo>
                        <a:pt x="25" y="195"/>
                      </a:lnTo>
                      <a:lnTo>
                        <a:pt x="27" y="195"/>
                      </a:lnTo>
                      <a:lnTo>
                        <a:pt x="29" y="194"/>
                      </a:lnTo>
                      <a:lnTo>
                        <a:pt x="32" y="194"/>
                      </a:lnTo>
                      <a:lnTo>
                        <a:pt x="34" y="193"/>
                      </a:lnTo>
                      <a:lnTo>
                        <a:pt x="36" y="193"/>
                      </a:lnTo>
                      <a:lnTo>
                        <a:pt x="38" y="192"/>
                      </a:lnTo>
                      <a:lnTo>
                        <a:pt x="40" y="191"/>
                      </a:lnTo>
                      <a:lnTo>
                        <a:pt x="42" y="191"/>
                      </a:lnTo>
                      <a:lnTo>
                        <a:pt x="44" y="190"/>
                      </a:lnTo>
                      <a:lnTo>
                        <a:pt x="46" y="189"/>
                      </a:lnTo>
                      <a:lnTo>
                        <a:pt x="48" y="188"/>
                      </a:lnTo>
                      <a:lnTo>
                        <a:pt x="50" y="187"/>
                      </a:lnTo>
                      <a:lnTo>
                        <a:pt x="53" y="187"/>
                      </a:lnTo>
                      <a:lnTo>
                        <a:pt x="55" y="186"/>
                      </a:lnTo>
                      <a:lnTo>
                        <a:pt x="57" y="185"/>
                      </a:lnTo>
                      <a:lnTo>
                        <a:pt x="59" y="184"/>
                      </a:lnTo>
                      <a:lnTo>
                        <a:pt x="61" y="183"/>
                      </a:lnTo>
                      <a:lnTo>
                        <a:pt x="63" y="182"/>
                      </a:lnTo>
                      <a:lnTo>
                        <a:pt x="67" y="180"/>
                      </a:lnTo>
                      <a:lnTo>
                        <a:pt x="67" y="179"/>
                      </a:lnTo>
                      <a:lnTo>
                        <a:pt x="69" y="178"/>
                      </a:lnTo>
                      <a:lnTo>
                        <a:pt x="71" y="177"/>
                      </a:lnTo>
                      <a:lnTo>
                        <a:pt x="74" y="176"/>
                      </a:lnTo>
                      <a:lnTo>
                        <a:pt x="76" y="175"/>
                      </a:lnTo>
                      <a:lnTo>
                        <a:pt x="80" y="173"/>
                      </a:lnTo>
                      <a:lnTo>
                        <a:pt x="80" y="172"/>
                      </a:lnTo>
                      <a:lnTo>
                        <a:pt x="82" y="171"/>
                      </a:lnTo>
                      <a:lnTo>
                        <a:pt x="86" y="169"/>
                      </a:lnTo>
                      <a:lnTo>
                        <a:pt x="86" y="168"/>
                      </a:lnTo>
                      <a:lnTo>
                        <a:pt x="90" y="166"/>
                      </a:lnTo>
                      <a:lnTo>
                        <a:pt x="90" y="165"/>
                      </a:lnTo>
                      <a:lnTo>
                        <a:pt x="93" y="164"/>
                      </a:lnTo>
                      <a:lnTo>
                        <a:pt x="97" y="161"/>
                      </a:lnTo>
                      <a:lnTo>
                        <a:pt x="97" y="159"/>
                      </a:lnTo>
                      <a:lnTo>
                        <a:pt x="99" y="158"/>
                      </a:lnTo>
                      <a:lnTo>
                        <a:pt x="103" y="156"/>
                      </a:lnTo>
                      <a:lnTo>
                        <a:pt x="103" y="155"/>
                      </a:lnTo>
                      <a:lnTo>
                        <a:pt x="107" y="153"/>
                      </a:lnTo>
                      <a:lnTo>
                        <a:pt x="107" y="151"/>
                      </a:lnTo>
                      <a:lnTo>
                        <a:pt x="109" y="150"/>
                      </a:lnTo>
                      <a:lnTo>
                        <a:pt x="114" y="148"/>
                      </a:lnTo>
                      <a:lnTo>
                        <a:pt x="114" y="146"/>
                      </a:lnTo>
                      <a:lnTo>
                        <a:pt x="118" y="144"/>
                      </a:lnTo>
                      <a:lnTo>
                        <a:pt x="118" y="143"/>
                      </a:lnTo>
                      <a:lnTo>
                        <a:pt x="122" y="141"/>
                      </a:lnTo>
                      <a:lnTo>
                        <a:pt x="122" y="139"/>
                      </a:lnTo>
                      <a:lnTo>
                        <a:pt x="126" y="137"/>
                      </a:lnTo>
                      <a:lnTo>
                        <a:pt x="126" y="135"/>
                      </a:lnTo>
                      <a:lnTo>
                        <a:pt x="130" y="133"/>
                      </a:lnTo>
                      <a:lnTo>
                        <a:pt x="130" y="131"/>
                      </a:lnTo>
                      <a:lnTo>
                        <a:pt x="135" y="129"/>
                      </a:lnTo>
                      <a:lnTo>
                        <a:pt x="135" y="127"/>
                      </a:lnTo>
                      <a:lnTo>
                        <a:pt x="139" y="125"/>
                      </a:lnTo>
                      <a:lnTo>
                        <a:pt x="139" y="123"/>
                      </a:lnTo>
                      <a:lnTo>
                        <a:pt x="143" y="121"/>
                      </a:lnTo>
                      <a:lnTo>
                        <a:pt x="143" y="119"/>
                      </a:lnTo>
                      <a:lnTo>
                        <a:pt x="147" y="117"/>
                      </a:lnTo>
                      <a:lnTo>
                        <a:pt x="147" y="115"/>
                      </a:lnTo>
                      <a:lnTo>
                        <a:pt x="151" y="113"/>
                      </a:lnTo>
                      <a:lnTo>
                        <a:pt x="151" y="111"/>
                      </a:lnTo>
                      <a:lnTo>
                        <a:pt x="154" y="110"/>
                      </a:lnTo>
                      <a:lnTo>
                        <a:pt x="154" y="108"/>
                      </a:lnTo>
                      <a:lnTo>
                        <a:pt x="158" y="106"/>
                      </a:lnTo>
                      <a:lnTo>
                        <a:pt x="158" y="104"/>
                      </a:lnTo>
                      <a:lnTo>
                        <a:pt x="162" y="102"/>
                      </a:lnTo>
                      <a:lnTo>
                        <a:pt x="162" y="100"/>
                      </a:lnTo>
                      <a:lnTo>
                        <a:pt x="164" y="99"/>
                      </a:lnTo>
                      <a:lnTo>
                        <a:pt x="164" y="97"/>
                      </a:lnTo>
                      <a:lnTo>
                        <a:pt x="168" y="95"/>
                      </a:lnTo>
                      <a:lnTo>
                        <a:pt x="168" y="93"/>
                      </a:lnTo>
                      <a:lnTo>
                        <a:pt x="170" y="92"/>
                      </a:lnTo>
                      <a:lnTo>
                        <a:pt x="170" y="91"/>
                      </a:lnTo>
                      <a:lnTo>
                        <a:pt x="172" y="90"/>
                      </a:lnTo>
                      <a:lnTo>
                        <a:pt x="172" y="88"/>
                      </a:lnTo>
                      <a:lnTo>
                        <a:pt x="177" y="86"/>
                      </a:lnTo>
                      <a:lnTo>
                        <a:pt x="177" y="84"/>
                      </a:lnTo>
                      <a:lnTo>
                        <a:pt x="179" y="83"/>
                      </a:lnTo>
                      <a:lnTo>
                        <a:pt x="179" y="81"/>
                      </a:lnTo>
                      <a:lnTo>
                        <a:pt x="183" y="79"/>
                      </a:lnTo>
                      <a:lnTo>
                        <a:pt x="183" y="77"/>
                      </a:lnTo>
                      <a:lnTo>
                        <a:pt x="185" y="76"/>
                      </a:lnTo>
                      <a:lnTo>
                        <a:pt x="185" y="74"/>
                      </a:lnTo>
                      <a:lnTo>
                        <a:pt x="189" y="72"/>
                      </a:lnTo>
                      <a:lnTo>
                        <a:pt x="189" y="69"/>
                      </a:lnTo>
                      <a:lnTo>
                        <a:pt x="193" y="67"/>
                      </a:lnTo>
                      <a:lnTo>
                        <a:pt x="193" y="65"/>
                      </a:lnTo>
                      <a:lnTo>
                        <a:pt x="196" y="64"/>
                      </a:lnTo>
                      <a:lnTo>
                        <a:pt x="196" y="62"/>
                      </a:lnTo>
                      <a:lnTo>
                        <a:pt x="200" y="60"/>
                      </a:lnTo>
                      <a:lnTo>
                        <a:pt x="200" y="57"/>
                      </a:lnTo>
                      <a:lnTo>
                        <a:pt x="204" y="55"/>
                      </a:lnTo>
                      <a:lnTo>
                        <a:pt x="204" y="52"/>
                      </a:lnTo>
                      <a:lnTo>
                        <a:pt x="208" y="50"/>
                      </a:lnTo>
                      <a:lnTo>
                        <a:pt x="208" y="48"/>
                      </a:lnTo>
                      <a:lnTo>
                        <a:pt x="210" y="47"/>
                      </a:lnTo>
                      <a:lnTo>
                        <a:pt x="210" y="45"/>
                      </a:lnTo>
                      <a:lnTo>
                        <a:pt x="214" y="43"/>
                      </a:lnTo>
                      <a:lnTo>
                        <a:pt x="214" y="39"/>
                      </a:lnTo>
                      <a:lnTo>
                        <a:pt x="219" y="37"/>
                      </a:lnTo>
                      <a:lnTo>
                        <a:pt x="219" y="34"/>
                      </a:lnTo>
                      <a:lnTo>
                        <a:pt x="223" y="32"/>
                      </a:lnTo>
                      <a:lnTo>
                        <a:pt x="223" y="29"/>
                      </a:lnTo>
                      <a:lnTo>
                        <a:pt x="227" y="27"/>
                      </a:lnTo>
                      <a:lnTo>
                        <a:pt x="227" y="24"/>
                      </a:lnTo>
                      <a:lnTo>
                        <a:pt x="231" y="22"/>
                      </a:lnTo>
                      <a:lnTo>
                        <a:pt x="231" y="19"/>
                      </a:lnTo>
                      <a:lnTo>
                        <a:pt x="236" y="17"/>
                      </a:lnTo>
                      <a:lnTo>
                        <a:pt x="236" y="14"/>
                      </a:lnTo>
                      <a:lnTo>
                        <a:pt x="240" y="12"/>
                      </a:lnTo>
                      <a:lnTo>
                        <a:pt x="240" y="10"/>
                      </a:lnTo>
                      <a:lnTo>
                        <a:pt x="242" y="9"/>
                      </a:lnTo>
                      <a:lnTo>
                        <a:pt x="242" y="7"/>
                      </a:lnTo>
                      <a:lnTo>
                        <a:pt x="246" y="5"/>
                      </a:lnTo>
                      <a:lnTo>
                        <a:pt x="246" y="2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" name="CustomShape 53"/>
                <p:cNvSpPr/>
                <p:nvPr/>
              </p:nvSpPr>
              <p:spPr>
                <a:xfrm>
                  <a:off x="7469280" y="1227240"/>
                  <a:ext cx="402840" cy="231480"/>
                </a:xfrm>
                <a:custGeom>
                  <a:avLst/>
                  <a:gdLst/>
                  <a:ahLst/>
                  <a:rect l="l" t="t" r="r" b="b"/>
                  <a:pathLst>
                    <a:path w="251" h="146">
                      <a:moveTo>
                        <a:pt x="0" y="146"/>
                      </a:moveTo>
                      <a:lnTo>
                        <a:pt x="0" y="143"/>
                      </a:lnTo>
                      <a:lnTo>
                        <a:pt x="4" y="141"/>
                      </a:lnTo>
                      <a:lnTo>
                        <a:pt x="4" y="138"/>
                      </a:lnTo>
                      <a:lnTo>
                        <a:pt x="9" y="136"/>
                      </a:lnTo>
                      <a:lnTo>
                        <a:pt x="9" y="133"/>
                      </a:lnTo>
                      <a:lnTo>
                        <a:pt x="13" y="131"/>
                      </a:lnTo>
                      <a:lnTo>
                        <a:pt x="13" y="129"/>
                      </a:lnTo>
                      <a:lnTo>
                        <a:pt x="15" y="128"/>
                      </a:lnTo>
                      <a:lnTo>
                        <a:pt x="15" y="126"/>
                      </a:lnTo>
                      <a:lnTo>
                        <a:pt x="19" y="124"/>
                      </a:lnTo>
                      <a:lnTo>
                        <a:pt x="19" y="122"/>
                      </a:lnTo>
                      <a:lnTo>
                        <a:pt x="21" y="121"/>
                      </a:lnTo>
                      <a:lnTo>
                        <a:pt x="21" y="119"/>
                      </a:lnTo>
                      <a:lnTo>
                        <a:pt x="25" y="117"/>
                      </a:lnTo>
                      <a:lnTo>
                        <a:pt x="25" y="115"/>
                      </a:lnTo>
                      <a:lnTo>
                        <a:pt x="28" y="114"/>
                      </a:lnTo>
                      <a:lnTo>
                        <a:pt x="28" y="112"/>
                      </a:lnTo>
                      <a:lnTo>
                        <a:pt x="32" y="110"/>
                      </a:lnTo>
                      <a:lnTo>
                        <a:pt x="32" y="108"/>
                      </a:lnTo>
                      <a:lnTo>
                        <a:pt x="34" y="107"/>
                      </a:lnTo>
                      <a:lnTo>
                        <a:pt x="34" y="105"/>
                      </a:lnTo>
                      <a:lnTo>
                        <a:pt x="38" y="103"/>
                      </a:lnTo>
                      <a:lnTo>
                        <a:pt x="38" y="101"/>
                      </a:lnTo>
                      <a:lnTo>
                        <a:pt x="40" y="100"/>
                      </a:lnTo>
                      <a:lnTo>
                        <a:pt x="40" y="99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7" y="94"/>
                      </a:lnTo>
                      <a:lnTo>
                        <a:pt x="47" y="92"/>
                      </a:lnTo>
                      <a:lnTo>
                        <a:pt x="51" y="90"/>
                      </a:lnTo>
                      <a:lnTo>
                        <a:pt x="51" y="88"/>
                      </a:lnTo>
                      <a:lnTo>
                        <a:pt x="53" y="87"/>
                      </a:lnTo>
                      <a:lnTo>
                        <a:pt x="53" y="85"/>
                      </a:lnTo>
                      <a:lnTo>
                        <a:pt x="57" y="83"/>
                      </a:lnTo>
                      <a:lnTo>
                        <a:pt x="57" y="81"/>
                      </a:lnTo>
                      <a:lnTo>
                        <a:pt x="61" y="79"/>
                      </a:lnTo>
                      <a:lnTo>
                        <a:pt x="61" y="77"/>
                      </a:lnTo>
                      <a:lnTo>
                        <a:pt x="65" y="75"/>
                      </a:lnTo>
                      <a:lnTo>
                        <a:pt x="65" y="73"/>
                      </a:lnTo>
                      <a:lnTo>
                        <a:pt x="70" y="71"/>
                      </a:lnTo>
                      <a:lnTo>
                        <a:pt x="70" y="69"/>
                      </a:lnTo>
                      <a:lnTo>
                        <a:pt x="74" y="67"/>
                      </a:lnTo>
                      <a:lnTo>
                        <a:pt x="74" y="64"/>
                      </a:lnTo>
                      <a:lnTo>
                        <a:pt x="78" y="62"/>
                      </a:lnTo>
                      <a:lnTo>
                        <a:pt x="78" y="60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4" y="55"/>
                      </a:lnTo>
                      <a:lnTo>
                        <a:pt x="89" y="53"/>
                      </a:lnTo>
                      <a:lnTo>
                        <a:pt x="89" y="51"/>
                      </a:lnTo>
                      <a:lnTo>
                        <a:pt x="93" y="49"/>
                      </a:lnTo>
                      <a:lnTo>
                        <a:pt x="93" y="48"/>
                      </a:lnTo>
                      <a:lnTo>
                        <a:pt x="97" y="46"/>
                      </a:lnTo>
                      <a:lnTo>
                        <a:pt x="97" y="44"/>
                      </a:lnTo>
                      <a:lnTo>
                        <a:pt x="101" y="42"/>
                      </a:lnTo>
                      <a:lnTo>
                        <a:pt x="101" y="41"/>
                      </a:lnTo>
                      <a:lnTo>
                        <a:pt x="105" y="39"/>
                      </a:lnTo>
                      <a:lnTo>
                        <a:pt x="105" y="38"/>
                      </a:lnTo>
                      <a:lnTo>
                        <a:pt x="110" y="36"/>
                      </a:lnTo>
                      <a:lnTo>
                        <a:pt x="110" y="35"/>
                      </a:lnTo>
                      <a:lnTo>
                        <a:pt x="114" y="33"/>
                      </a:lnTo>
                      <a:lnTo>
                        <a:pt x="114" y="32"/>
                      </a:lnTo>
                      <a:lnTo>
                        <a:pt x="118" y="30"/>
                      </a:lnTo>
                      <a:lnTo>
                        <a:pt x="118" y="29"/>
                      </a:lnTo>
                      <a:lnTo>
                        <a:pt x="122" y="27"/>
                      </a:lnTo>
                      <a:lnTo>
                        <a:pt x="122" y="26"/>
                      </a:lnTo>
                      <a:lnTo>
                        <a:pt x="124" y="25"/>
                      </a:lnTo>
                      <a:lnTo>
                        <a:pt x="126" y="24"/>
                      </a:lnTo>
                      <a:lnTo>
                        <a:pt x="131" y="22"/>
                      </a:lnTo>
                      <a:lnTo>
                        <a:pt x="131" y="21"/>
                      </a:lnTo>
                      <a:lnTo>
                        <a:pt x="133" y="20"/>
                      </a:lnTo>
                      <a:lnTo>
                        <a:pt x="135" y="19"/>
                      </a:lnTo>
                      <a:lnTo>
                        <a:pt x="137" y="18"/>
                      </a:lnTo>
                      <a:lnTo>
                        <a:pt x="141" y="16"/>
                      </a:lnTo>
                      <a:lnTo>
                        <a:pt x="141" y="15"/>
                      </a:lnTo>
                      <a:lnTo>
                        <a:pt x="143" y="14"/>
                      </a:lnTo>
                      <a:lnTo>
                        <a:pt x="145" y="13"/>
                      </a:lnTo>
                      <a:lnTo>
                        <a:pt x="147" y="12"/>
                      </a:lnTo>
                      <a:lnTo>
                        <a:pt x="150" y="12"/>
                      </a:lnTo>
                      <a:lnTo>
                        <a:pt x="152" y="11"/>
                      </a:lnTo>
                      <a:lnTo>
                        <a:pt x="154" y="10"/>
                      </a:lnTo>
                      <a:lnTo>
                        <a:pt x="156" y="9"/>
                      </a:lnTo>
                      <a:lnTo>
                        <a:pt x="158" y="8"/>
                      </a:lnTo>
                      <a:lnTo>
                        <a:pt x="160" y="7"/>
                      </a:lnTo>
                      <a:lnTo>
                        <a:pt x="162" y="7"/>
                      </a:lnTo>
                      <a:lnTo>
                        <a:pt x="164" y="6"/>
                      </a:lnTo>
                      <a:lnTo>
                        <a:pt x="166" y="5"/>
                      </a:lnTo>
                      <a:lnTo>
                        <a:pt x="169" y="5"/>
                      </a:lnTo>
                      <a:lnTo>
                        <a:pt x="171" y="4"/>
                      </a:lnTo>
                      <a:lnTo>
                        <a:pt x="173" y="4"/>
                      </a:lnTo>
                      <a:lnTo>
                        <a:pt x="175" y="3"/>
                      </a:lnTo>
                      <a:lnTo>
                        <a:pt x="177" y="3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3" y="1"/>
                      </a:lnTo>
                      <a:lnTo>
                        <a:pt x="185" y="1"/>
                      </a:lnTo>
                      <a:lnTo>
                        <a:pt x="187" y="1"/>
                      </a:lnTo>
                      <a:lnTo>
                        <a:pt x="190" y="0"/>
                      </a:lnTo>
                      <a:lnTo>
                        <a:pt x="192" y="0"/>
                      </a:lnTo>
                      <a:lnTo>
                        <a:pt x="194" y="0"/>
                      </a:lnTo>
                      <a:lnTo>
                        <a:pt x="196" y="0"/>
                      </a:lnTo>
                      <a:lnTo>
                        <a:pt x="198" y="0"/>
                      </a:lnTo>
                      <a:lnTo>
                        <a:pt x="200" y="0"/>
                      </a:lnTo>
                      <a:lnTo>
                        <a:pt x="202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8" y="0"/>
                      </a:lnTo>
                      <a:lnTo>
                        <a:pt x="211" y="0"/>
                      </a:lnTo>
                      <a:lnTo>
                        <a:pt x="213" y="0"/>
                      </a:lnTo>
                      <a:lnTo>
                        <a:pt x="215" y="0"/>
                      </a:lnTo>
                      <a:lnTo>
                        <a:pt x="217" y="0"/>
                      </a:lnTo>
                      <a:lnTo>
                        <a:pt x="219" y="0"/>
                      </a:lnTo>
                      <a:lnTo>
                        <a:pt x="221" y="1"/>
                      </a:lnTo>
                      <a:lnTo>
                        <a:pt x="223" y="1"/>
                      </a:lnTo>
                      <a:lnTo>
                        <a:pt x="225" y="1"/>
                      </a:lnTo>
                      <a:lnTo>
                        <a:pt x="227" y="2"/>
                      </a:lnTo>
                      <a:lnTo>
                        <a:pt x="229" y="2"/>
                      </a:lnTo>
                      <a:lnTo>
                        <a:pt x="232" y="2"/>
                      </a:lnTo>
                      <a:lnTo>
                        <a:pt x="234" y="3"/>
                      </a:lnTo>
                      <a:lnTo>
                        <a:pt x="236" y="3"/>
                      </a:lnTo>
                      <a:lnTo>
                        <a:pt x="238" y="4"/>
                      </a:lnTo>
                      <a:lnTo>
                        <a:pt x="240" y="5"/>
                      </a:lnTo>
                      <a:lnTo>
                        <a:pt x="242" y="5"/>
                      </a:lnTo>
                      <a:lnTo>
                        <a:pt x="244" y="6"/>
                      </a:lnTo>
                      <a:lnTo>
                        <a:pt x="246" y="7"/>
                      </a:lnTo>
                      <a:lnTo>
                        <a:pt x="248" y="7"/>
                      </a:lnTo>
                      <a:lnTo>
                        <a:pt x="251" y="8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7" name="CustomShape 54"/>
                <p:cNvSpPr/>
                <p:nvPr/>
              </p:nvSpPr>
              <p:spPr>
                <a:xfrm>
                  <a:off x="7872480" y="1239840"/>
                  <a:ext cx="383760" cy="366480"/>
                </a:xfrm>
                <a:custGeom>
                  <a:avLst/>
                  <a:gdLst/>
                  <a:ahLst/>
                  <a:rect l="l" t="t" r="r" b="b"/>
                  <a:pathLst>
                    <a:path w="239" h="231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6" y="3"/>
                      </a:lnTo>
                      <a:lnTo>
                        <a:pt x="8" y="3"/>
                      </a:lnTo>
                      <a:lnTo>
                        <a:pt x="10" y="4"/>
                      </a:lnTo>
                      <a:lnTo>
                        <a:pt x="12" y="5"/>
                      </a:lnTo>
                      <a:lnTo>
                        <a:pt x="14" y="6"/>
                      </a:lnTo>
                      <a:lnTo>
                        <a:pt x="16" y="7"/>
                      </a:lnTo>
                      <a:lnTo>
                        <a:pt x="18" y="8"/>
                      </a:lnTo>
                      <a:lnTo>
                        <a:pt x="21" y="9"/>
                      </a:lnTo>
                      <a:lnTo>
                        <a:pt x="25" y="11"/>
                      </a:lnTo>
                      <a:lnTo>
                        <a:pt x="25" y="12"/>
                      </a:lnTo>
                      <a:lnTo>
                        <a:pt x="27" y="13"/>
                      </a:lnTo>
                      <a:lnTo>
                        <a:pt x="29" y="14"/>
                      </a:lnTo>
                      <a:lnTo>
                        <a:pt x="31" y="15"/>
                      </a:lnTo>
                      <a:lnTo>
                        <a:pt x="35" y="17"/>
                      </a:lnTo>
                      <a:lnTo>
                        <a:pt x="35" y="18"/>
                      </a:lnTo>
                      <a:lnTo>
                        <a:pt x="37" y="19"/>
                      </a:lnTo>
                      <a:lnTo>
                        <a:pt x="42" y="21"/>
                      </a:lnTo>
                      <a:lnTo>
                        <a:pt x="42" y="22"/>
                      </a:lnTo>
                      <a:lnTo>
                        <a:pt x="44" y="23"/>
                      </a:lnTo>
                      <a:lnTo>
                        <a:pt x="48" y="25"/>
                      </a:lnTo>
                      <a:lnTo>
                        <a:pt x="48" y="26"/>
                      </a:lnTo>
                      <a:lnTo>
                        <a:pt x="52" y="28"/>
                      </a:lnTo>
                      <a:lnTo>
                        <a:pt x="52" y="29"/>
                      </a:lnTo>
                      <a:lnTo>
                        <a:pt x="56" y="31"/>
                      </a:lnTo>
                      <a:lnTo>
                        <a:pt x="56" y="33"/>
                      </a:lnTo>
                      <a:lnTo>
                        <a:pt x="58" y="34"/>
                      </a:lnTo>
                      <a:lnTo>
                        <a:pt x="63" y="36"/>
                      </a:lnTo>
                      <a:lnTo>
                        <a:pt x="63" y="38"/>
                      </a:lnTo>
                      <a:lnTo>
                        <a:pt x="65" y="39"/>
                      </a:lnTo>
                      <a:lnTo>
                        <a:pt x="69" y="41"/>
                      </a:lnTo>
                      <a:lnTo>
                        <a:pt x="69" y="43"/>
                      </a:lnTo>
                      <a:lnTo>
                        <a:pt x="73" y="45"/>
                      </a:lnTo>
                      <a:lnTo>
                        <a:pt x="73" y="46"/>
                      </a:lnTo>
                      <a:lnTo>
                        <a:pt x="77" y="48"/>
                      </a:lnTo>
                      <a:lnTo>
                        <a:pt x="77" y="50"/>
                      </a:lnTo>
                      <a:lnTo>
                        <a:pt x="82" y="52"/>
                      </a:lnTo>
                      <a:lnTo>
                        <a:pt x="82" y="54"/>
                      </a:lnTo>
                      <a:lnTo>
                        <a:pt x="86" y="56"/>
                      </a:lnTo>
                      <a:lnTo>
                        <a:pt x="86" y="59"/>
                      </a:lnTo>
                      <a:lnTo>
                        <a:pt x="90" y="61"/>
                      </a:lnTo>
                      <a:lnTo>
                        <a:pt x="90" y="63"/>
                      </a:lnTo>
                      <a:lnTo>
                        <a:pt x="94" y="65"/>
                      </a:lnTo>
                      <a:lnTo>
                        <a:pt x="94" y="67"/>
                      </a:lnTo>
                      <a:lnTo>
                        <a:pt x="98" y="69"/>
                      </a:lnTo>
                      <a:lnTo>
                        <a:pt x="98" y="71"/>
                      </a:lnTo>
                      <a:lnTo>
                        <a:pt x="103" y="73"/>
                      </a:lnTo>
                      <a:lnTo>
                        <a:pt x="103" y="75"/>
                      </a:lnTo>
                      <a:lnTo>
                        <a:pt x="107" y="77"/>
                      </a:lnTo>
                      <a:lnTo>
                        <a:pt x="107" y="79"/>
                      </a:lnTo>
                      <a:lnTo>
                        <a:pt x="109" y="80"/>
                      </a:lnTo>
                      <a:lnTo>
                        <a:pt x="109" y="82"/>
                      </a:lnTo>
                      <a:lnTo>
                        <a:pt x="113" y="84"/>
                      </a:lnTo>
                      <a:lnTo>
                        <a:pt x="113" y="86"/>
                      </a:lnTo>
                      <a:lnTo>
                        <a:pt x="117" y="88"/>
                      </a:lnTo>
                      <a:lnTo>
                        <a:pt x="117" y="90"/>
                      </a:lnTo>
                      <a:lnTo>
                        <a:pt x="119" y="91"/>
                      </a:lnTo>
                      <a:lnTo>
                        <a:pt x="119" y="93"/>
                      </a:lnTo>
                      <a:lnTo>
                        <a:pt x="124" y="95"/>
                      </a:lnTo>
                      <a:lnTo>
                        <a:pt x="124" y="97"/>
                      </a:lnTo>
                      <a:lnTo>
                        <a:pt x="128" y="99"/>
                      </a:lnTo>
                      <a:lnTo>
                        <a:pt x="128" y="102"/>
                      </a:lnTo>
                      <a:lnTo>
                        <a:pt x="132" y="104"/>
                      </a:lnTo>
                      <a:lnTo>
                        <a:pt x="132" y="106"/>
                      </a:lnTo>
                      <a:lnTo>
                        <a:pt x="134" y="107"/>
                      </a:lnTo>
                      <a:lnTo>
                        <a:pt x="134" y="109"/>
                      </a:lnTo>
                      <a:lnTo>
                        <a:pt x="138" y="111"/>
                      </a:lnTo>
                      <a:lnTo>
                        <a:pt x="138" y="113"/>
                      </a:lnTo>
                      <a:lnTo>
                        <a:pt x="140" y="114"/>
                      </a:lnTo>
                      <a:lnTo>
                        <a:pt x="140" y="116"/>
                      </a:lnTo>
                      <a:lnTo>
                        <a:pt x="145" y="118"/>
                      </a:lnTo>
                      <a:lnTo>
                        <a:pt x="145" y="120"/>
                      </a:lnTo>
                      <a:lnTo>
                        <a:pt x="147" y="121"/>
                      </a:lnTo>
                      <a:lnTo>
                        <a:pt x="147" y="123"/>
                      </a:lnTo>
                      <a:lnTo>
                        <a:pt x="151" y="125"/>
                      </a:lnTo>
                      <a:lnTo>
                        <a:pt x="151" y="128"/>
                      </a:lnTo>
                      <a:lnTo>
                        <a:pt x="155" y="130"/>
                      </a:lnTo>
                      <a:lnTo>
                        <a:pt x="155" y="133"/>
                      </a:lnTo>
                      <a:lnTo>
                        <a:pt x="159" y="135"/>
                      </a:lnTo>
                      <a:lnTo>
                        <a:pt x="159" y="138"/>
                      </a:lnTo>
                      <a:lnTo>
                        <a:pt x="164" y="140"/>
                      </a:lnTo>
                      <a:lnTo>
                        <a:pt x="164" y="142"/>
                      </a:lnTo>
                      <a:lnTo>
                        <a:pt x="166" y="143"/>
                      </a:lnTo>
                      <a:lnTo>
                        <a:pt x="166" y="145"/>
                      </a:lnTo>
                      <a:lnTo>
                        <a:pt x="170" y="147"/>
                      </a:lnTo>
                      <a:lnTo>
                        <a:pt x="170" y="150"/>
                      </a:lnTo>
                      <a:lnTo>
                        <a:pt x="174" y="152"/>
                      </a:lnTo>
                      <a:lnTo>
                        <a:pt x="174" y="155"/>
                      </a:lnTo>
                      <a:lnTo>
                        <a:pt x="178" y="157"/>
                      </a:lnTo>
                      <a:lnTo>
                        <a:pt x="178" y="160"/>
                      </a:lnTo>
                      <a:lnTo>
                        <a:pt x="183" y="162"/>
                      </a:lnTo>
                      <a:lnTo>
                        <a:pt x="183" y="165"/>
                      </a:lnTo>
                      <a:lnTo>
                        <a:pt x="187" y="167"/>
                      </a:lnTo>
                      <a:lnTo>
                        <a:pt x="187" y="170"/>
                      </a:lnTo>
                      <a:lnTo>
                        <a:pt x="191" y="172"/>
                      </a:lnTo>
                      <a:lnTo>
                        <a:pt x="191" y="174"/>
                      </a:lnTo>
                      <a:lnTo>
                        <a:pt x="193" y="175"/>
                      </a:lnTo>
                      <a:lnTo>
                        <a:pt x="193" y="177"/>
                      </a:lnTo>
                      <a:lnTo>
                        <a:pt x="195" y="178"/>
                      </a:lnTo>
                      <a:lnTo>
                        <a:pt x="195" y="180"/>
                      </a:lnTo>
                      <a:lnTo>
                        <a:pt x="197" y="181"/>
                      </a:lnTo>
                      <a:lnTo>
                        <a:pt x="197" y="183"/>
                      </a:lnTo>
                      <a:lnTo>
                        <a:pt x="201" y="185"/>
                      </a:lnTo>
                      <a:lnTo>
                        <a:pt x="201" y="188"/>
                      </a:lnTo>
                      <a:lnTo>
                        <a:pt x="206" y="190"/>
                      </a:lnTo>
                      <a:lnTo>
                        <a:pt x="206" y="193"/>
                      </a:lnTo>
                      <a:lnTo>
                        <a:pt x="210" y="195"/>
                      </a:lnTo>
                      <a:lnTo>
                        <a:pt x="210" y="198"/>
                      </a:lnTo>
                      <a:lnTo>
                        <a:pt x="214" y="200"/>
                      </a:lnTo>
                      <a:lnTo>
                        <a:pt x="214" y="202"/>
                      </a:lnTo>
                      <a:lnTo>
                        <a:pt x="216" y="203"/>
                      </a:lnTo>
                      <a:lnTo>
                        <a:pt x="216" y="205"/>
                      </a:lnTo>
                      <a:lnTo>
                        <a:pt x="220" y="207"/>
                      </a:lnTo>
                      <a:lnTo>
                        <a:pt x="220" y="210"/>
                      </a:lnTo>
                      <a:lnTo>
                        <a:pt x="225" y="212"/>
                      </a:lnTo>
                      <a:lnTo>
                        <a:pt x="225" y="214"/>
                      </a:lnTo>
                      <a:lnTo>
                        <a:pt x="227" y="215"/>
                      </a:lnTo>
                      <a:lnTo>
                        <a:pt x="227" y="217"/>
                      </a:lnTo>
                      <a:lnTo>
                        <a:pt x="231" y="219"/>
                      </a:lnTo>
                      <a:lnTo>
                        <a:pt x="231" y="221"/>
                      </a:lnTo>
                      <a:lnTo>
                        <a:pt x="233" y="222"/>
                      </a:lnTo>
                      <a:lnTo>
                        <a:pt x="233" y="224"/>
                      </a:lnTo>
                      <a:lnTo>
                        <a:pt x="237" y="226"/>
                      </a:lnTo>
                      <a:lnTo>
                        <a:pt x="237" y="228"/>
                      </a:lnTo>
                      <a:lnTo>
                        <a:pt x="239" y="229"/>
                      </a:lnTo>
                      <a:lnTo>
                        <a:pt x="239" y="231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8" name="CustomShape 55"/>
                <p:cNvSpPr/>
                <p:nvPr/>
              </p:nvSpPr>
              <p:spPr>
                <a:xfrm>
                  <a:off x="8256600" y="1606680"/>
                  <a:ext cx="277560" cy="166320"/>
                </a:xfrm>
                <a:custGeom>
                  <a:avLst/>
                  <a:gdLst/>
                  <a:ahLst/>
                  <a:rect l="l" t="t" r="r" b="b"/>
                  <a:pathLst>
                    <a:path w="173" h="105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7" y="5"/>
                      </a:lnTo>
                      <a:lnTo>
                        <a:pt x="7" y="6"/>
                      </a:lnTo>
                      <a:lnTo>
                        <a:pt x="9" y="7"/>
                      </a:lnTo>
                      <a:lnTo>
                        <a:pt x="9" y="9"/>
                      </a:lnTo>
                      <a:lnTo>
                        <a:pt x="13" y="11"/>
                      </a:lnTo>
                      <a:lnTo>
                        <a:pt x="13" y="13"/>
                      </a:lnTo>
                      <a:lnTo>
                        <a:pt x="17" y="15"/>
                      </a:lnTo>
                      <a:lnTo>
                        <a:pt x="17" y="17"/>
                      </a:lnTo>
                      <a:lnTo>
                        <a:pt x="19" y="18"/>
                      </a:lnTo>
                      <a:lnTo>
                        <a:pt x="19" y="20"/>
                      </a:lnTo>
                      <a:lnTo>
                        <a:pt x="23" y="22"/>
                      </a:lnTo>
                      <a:lnTo>
                        <a:pt x="23" y="24"/>
                      </a:lnTo>
                      <a:lnTo>
                        <a:pt x="28" y="26"/>
                      </a:lnTo>
                      <a:lnTo>
                        <a:pt x="28" y="28"/>
                      </a:lnTo>
                      <a:lnTo>
                        <a:pt x="32" y="30"/>
                      </a:lnTo>
                      <a:lnTo>
                        <a:pt x="32" y="32"/>
                      </a:lnTo>
                      <a:lnTo>
                        <a:pt x="36" y="34"/>
                      </a:lnTo>
                      <a:lnTo>
                        <a:pt x="36" y="36"/>
                      </a:lnTo>
                      <a:lnTo>
                        <a:pt x="40" y="38"/>
                      </a:lnTo>
                      <a:lnTo>
                        <a:pt x="40" y="40"/>
                      </a:lnTo>
                      <a:lnTo>
                        <a:pt x="44" y="42"/>
                      </a:lnTo>
                      <a:lnTo>
                        <a:pt x="44" y="44"/>
                      </a:lnTo>
                      <a:lnTo>
                        <a:pt x="49" y="46"/>
                      </a:lnTo>
                      <a:lnTo>
                        <a:pt x="49" y="48"/>
                      </a:lnTo>
                      <a:lnTo>
                        <a:pt x="51" y="49"/>
                      </a:lnTo>
                      <a:lnTo>
                        <a:pt x="55" y="51"/>
                      </a:lnTo>
                      <a:lnTo>
                        <a:pt x="55" y="53"/>
                      </a:lnTo>
                      <a:lnTo>
                        <a:pt x="59" y="55"/>
                      </a:lnTo>
                      <a:lnTo>
                        <a:pt x="59" y="56"/>
                      </a:lnTo>
                      <a:lnTo>
                        <a:pt x="63" y="58"/>
                      </a:lnTo>
                      <a:lnTo>
                        <a:pt x="63" y="60"/>
                      </a:lnTo>
                      <a:lnTo>
                        <a:pt x="65" y="61"/>
                      </a:lnTo>
                      <a:lnTo>
                        <a:pt x="70" y="63"/>
                      </a:lnTo>
                      <a:lnTo>
                        <a:pt x="70" y="65"/>
                      </a:lnTo>
                      <a:lnTo>
                        <a:pt x="72" y="66"/>
                      </a:lnTo>
                      <a:lnTo>
                        <a:pt x="76" y="68"/>
                      </a:lnTo>
                      <a:lnTo>
                        <a:pt x="76" y="70"/>
                      </a:lnTo>
                      <a:lnTo>
                        <a:pt x="80" y="72"/>
                      </a:lnTo>
                      <a:lnTo>
                        <a:pt x="80" y="73"/>
                      </a:lnTo>
                      <a:lnTo>
                        <a:pt x="84" y="75"/>
                      </a:lnTo>
                      <a:lnTo>
                        <a:pt x="84" y="76"/>
                      </a:lnTo>
                      <a:lnTo>
                        <a:pt x="89" y="78"/>
                      </a:lnTo>
                      <a:lnTo>
                        <a:pt x="89" y="79"/>
                      </a:lnTo>
                      <a:lnTo>
                        <a:pt x="91" y="80"/>
                      </a:lnTo>
                      <a:lnTo>
                        <a:pt x="93" y="81"/>
                      </a:lnTo>
                      <a:lnTo>
                        <a:pt x="97" y="83"/>
                      </a:lnTo>
                      <a:lnTo>
                        <a:pt x="97" y="84"/>
                      </a:lnTo>
                      <a:lnTo>
                        <a:pt x="99" y="85"/>
                      </a:lnTo>
                      <a:lnTo>
                        <a:pt x="101" y="86"/>
                      </a:lnTo>
                      <a:lnTo>
                        <a:pt x="103" y="87"/>
                      </a:lnTo>
                      <a:lnTo>
                        <a:pt x="105" y="88"/>
                      </a:lnTo>
                      <a:lnTo>
                        <a:pt x="110" y="90"/>
                      </a:lnTo>
                      <a:lnTo>
                        <a:pt x="110" y="91"/>
                      </a:lnTo>
                      <a:lnTo>
                        <a:pt x="112" y="92"/>
                      </a:lnTo>
                      <a:lnTo>
                        <a:pt x="114" y="93"/>
                      </a:lnTo>
                      <a:lnTo>
                        <a:pt x="116" y="93"/>
                      </a:lnTo>
                      <a:lnTo>
                        <a:pt x="118" y="94"/>
                      </a:lnTo>
                      <a:lnTo>
                        <a:pt x="120" y="95"/>
                      </a:lnTo>
                      <a:lnTo>
                        <a:pt x="122" y="96"/>
                      </a:lnTo>
                      <a:lnTo>
                        <a:pt x="124" y="97"/>
                      </a:lnTo>
                      <a:lnTo>
                        <a:pt x="126" y="98"/>
                      </a:lnTo>
                      <a:lnTo>
                        <a:pt x="129" y="98"/>
                      </a:lnTo>
                      <a:lnTo>
                        <a:pt x="131" y="99"/>
                      </a:lnTo>
                      <a:lnTo>
                        <a:pt x="133" y="100"/>
                      </a:lnTo>
                      <a:lnTo>
                        <a:pt x="135" y="100"/>
                      </a:lnTo>
                      <a:lnTo>
                        <a:pt x="137" y="101"/>
                      </a:lnTo>
                      <a:lnTo>
                        <a:pt x="139" y="101"/>
                      </a:lnTo>
                      <a:lnTo>
                        <a:pt x="141" y="102"/>
                      </a:lnTo>
                      <a:lnTo>
                        <a:pt x="143" y="102"/>
                      </a:lnTo>
                      <a:lnTo>
                        <a:pt x="145" y="103"/>
                      </a:lnTo>
                      <a:lnTo>
                        <a:pt x="148" y="103"/>
                      </a:lnTo>
                      <a:lnTo>
                        <a:pt x="150" y="104"/>
                      </a:lnTo>
                      <a:lnTo>
                        <a:pt x="152" y="104"/>
                      </a:lnTo>
                      <a:lnTo>
                        <a:pt x="154" y="104"/>
                      </a:lnTo>
                      <a:lnTo>
                        <a:pt x="156" y="105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2" y="105"/>
                      </a:lnTo>
                      <a:lnTo>
                        <a:pt x="164" y="105"/>
                      </a:lnTo>
                      <a:lnTo>
                        <a:pt x="166" y="105"/>
                      </a:lnTo>
                      <a:lnTo>
                        <a:pt x="169" y="105"/>
                      </a:lnTo>
                      <a:lnTo>
                        <a:pt x="171" y="105"/>
                      </a:lnTo>
                      <a:lnTo>
                        <a:pt x="173" y="10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99" name="CustomShape 56"/>
              <p:cNvSpPr/>
              <p:nvPr/>
            </p:nvSpPr>
            <p:spPr>
              <a:xfrm>
                <a:off x="5648400" y="2522520"/>
                <a:ext cx="1428480" cy="279000"/>
              </a:xfrm>
              <a:prstGeom prst="rect">
                <a:avLst/>
              </a:prstGeom>
              <a:ln>
                <a:round/>
              </a:ln>
              <a:effectLst>
                <a:outerShdw blurRad="50800" dir="5400000" dist="381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00" name="CustomShape 57"/>
              <p:cNvSpPr/>
              <p:nvPr/>
            </p:nvSpPr>
            <p:spPr>
              <a:xfrm>
                <a:off x="5648400" y="2522520"/>
                <a:ext cx="1428480" cy="2790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1" name="Group 58"/>
              <p:cNvGrpSpPr/>
              <p:nvPr/>
            </p:nvGrpSpPr>
            <p:grpSpPr>
              <a:xfrm>
                <a:off x="5653080" y="2529000"/>
                <a:ext cx="1423440" cy="266400"/>
                <a:chOff x="5653080" y="2529000"/>
                <a:chExt cx="1423440" cy="266400"/>
              </a:xfrm>
            </p:grpSpPr>
            <p:sp>
              <p:nvSpPr>
                <p:cNvPr id="202" name="CustomShape 59"/>
                <p:cNvSpPr/>
                <p:nvPr/>
              </p:nvSpPr>
              <p:spPr>
                <a:xfrm>
                  <a:off x="5653080" y="2641680"/>
                  <a:ext cx="390240" cy="153720"/>
                </a:xfrm>
                <a:custGeom>
                  <a:avLst/>
                  <a:gdLst/>
                  <a:ahLst/>
                  <a:rect l="l" t="t" r="r" b="b"/>
                  <a:pathLst>
                    <a:path w="246" h="97">
                      <a:moveTo>
                        <a:pt x="0" y="97"/>
                      </a:moveTo>
                      <a:lnTo>
                        <a:pt x="2" y="97"/>
                      </a:lnTo>
                      <a:lnTo>
                        <a:pt x="5" y="97"/>
                      </a:lnTo>
                      <a:lnTo>
                        <a:pt x="7" y="97"/>
                      </a:lnTo>
                      <a:lnTo>
                        <a:pt x="9" y="97"/>
                      </a:lnTo>
                      <a:lnTo>
                        <a:pt x="11" y="97"/>
                      </a:lnTo>
                      <a:lnTo>
                        <a:pt x="13" y="97"/>
                      </a:lnTo>
                      <a:lnTo>
                        <a:pt x="15" y="96"/>
                      </a:lnTo>
                      <a:lnTo>
                        <a:pt x="17" y="96"/>
                      </a:lnTo>
                      <a:lnTo>
                        <a:pt x="19" y="96"/>
                      </a:lnTo>
                      <a:lnTo>
                        <a:pt x="21" y="96"/>
                      </a:lnTo>
                      <a:lnTo>
                        <a:pt x="23" y="96"/>
                      </a:lnTo>
                      <a:lnTo>
                        <a:pt x="25" y="95"/>
                      </a:lnTo>
                      <a:lnTo>
                        <a:pt x="27" y="95"/>
                      </a:lnTo>
                      <a:lnTo>
                        <a:pt x="29" y="95"/>
                      </a:lnTo>
                      <a:lnTo>
                        <a:pt x="31" y="95"/>
                      </a:lnTo>
                      <a:lnTo>
                        <a:pt x="33" y="94"/>
                      </a:lnTo>
                      <a:lnTo>
                        <a:pt x="36" y="94"/>
                      </a:lnTo>
                      <a:lnTo>
                        <a:pt x="38" y="94"/>
                      </a:lnTo>
                      <a:lnTo>
                        <a:pt x="40" y="93"/>
                      </a:lnTo>
                      <a:lnTo>
                        <a:pt x="42" y="93"/>
                      </a:lnTo>
                      <a:lnTo>
                        <a:pt x="44" y="93"/>
                      </a:lnTo>
                      <a:lnTo>
                        <a:pt x="46" y="92"/>
                      </a:lnTo>
                      <a:lnTo>
                        <a:pt x="48" y="92"/>
                      </a:lnTo>
                      <a:lnTo>
                        <a:pt x="50" y="91"/>
                      </a:lnTo>
                      <a:lnTo>
                        <a:pt x="52" y="91"/>
                      </a:lnTo>
                      <a:lnTo>
                        <a:pt x="54" y="91"/>
                      </a:lnTo>
                      <a:lnTo>
                        <a:pt x="56" y="90"/>
                      </a:lnTo>
                      <a:lnTo>
                        <a:pt x="58" y="90"/>
                      </a:lnTo>
                      <a:lnTo>
                        <a:pt x="60" y="89"/>
                      </a:lnTo>
                      <a:lnTo>
                        <a:pt x="62" y="89"/>
                      </a:lnTo>
                      <a:lnTo>
                        <a:pt x="67" y="88"/>
                      </a:lnTo>
                      <a:lnTo>
                        <a:pt x="67" y="87"/>
                      </a:lnTo>
                      <a:lnTo>
                        <a:pt x="69" y="87"/>
                      </a:lnTo>
                      <a:lnTo>
                        <a:pt x="71" y="86"/>
                      </a:lnTo>
                      <a:lnTo>
                        <a:pt x="73" y="86"/>
                      </a:lnTo>
                      <a:lnTo>
                        <a:pt x="75" y="85"/>
                      </a:lnTo>
                      <a:lnTo>
                        <a:pt x="79" y="84"/>
                      </a:lnTo>
                      <a:lnTo>
                        <a:pt x="79" y="84"/>
                      </a:lnTo>
                      <a:lnTo>
                        <a:pt x="81" y="84"/>
                      </a:lnTo>
                      <a:lnTo>
                        <a:pt x="85" y="83"/>
                      </a:lnTo>
                      <a:lnTo>
                        <a:pt x="85" y="82"/>
                      </a:lnTo>
                      <a:lnTo>
                        <a:pt x="89" y="81"/>
                      </a:lnTo>
                      <a:lnTo>
                        <a:pt x="89" y="81"/>
                      </a:lnTo>
                      <a:lnTo>
                        <a:pt x="91" y="80"/>
                      </a:lnTo>
                      <a:lnTo>
                        <a:pt x="95" y="79"/>
                      </a:lnTo>
                      <a:lnTo>
                        <a:pt x="95" y="78"/>
                      </a:lnTo>
                      <a:lnTo>
                        <a:pt x="98" y="78"/>
                      </a:lnTo>
                      <a:lnTo>
                        <a:pt x="102" y="77"/>
                      </a:lnTo>
                      <a:lnTo>
                        <a:pt x="102" y="76"/>
                      </a:lnTo>
                      <a:lnTo>
                        <a:pt x="106" y="75"/>
                      </a:lnTo>
                      <a:lnTo>
                        <a:pt x="106" y="74"/>
                      </a:lnTo>
                      <a:lnTo>
                        <a:pt x="108" y="74"/>
                      </a:lnTo>
                      <a:lnTo>
                        <a:pt x="112" y="73"/>
                      </a:lnTo>
                      <a:lnTo>
                        <a:pt x="112" y="72"/>
                      </a:lnTo>
                      <a:lnTo>
                        <a:pt x="116" y="71"/>
                      </a:lnTo>
                      <a:lnTo>
                        <a:pt x="116" y="70"/>
                      </a:lnTo>
                      <a:lnTo>
                        <a:pt x="120" y="69"/>
                      </a:lnTo>
                      <a:lnTo>
                        <a:pt x="120" y="68"/>
                      </a:lnTo>
                      <a:lnTo>
                        <a:pt x="124" y="67"/>
                      </a:lnTo>
                      <a:lnTo>
                        <a:pt x="124" y="66"/>
                      </a:lnTo>
                      <a:lnTo>
                        <a:pt x="129" y="65"/>
                      </a:lnTo>
                      <a:lnTo>
                        <a:pt x="129" y="64"/>
                      </a:lnTo>
                      <a:lnTo>
                        <a:pt x="133" y="63"/>
                      </a:lnTo>
                      <a:lnTo>
                        <a:pt x="133" y="62"/>
                      </a:lnTo>
                      <a:lnTo>
                        <a:pt x="137" y="61"/>
                      </a:lnTo>
                      <a:lnTo>
                        <a:pt x="137" y="60"/>
                      </a:lnTo>
                      <a:lnTo>
                        <a:pt x="141" y="59"/>
                      </a:lnTo>
                      <a:lnTo>
                        <a:pt x="141" y="58"/>
                      </a:lnTo>
                      <a:lnTo>
                        <a:pt x="145" y="57"/>
                      </a:lnTo>
                      <a:lnTo>
                        <a:pt x="145" y="56"/>
                      </a:lnTo>
                      <a:lnTo>
                        <a:pt x="149" y="55"/>
                      </a:lnTo>
                      <a:lnTo>
                        <a:pt x="149" y="54"/>
                      </a:lnTo>
                      <a:lnTo>
                        <a:pt x="151" y="54"/>
                      </a:lnTo>
                      <a:lnTo>
                        <a:pt x="151" y="53"/>
                      </a:lnTo>
                      <a:lnTo>
                        <a:pt x="155" y="52"/>
                      </a:lnTo>
                      <a:lnTo>
                        <a:pt x="155" y="51"/>
                      </a:lnTo>
                      <a:lnTo>
                        <a:pt x="160" y="50"/>
                      </a:lnTo>
                      <a:lnTo>
                        <a:pt x="160" y="49"/>
                      </a:lnTo>
                      <a:lnTo>
                        <a:pt x="162" y="49"/>
                      </a:lnTo>
                      <a:lnTo>
                        <a:pt x="162" y="48"/>
                      </a:lnTo>
                      <a:lnTo>
                        <a:pt x="166" y="47"/>
                      </a:lnTo>
                      <a:lnTo>
                        <a:pt x="166" y="46"/>
                      </a:lnTo>
                      <a:lnTo>
                        <a:pt x="168" y="45"/>
                      </a:lnTo>
                      <a:lnTo>
                        <a:pt x="168" y="45"/>
                      </a:lnTo>
                      <a:lnTo>
                        <a:pt x="170" y="44"/>
                      </a:lnTo>
                      <a:lnTo>
                        <a:pt x="170" y="43"/>
                      </a:lnTo>
                      <a:lnTo>
                        <a:pt x="174" y="42"/>
                      </a:lnTo>
                      <a:lnTo>
                        <a:pt x="174" y="41"/>
                      </a:lnTo>
                      <a:lnTo>
                        <a:pt x="176" y="41"/>
                      </a:lnTo>
                      <a:lnTo>
                        <a:pt x="176" y="40"/>
                      </a:lnTo>
                      <a:lnTo>
                        <a:pt x="180" y="39"/>
                      </a:lnTo>
                      <a:lnTo>
                        <a:pt x="180" y="38"/>
                      </a:lnTo>
                      <a:lnTo>
                        <a:pt x="182" y="37"/>
                      </a:lnTo>
                      <a:lnTo>
                        <a:pt x="182" y="36"/>
                      </a:lnTo>
                      <a:lnTo>
                        <a:pt x="186" y="35"/>
                      </a:lnTo>
                      <a:lnTo>
                        <a:pt x="186" y="34"/>
                      </a:lnTo>
                      <a:lnTo>
                        <a:pt x="190" y="33"/>
                      </a:lnTo>
                      <a:lnTo>
                        <a:pt x="190" y="32"/>
                      </a:lnTo>
                      <a:lnTo>
                        <a:pt x="193" y="31"/>
                      </a:lnTo>
                      <a:lnTo>
                        <a:pt x="193" y="30"/>
                      </a:lnTo>
                      <a:lnTo>
                        <a:pt x="197" y="29"/>
                      </a:lnTo>
                      <a:lnTo>
                        <a:pt x="197" y="28"/>
                      </a:lnTo>
                      <a:lnTo>
                        <a:pt x="201" y="27"/>
                      </a:lnTo>
                      <a:lnTo>
                        <a:pt x="201" y="25"/>
                      </a:lnTo>
                      <a:lnTo>
                        <a:pt x="205" y="24"/>
                      </a:lnTo>
                      <a:lnTo>
                        <a:pt x="205" y="23"/>
                      </a:lnTo>
                      <a:lnTo>
                        <a:pt x="207" y="23"/>
                      </a:lnTo>
                      <a:lnTo>
                        <a:pt x="207" y="22"/>
                      </a:lnTo>
                      <a:lnTo>
                        <a:pt x="211" y="21"/>
                      </a:lnTo>
                      <a:lnTo>
                        <a:pt x="211" y="20"/>
                      </a:lnTo>
                      <a:lnTo>
                        <a:pt x="215" y="19"/>
                      </a:lnTo>
                      <a:lnTo>
                        <a:pt x="215" y="17"/>
                      </a:lnTo>
                      <a:lnTo>
                        <a:pt x="219" y="16"/>
                      </a:lnTo>
                      <a:lnTo>
                        <a:pt x="219" y="15"/>
                      </a:lnTo>
                      <a:lnTo>
                        <a:pt x="224" y="14"/>
                      </a:lnTo>
                      <a:lnTo>
                        <a:pt x="224" y="12"/>
                      </a:lnTo>
                      <a:lnTo>
                        <a:pt x="228" y="11"/>
                      </a:lnTo>
                      <a:lnTo>
                        <a:pt x="228" y="10"/>
                      </a:lnTo>
                      <a:lnTo>
                        <a:pt x="232" y="9"/>
                      </a:lnTo>
                      <a:lnTo>
                        <a:pt x="232" y="7"/>
                      </a:lnTo>
                      <a:lnTo>
                        <a:pt x="236" y="6"/>
                      </a:lnTo>
                      <a:lnTo>
                        <a:pt x="236" y="5"/>
                      </a:lnTo>
                      <a:lnTo>
                        <a:pt x="238" y="5"/>
                      </a:lnTo>
                      <a:lnTo>
                        <a:pt x="238" y="4"/>
                      </a:lnTo>
                      <a:lnTo>
                        <a:pt x="242" y="3"/>
                      </a:lnTo>
                      <a:lnTo>
                        <a:pt x="242" y="1"/>
                      </a:lnTo>
                      <a:lnTo>
                        <a:pt x="246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3" name="CustomShape 60"/>
                <p:cNvSpPr/>
                <p:nvPr/>
              </p:nvSpPr>
              <p:spPr>
                <a:xfrm>
                  <a:off x="6043680" y="2529000"/>
                  <a:ext cx="390240" cy="112320"/>
                </a:xfrm>
                <a:custGeom>
                  <a:avLst/>
                  <a:gdLst/>
                  <a:ahLst/>
                  <a:rect l="l" t="t" r="r" b="b"/>
                  <a:pathLst>
                    <a:path w="246" h="71">
                      <a:moveTo>
                        <a:pt x="0" y="71"/>
                      </a:moveTo>
                      <a:lnTo>
                        <a:pt x="0" y="70"/>
                      </a:lnTo>
                      <a:lnTo>
                        <a:pt x="4" y="69"/>
                      </a:lnTo>
                      <a:lnTo>
                        <a:pt x="4" y="67"/>
                      </a:lnTo>
                      <a:lnTo>
                        <a:pt x="9" y="66"/>
                      </a:lnTo>
                      <a:lnTo>
                        <a:pt x="9" y="65"/>
                      </a:lnTo>
                      <a:lnTo>
                        <a:pt x="13" y="64"/>
                      </a:lnTo>
                      <a:lnTo>
                        <a:pt x="13" y="63"/>
                      </a:lnTo>
                      <a:lnTo>
                        <a:pt x="15" y="63"/>
                      </a:lnTo>
                      <a:lnTo>
                        <a:pt x="15" y="62"/>
                      </a:lnTo>
                      <a:lnTo>
                        <a:pt x="19" y="61"/>
                      </a:lnTo>
                      <a:lnTo>
                        <a:pt x="19" y="60"/>
                      </a:lnTo>
                      <a:lnTo>
                        <a:pt x="21" y="59"/>
                      </a:lnTo>
                      <a:lnTo>
                        <a:pt x="21" y="58"/>
                      </a:lnTo>
                      <a:lnTo>
                        <a:pt x="25" y="57"/>
                      </a:lnTo>
                      <a:lnTo>
                        <a:pt x="25" y="56"/>
                      </a:lnTo>
                      <a:lnTo>
                        <a:pt x="27" y="56"/>
                      </a:lnTo>
                      <a:lnTo>
                        <a:pt x="27" y="55"/>
                      </a:lnTo>
                      <a:lnTo>
                        <a:pt x="31" y="54"/>
                      </a:lnTo>
                      <a:lnTo>
                        <a:pt x="31" y="53"/>
                      </a:lnTo>
                      <a:lnTo>
                        <a:pt x="33" y="52"/>
                      </a:lnTo>
                      <a:lnTo>
                        <a:pt x="33" y="51"/>
                      </a:lnTo>
                      <a:lnTo>
                        <a:pt x="37" y="50"/>
                      </a:lnTo>
                      <a:lnTo>
                        <a:pt x="37" y="49"/>
                      </a:lnTo>
                      <a:lnTo>
                        <a:pt x="40" y="49"/>
                      </a:lnTo>
                      <a:lnTo>
                        <a:pt x="40" y="48"/>
                      </a:lnTo>
                      <a:lnTo>
                        <a:pt x="42" y="48"/>
                      </a:lnTo>
                      <a:lnTo>
                        <a:pt x="42" y="47"/>
                      </a:lnTo>
                      <a:lnTo>
                        <a:pt x="46" y="46"/>
                      </a:lnTo>
                      <a:lnTo>
                        <a:pt x="46" y="45"/>
                      </a:lnTo>
                      <a:lnTo>
                        <a:pt x="50" y="44"/>
                      </a:lnTo>
                      <a:lnTo>
                        <a:pt x="50" y="43"/>
                      </a:lnTo>
                      <a:lnTo>
                        <a:pt x="52" y="42"/>
                      </a:lnTo>
                      <a:lnTo>
                        <a:pt x="52" y="41"/>
                      </a:lnTo>
                      <a:lnTo>
                        <a:pt x="56" y="40"/>
                      </a:lnTo>
                      <a:lnTo>
                        <a:pt x="56" y="39"/>
                      </a:lnTo>
                      <a:lnTo>
                        <a:pt x="60" y="38"/>
                      </a:lnTo>
                      <a:lnTo>
                        <a:pt x="60" y="37"/>
                      </a:lnTo>
                      <a:lnTo>
                        <a:pt x="64" y="36"/>
                      </a:lnTo>
                      <a:lnTo>
                        <a:pt x="64" y="35"/>
                      </a:lnTo>
                      <a:lnTo>
                        <a:pt x="68" y="34"/>
                      </a:lnTo>
                      <a:lnTo>
                        <a:pt x="68" y="33"/>
                      </a:lnTo>
                      <a:lnTo>
                        <a:pt x="73" y="33"/>
                      </a:lnTo>
                      <a:lnTo>
                        <a:pt x="73" y="32"/>
                      </a:lnTo>
                      <a:lnTo>
                        <a:pt x="77" y="31"/>
                      </a:lnTo>
                      <a:lnTo>
                        <a:pt x="77" y="30"/>
                      </a:lnTo>
                      <a:lnTo>
                        <a:pt x="81" y="29"/>
                      </a:lnTo>
                      <a:lnTo>
                        <a:pt x="81" y="28"/>
                      </a:lnTo>
                      <a:lnTo>
                        <a:pt x="83" y="27"/>
                      </a:lnTo>
                      <a:lnTo>
                        <a:pt x="87" y="26"/>
                      </a:lnTo>
                      <a:lnTo>
                        <a:pt x="87" y="25"/>
                      </a:lnTo>
                      <a:lnTo>
                        <a:pt x="91" y="24"/>
                      </a:lnTo>
                      <a:lnTo>
                        <a:pt x="91" y="24"/>
                      </a:lnTo>
                      <a:lnTo>
                        <a:pt x="95" y="23"/>
                      </a:lnTo>
                      <a:lnTo>
                        <a:pt x="95" y="22"/>
                      </a:lnTo>
                      <a:lnTo>
                        <a:pt x="99" y="21"/>
                      </a:lnTo>
                      <a:lnTo>
                        <a:pt x="99" y="20"/>
                      </a:lnTo>
                      <a:lnTo>
                        <a:pt x="104" y="19"/>
                      </a:lnTo>
                      <a:lnTo>
                        <a:pt x="104" y="19"/>
                      </a:lnTo>
                      <a:lnTo>
                        <a:pt x="108" y="18"/>
                      </a:lnTo>
                      <a:lnTo>
                        <a:pt x="108" y="17"/>
                      </a:lnTo>
                      <a:lnTo>
                        <a:pt x="112" y="16"/>
                      </a:lnTo>
                      <a:lnTo>
                        <a:pt x="112" y="16"/>
                      </a:lnTo>
                      <a:lnTo>
                        <a:pt x="116" y="15"/>
                      </a:lnTo>
                      <a:lnTo>
                        <a:pt x="116" y="14"/>
                      </a:lnTo>
                      <a:lnTo>
                        <a:pt x="120" y="13"/>
                      </a:lnTo>
                      <a:lnTo>
                        <a:pt x="120" y="13"/>
                      </a:lnTo>
                      <a:lnTo>
                        <a:pt x="122" y="12"/>
                      </a:lnTo>
                      <a:lnTo>
                        <a:pt x="124" y="12"/>
                      </a:lnTo>
                      <a:lnTo>
                        <a:pt x="128" y="11"/>
                      </a:lnTo>
                      <a:lnTo>
                        <a:pt x="128" y="10"/>
                      </a:lnTo>
                      <a:lnTo>
                        <a:pt x="130" y="10"/>
                      </a:lnTo>
                      <a:lnTo>
                        <a:pt x="133" y="9"/>
                      </a:lnTo>
                      <a:lnTo>
                        <a:pt x="135" y="9"/>
                      </a:lnTo>
                      <a:lnTo>
                        <a:pt x="139" y="8"/>
                      </a:lnTo>
                      <a:lnTo>
                        <a:pt x="139" y="7"/>
                      </a:lnTo>
                      <a:lnTo>
                        <a:pt x="141" y="7"/>
                      </a:lnTo>
                      <a:lnTo>
                        <a:pt x="143" y="6"/>
                      </a:lnTo>
                      <a:lnTo>
                        <a:pt x="145" y="6"/>
                      </a:lnTo>
                      <a:lnTo>
                        <a:pt x="147" y="6"/>
                      </a:lnTo>
                      <a:lnTo>
                        <a:pt x="149" y="5"/>
                      </a:lnTo>
                      <a:lnTo>
                        <a:pt x="151" y="5"/>
                      </a:lnTo>
                      <a:lnTo>
                        <a:pt x="153" y="4"/>
                      </a:lnTo>
                      <a:lnTo>
                        <a:pt x="155" y="4"/>
                      </a:lnTo>
                      <a:lnTo>
                        <a:pt x="157" y="3"/>
                      </a:lnTo>
                      <a:lnTo>
                        <a:pt x="159" y="3"/>
                      </a:lnTo>
                      <a:lnTo>
                        <a:pt x="161" y="3"/>
                      </a:lnTo>
                      <a:lnTo>
                        <a:pt x="164" y="3"/>
                      </a:lnTo>
                      <a:lnTo>
                        <a:pt x="166" y="3"/>
                      </a:lnTo>
                      <a:lnTo>
                        <a:pt x="168" y="2"/>
                      </a:lnTo>
                      <a:lnTo>
                        <a:pt x="170" y="2"/>
                      </a:lnTo>
                      <a:lnTo>
                        <a:pt x="172" y="2"/>
                      </a:lnTo>
                      <a:lnTo>
                        <a:pt x="174" y="2"/>
                      </a:lnTo>
                      <a:lnTo>
                        <a:pt x="176" y="1"/>
                      </a:lnTo>
                      <a:lnTo>
                        <a:pt x="178" y="1"/>
                      </a:lnTo>
                      <a:lnTo>
                        <a:pt x="180" y="1"/>
                      </a:lnTo>
                      <a:lnTo>
                        <a:pt x="182" y="1"/>
                      </a:lnTo>
                      <a:lnTo>
                        <a:pt x="184" y="1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0" y="0"/>
                      </a:lnTo>
                      <a:lnTo>
                        <a:pt x="192" y="0"/>
                      </a:lnTo>
                      <a:lnTo>
                        <a:pt x="195" y="0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01" y="0"/>
                      </a:lnTo>
                      <a:lnTo>
                        <a:pt x="203" y="0"/>
                      </a:lnTo>
                      <a:lnTo>
                        <a:pt x="205" y="0"/>
                      </a:lnTo>
                      <a:lnTo>
                        <a:pt x="207" y="0"/>
                      </a:lnTo>
                      <a:lnTo>
                        <a:pt x="209" y="0"/>
                      </a:lnTo>
                      <a:lnTo>
                        <a:pt x="211" y="0"/>
                      </a:lnTo>
                      <a:lnTo>
                        <a:pt x="213" y="0"/>
                      </a:lnTo>
                      <a:lnTo>
                        <a:pt x="215" y="0"/>
                      </a:lnTo>
                      <a:lnTo>
                        <a:pt x="217" y="1"/>
                      </a:lnTo>
                      <a:lnTo>
                        <a:pt x="219" y="1"/>
                      </a:lnTo>
                      <a:lnTo>
                        <a:pt x="221" y="1"/>
                      </a:lnTo>
                      <a:lnTo>
                        <a:pt x="223" y="1"/>
                      </a:lnTo>
                      <a:lnTo>
                        <a:pt x="226" y="1"/>
                      </a:lnTo>
                      <a:lnTo>
                        <a:pt x="228" y="1"/>
                      </a:lnTo>
                      <a:lnTo>
                        <a:pt x="230" y="2"/>
                      </a:lnTo>
                      <a:lnTo>
                        <a:pt x="232" y="2"/>
                      </a:lnTo>
                      <a:lnTo>
                        <a:pt x="234" y="2"/>
                      </a:lnTo>
                      <a:lnTo>
                        <a:pt x="236" y="3"/>
                      </a:lnTo>
                      <a:lnTo>
                        <a:pt x="238" y="3"/>
                      </a:lnTo>
                      <a:lnTo>
                        <a:pt x="240" y="3"/>
                      </a:lnTo>
                      <a:lnTo>
                        <a:pt x="242" y="3"/>
                      </a:lnTo>
                      <a:lnTo>
                        <a:pt x="244" y="3"/>
                      </a:lnTo>
                      <a:lnTo>
                        <a:pt x="246" y="4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" name="CustomShape 61"/>
                <p:cNvSpPr/>
                <p:nvPr/>
              </p:nvSpPr>
              <p:spPr>
                <a:xfrm>
                  <a:off x="6434280" y="2535120"/>
                  <a:ext cx="374400" cy="178920"/>
                </a:xfrm>
                <a:custGeom>
                  <a:avLst/>
                  <a:gdLst/>
                  <a:ahLst/>
                  <a:rect l="l" t="t" r="r" b="b"/>
                  <a:pathLst>
                    <a:path w="236" h="113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6" y="1"/>
                      </a:lnTo>
                      <a:lnTo>
                        <a:pt x="8" y="1"/>
                      </a:lnTo>
                      <a:lnTo>
                        <a:pt x="11" y="2"/>
                      </a:lnTo>
                      <a:lnTo>
                        <a:pt x="13" y="2"/>
                      </a:lnTo>
                      <a:lnTo>
                        <a:pt x="15" y="3"/>
                      </a:lnTo>
                      <a:lnTo>
                        <a:pt x="17" y="3"/>
                      </a:lnTo>
                      <a:lnTo>
                        <a:pt x="19" y="4"/>
                      </a:lnTo>
                      <a:lnTo>
                        <a:pt x="21" y="4"/>
                      </a:lnTo>
                      <a:lnTo>
                        <a:pt x="25" y="5"/>
                      </a:lnTo>
                      <a:lnTo>
                        <a:pt x="25" y="6"/>
                      </a:lnTo>
                      <a:lnTo>
                        <a:pt x="27" y="6"/>
                      </a:lnTo>
                      <a:lnTo>
                        <a:pt x="29" y="7"/>
                      </a:lnTo>
                      <a:lnTo>
                        <a:pt x="31" y="7"/>
                      </a:lnTo>
                      <a:lnTo>
                        <a:pt x="35" y="8"/>
                      </a:lnTo>
                      <a:lnTo>
                        <a:pt x="35" y="9"/>
                      </a:lnTo>
                      <a:lnTo>
                        <a:pt x="37" y="9"/>
                      </a:lnTo>
                      <a:lnTo>
                        <a:pt x="42" y="10"/>
                      </a:lnTo>
                      <a:lnTo>
                        <a:pt x="42" y="11"/>
                      </a:lnTo>
                      <a:lnTo>
                        <a:pt x="44" y="11"/>
                      </a:lnTo>
                      <a:lnTo>
                        <a:pt x="48" y="12"/>
                      </a:lnTo>
                      <a:lnTo>
                        <a:pt x="48" y="13"/>
                      </a:lnTo>
                      <a:lnTo>
                        <a:pt x="52" y="14"/>
                      </a:lnTo>
                      <a:lnTo>
                        <a:pt x="52" y="14"/>
                      </a:lnTo>
                      <a:lnTo>
                        <a:pt x="56" y="15"/>
                      </a:lnTo>
                      <a:lnTo>
                        <a:pt x="56" y="16"/>
                      </a:lnTo>
                      <a:lnTo>
                        <a:pt x="58" y="17"/>
                      </a:lnTo>
                      <a:lnTo>
                        <a:pt x="62" y="18"/>
                      </a:lnTo>
                      <a:lnTo>
                        <a:pt x="62" y="19"/>
                      </a:lnTo>
                      <a:lnTo>
                        <a:pt x="64" y="19"/>
                      </a:lnTo>
                      <a:lnTo>
                        <a:pt x="68" y="20"/>
                      </a:lnTo>
                      <a:lnTo>
                        <a:pt x="68" y="21"/>
                      </a:lnTo>
                      <a:lnTo>
                        <a:pt x="72" y="22"/>
                      </a:lnTo>
                      <a:lnTo>
                        <a:pt x="72" y="23"/>
                      </a:lnTo>
                      <a:lnTo>
                        <a:pt x="77" y="24"/>
                      </a:lnTo>
                      <a:lnTo>
                        <a:pt x="77" y="25"/>
                      </a:lnTo>
                      <a:lnTo>
                        <a:pt x="81" y="26"/>
                      </a:lnTo>
                      <a:lnTo>
                        <a:pt x="81" y="27"/>
                      </a:lnTo>
                      <a:lnTo>
                        <a:pt x="85" y="28"/>
                      </a:lnTo>
                      <a:lnTo>
                        <a:pt x="85" y="29"/>
                      </a:lnTo>
                      <a:lnTo>
                        <a:pt x="89" y="29"/>
                      </a:lnTo>
                      <a:lnTo>
                        <a:pt x="89" y="30"/>
                      </a:lnTo>
                      <a:lnTo>
                        <a:pt x="93" y="31"/>
                      </a:lnTo>
                      <a:lnTo>
                        <a:pt x="93" y="32"/>
                      </a:lnTo>
                      <a:lnTo>
                        <a:pt x="97" y="33"/>
                      </a:lnTo>
                      <a:lnTo>
                        <a:pt x="97" y="34"/>
                      </a:lnTo>
                      <a:lnTo>
                        <a:pt x="101" y="35"/>
                      </a:lnTo>
                      <a:lnTo>
                        <a:pt x="101" y="36"/>
                      </a:lnTo>
                      <a:lnTo>
                        <a:pt x="106" y="37"/>
                      </a:lnTo>
                      <a:lnTo>
                        <a:pt x="106" y="38"/>
                      </a:lnTo>
                      <a:lnTo>
                        <a:pt x="108" y="39"/>
                      </a:lnTo>
                      <a:lnTo>
                        <a:pt x="108" y="40"/>
                      </a:lnTo>
                      <a:lnTo>
                        <a:pt x="112" y="41"/>
                      </a:lnTo>
                      <a:lnTo>
                        <a:pt x="112" y="42"/>
                      </a:lnTo>
                      <a:lnTo>
                        <a:pt x="116" y="43"/>
                      </a:lnTo>
                      <a:lnTo>
                        <a:pt x="116" y="44"/>
                      </a:lnTo>
                      <a:lnTo>
                        <a:pt x="118" y="44"/>
                      </a:lnTo>
                      <a:lnTo>
                        <a:pt x="118" y="45"/>
                      </a:lnTo>
                      <a:lnTo>
                        <a:pt x="122" y="46"/>
                      </a:lnTo>
                      <a:lnTo>
                        <a:pt x="122" y="47"/>
                      </a:lnTo>
                      <a:lnTo>
                        <a:pt x="126" y="48"/>
                      </a:lnTo>
                      <a:lnTo>
                        <a:pt x="126" y="50"/>
                      </a:lnTo>
                      <a:lnTo>
                        <a:pt x="130" y="51"/>
                      </a:lnTo>
                      <a:lnTo>
                        <a:pt x="130" y="52"/>
                      </a:lnTo>
                      <a:lnTo>
                        <a:pt x="132" y="52"/>
                      </a:lnTo>
                      <a:lnTo>
                        <a:pt x="132" y="53"/>
                      </a:lnTo>
                      <a:lnTo>
                        <a:pt x="137" y="54"/>
                      </a:lnTo>
                      <a:lnTo>
                        <a:pt x="137" y="55"/>
                      </a:lnTo>
                      <a:lnTo>
                        <a:pt x="139" y="56"/>
                      </a:lnTo>
                      <a:lnTo>
                        <a:pt x="139" y="57"/>
                      </a:lnTo>
                      <a:lnTo>
                        <a:pt x="143" y="58"/>
                      </a:lnTo>
                      <a:lnTo>
                        <a:pt x="143" y="59"/>
                      </a:lnTo>
                      <a:lnTo>
                        <a:pt x="145" y="59"/>
                      </a:lnTo>
                      <a:lnTo>
                        <a:pt x="145" y="60"/>
                      </a:lnTo>
                      <a:lnTo>
                        <a:pt x="149" y="61"/>
                      </a:lnTo>
                      <a:lnTo>
                        <a:pt x="149" y="62"/>
                      </a:lnTo>
                      <a:lnTo>
                        <a:pt x="153" y="63"/>
                      </a:lnTo>
                      <a:lnTo>
                        <a:pt x="153" y="65"/>
                      </a:lnTo>
                      <a:lnTo>
                        <a:pt x="157" y="66"/>
                      </a:lnTo>
                      <a:lnTo>
                        <a:pt x="157" y="67"/>
                      </a:lnTo>
                      <a:lnTo>
                        <a:pt x="161" y="68"/>
                      </a:lnTo>
                      <a:lnTo>
                        <a:pt x="161" y="69"/>
                      </a:lnTo>
                      <a:lnTo>
                        <a:pt x="163" y="70"/>
                      </a:lnTo>
                      <a:lnTo>
                        <a:pt x="163" y="71"/>
                      </a:lnTo>
                      <a:lnTo>
                        <a:pt x="168" y="72"/>
                      </a:lnTo>
                      <a:lnTo>
                        <a:pt x="168" y="73"/>
                      </a:lnTo>
                      <a:lnTo>
                        <a:pt x="172" y="74"/>
                      </a:lnTo>
                      <a:lnTo>
                        <a:pt x="172" y="76"/>
                      </a:lnTo>
                      <a:lnTo>
                        <a:pt x="176" y="77"/>
                      </a:lnTo>
                      <a:lnTo>
                        <a:pt x="176" y="78"/>
                      </a:lnTo>
                      <a:lnTo>
                        <a:pt x="180" y="79"/>
                      </a:lnTo>
                      <a:lnTo>
                        <a:pt x="180" y="81"/>
                      </a:lnTo>
                      <a:lnTo>
                        <a:pt x="184" y="82"/>
                      </a:lnTo>
                      <a:lnTo>
                        <a:pt x="184" y="83"/>
                      </a:lnTo>
                      <a:lnTo>
                        <a:pt x="188" y="84"/>
                      </a:lnTo>
                      <a:lnTo>
                        <a:pt x="188" y="85"/>
                      </a:lnTo>
                      <a:lnTo>
                        <a:pt x="190" y="86"/>
                      </a:lnTo>
                      <a:lnTo>
                        <a:pt x="190" y="87"/>
                      </a:lnTo>
                      <a:lnTo>
                        <a:pt x="192" y="87"/>
                      </a:lnTo>
                      <a:lnTo>
                        <a:pt x="192" y="88"/>
                      </a:lnTo>
                      <a:lnTo>
                        <a:pt x="194" y="88"/>
                      </a:lnTo>
                      <a:lnTo>
                        <a:pt x="194" y="89"/>
                      </a:lnTo>
                      <a:lnTo>
                        <a:pt x="199" y="90"/>
                      </a:lnTo>
                      <a:lnTo>
                        <a:pt x="199" y="91"/>
                      </a:lnTo>
                      <a:lnTo>
                        <a:pt x="203" y="92"/>
                      </a:lnTo>
                      <a:lnTo>
                        <a:pt x="203" y="94"/>
                      </a:lnTo>
                      <a:lnTo>
                        <a:pt x="207" y="95"/>
                      </a:lnTo>
                      <a:lnTo>
                        <a:pt x="207" y="96"/>
                      </a:lnTo>
                      <a:lnTo>
                        <a:pt x="211" y="97"/>
                      </a:lnTo>
                      <a:lnTo>
                        <a:pt x="211" y="98"/>
                      </a:lnTo>
                      <a:lnTo>
                        <a:pt x="213" y="99"/>
                      </a:lnTo>
                      <a:lnTo>
                        <a:pt x="213" y="100"/>
                      </a:lnTo>
                      <a:lnTo>
                        <a:pt x="217" y="101"/>
                      </a:lnTo>
                      <a:lnTo>
                        <a:pt x="217" y="102"/>
                      </a:lnTo>
                      <a:lnTo>
                        <a:pt x="221" y="103"/>
                      </a:lnTo>
                      <a:lnTo>
                        <a:pt x="221" y="104"/>
                      </a:lnTo>
                      <a:lnTo>
                        <a:pt x="223" y="105"/>
                      </a:lnTo>
                      <a:lnTo>
                        <a:pt x="223" y="106"/>
                      </a:lnTo>
                      <a:lnTo>
                        <a:pt x="227" y="107"/>
                      </a:lnTo>
                      <a:lnTo>
                        <a:pt x="227" y="108"/>
                      </a:lnTo>
                      <a:lnTo>
                        <a:pt x="230" y="108"/>
                      </a:lnTo>
                      <a:lnTo>
                        <a:pt x="230" y="109"/>
                      </a:lnTo>
                      <a:lnTo>
                        <a:pt x="234" y="110"/>
                      </a:lnTo>
                      <a:lnTo>
                        <a:pt x="234" y="111"/>
                      </a:lnTo>
                      <a:lnTo>
                        <a:pt x="236" y="112"/>
                      </a:lnTo>
                      <a:lnTo>
                        <a:pt x="236" y="113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" name="CustomShape 62"/>
                <p:cNvSpPr/>
                <p:nvPr/>
              </p:nvSpPr>
              <p:spPr>
                <a:xfrm>
                  <a:off x="6808680" y="2714760"/>
                  <a:ext cx="267840" cy="80640"/>
                </a:xfrm>
                <a:custGeom>
                  <a:avLst/>
                  <a:gdLst/>
                  <a:ahLst/>
                  <a:rect l="l" t="t" r="r" b="b"/>
                  <a:pathLst>
                    <a:path w="169" h="51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6" y="3"/>
                      </a:lnTo>
                      <a:lnTo>
                        <a:pt x="8" y="3"/>
                      </a:lnTo>
                      <a:lnTo>
                        <a:pt x="8" y="4"/>
                      </a:lnTo>
                      <a:lnTo>
                        <a:pt x="12" y="5"/>
                      </a:lnTo>
                      <a:lnTo>
                        <a:pt x="12" y="6"/>
                      </a:lnTo>
                      <a:lnTo>
                        <a:pt x="16" y="7"/>
                      </a:lnTo>
                      <a:lnTo>
                        <a:pt x="16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22" y="10"/>
                      </a:lnTo>
                      <a:lnTo>
                        <a:pt x="22" y="11"/>
                      </a:lnTo>
                      <a:lnTo>
                        <a:pt x="27" y="12"/>
                      </a:lnTo>
                      <a:lnTo>
                        <a:pt x="27" y="13"/>
                      </a:lnTo>
                      <a:lnTo>
                        <a:pt x="31" y="14"/>
                      </a:lnTo>
                      <a:lnTo>
                        <a:pt x="31" y="15"/>
                      </a:lnTo>
                      <a:lnTo>
                        <a:pt x="35" y="16"/>
                      </a:lnTo>
                      <a:lnTo>
                        <a:pt x="35" y="17"/>
                      </a:lnTo>
                      <a:lnTo>
                        <a:pt x="39" y="18"/>
                      </a:lnTo>
                      <a:lnTo>
                        <a:pt x="39" y="19"/>
                      </a:lnTo>
                      <a:lnTo>
                        <a:pt x="43" y="20"/>
                      </a:lnTo>
                      <a:lnTo>
                        <a:pt x="43" y="21"/>
                      </a:lnTo>
                      <a:lnTo>
                        <a:pt x="47" y="22"/>
                      </a:lnTo>
                      <a:lnTo>
                        <a:pt x="47" y="23"/>
                      </a:lnTo>
                      <a:lnTo>
                        <a:pt x="49" y="24"/>
                      </a:lnTo>
                      <a:lnTo>
                        <a:pt x="53" y="25"/>
                      </a:lnTo>
                      <a:lnTo>
                        <a:pt x="53" y="26"/>
                      </a:lnTo>
                      <a:lnTo>
                        <a:pt x="58" y="27"/>
                      </a:lnTo>
                      <a:lnTo>
                        <a:pt x="58" y="27"/>
                      </a:lnTo>
                      <a:lnTo>
                        <a:pt x="62" y="28"/>
                      </a:lnTo>
                      <a:lnTo>
                        <a:pt x="62" y="29"/>
                      </a:lnTo>
                      <a:lnTo>
                        <a:pt x="64" y="30"/>
                      </a:lnTo>
                      <a:lnTo>
                        <a:pt x="68" y="31"/>
                      </a:lnTo>
                      <a:lnTo>
                        <a:pt x="68" y="32"/>
                      </a:lnTo>
                      <a:lnTo>
                        <a:pt x="70" y="32"/>
                      </a:lnTo>
                      <a:lnTo>
                        <a:pt x="74" y="33"/>
                      </a:lnTo>
                      <a:lnTo>
                        <a:pt x="74" y="34"/>
                      </a:lnTo>
                      <a:lnTo>
                        <a:pt x="78" y="35"/>
                      </a:lnTo>
                      <a:lnTo>
                        <a:pt x="78" y="35"/>
                      </a:lnTo>
                      <a:lnTo>
                        <a:pt x="82" y="36"/>
                      </a:lnTo>
                      <a:lnTo>
                        <a:pt x="82" y="37"/>
                      </a:lnTo>
                      <a:lnTo>
                        <a:pt x="87" y="38"/>
                      </a:lnTo>
                      <a:lnTo>
                        <a:pt x="87" y="38"/>
                      </a:lnTo>
                      <a:lnTo>
                        <a:pt x="89" y="38"/>
                      </a:lnTo>
                      <a:lnTo>
                        <a:pt x="91" y="39"/>
                      </a:lnTo>
                      <a:lnTo>
                        <a:pt x="95" y="40"/>
                      </a:lnTo>
                      <a:lnTo>
                        <a:pt x="95" y="40"/>
                      </a:lnTo>
                      <a:lnTo>
                        <a:pt x="97" y="41"/>
                      </a:lnTo>
                      <a:lnTo>
                        <a:pt x="99" y="41"/>
                      </a:lnTo>
                      <a:lnTo>
                        <a:pt x="101" y="42"/>
                      </a:lnTo>
                      <a:lnTo>
                        <a:pt x="103" y="42"/>
                      </a:lnTo>
                      <a:lnTo>
                        <a:pt x="107" y="43"/>
                      </a:lnTo>
                      <a:lnTo>
                        <a:pt x="107" y="44"/>
                      </a:lnTo>
                      <a:lnTo>
                        <a:pt x="109" y="44"/>
                      </a:lnTo>
                      <a:lnTo>
                        <a:pt x="111" y="45"/>
                      </a:lnTo>
                      <a:lnTo>
                        <a:pt x="113" y="45"/>
                      </a:lnTo>
                      <a:lnTo>
                        <a:pt x="115" y="45"/>
                      </a:lnTo>
                      <a:lnTo>
                        <a:pt x="118" y="46"/>
                      </a:lnTo>
                      <a:lnTo>
                        <a:pt x="120" y="46"/>
                      </a:lnTo>
                      <a:lnTo>
                        <a:pt x="122" y="47"/>
                      </a:lnTo>
                      <a:lnTo>
                        <a:pt x="124" y="47"/>
                      </a:lnTo>
                      <a:lnTo>
                        <a:pt x="126" y="47"/>
                      </a:lnTo>
                      <a:lnTo>
                        <a:pt x="128" y="48"/>
                      </a:lnTo>
                      <a:lnTo>
                        <a:pt x="130" y="48"/>
                      </a:lnTo>
                      <a:lnTo>
                        <a:pt x="132" y="48"/>
                      </a:lnTo>
                      <a:lnTo>
                        <a:pt x="134" y="49"/>
                      </a:lnTo>
                      <a:lnTo>
                        <a:pt x="136" y="49"/>
                      </a:lnTo>
                      <a:lnTo>
                        <a:pt x="138" y="49"/>
                      </a:lnTo>
                      <a:lnTo>
                        <a:pt x="140" y="49"/>
                      </a:lnTo>
                      <a:lnTo>
                        <a:pt x="142" y="50"/>
                      </a:lnTo>
                      <a:lnTo>
                        <a:pt x="144" y="50"/>
                      </a:lnTo>
                      <a:lnTo>
                        <a:pt x="146" y="50"/>
                      </a:lnTo>
                      <a:lnTo>
                        <a:pt x="149" y="50"/>
                      </a:lnTo>
                      <a:lnTo>
                        <a:pt x="151" y="50"/>
                      </a:lnTo>
                      <a:lnTo>
                        <a:pt x="153" y="51"/>
                      </a:lnTo>
                      <a:lnTo>
                        <a:pt x="155" y="51"/>
                      </a:lnTo>
                      <a:lnTo>
                        <a:pt x="157" y="51"/>
                      </a:lnTo>
                      <a:lnTo>
                        <a:pt x="159" y="51"/>
                      </a:lnTo>
                      <a:lnTo>
                        <a:pt x="161" y="51"/>
                      </a:lnTo>
                      <a:lnTo>
                        <a:pt x="163" y="51"/>
                      </a:lnTo>
                      <a:lnTo>
                        <a:pt x="165" y="51"/>
                      </a:lnTo>
                      <a:lnTo>
                        <a:pt x="167" y="51"/>
                      </a:lnTo>
                      <a:lnTo>
                        <a:pt x="169" y="51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6" name="CustomShape 63"/>
              <p:cNvSpPr/>
              <p:nvPr/>
            </p:nvSpPr>
            <p:spPr>
              <a:xfrm>
                <a:off x="6382080" y="2872440"/>
                <a:ext cx="66600" cy="198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Symbol"/>
                  </a:rPr>
                  <a:t>¯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07" name="CustomShape 64"/>
              <p:cNvSpPr/>
              <p:nvPr/>
            </p:nvSpPr>
            <p:spPr>
              <a:xfrm>
                <a:off x="5651640" y="3110040"/>
                <a:ext cx="1425240" cy="2775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65"/>
              <p:cNvSpPr/>
              <p:nvPr/>
            </p:nvSpPr>
            <p:spPr>
              <a:xfrm>
                <a:off x="5651640" y="3110040"/>
                <a:ext cx="1425240" cy="277560"/>
              </a:xfrm>
              <a:prstGeom prst="rect">
                <a:avLst/>
              </a:prstGeom>
              <a:ln>
                <a:round/>
              </a:ln>
              <a:effectLst>
                <a:outerShdw blurRad="50800" dir="5400000" dist="381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09" name="CustomShape 66"/>
              <p:cNvSpPr/>
              <p:nvPr/>
            </p:nvSpPr>
            <p:spPr>
              <a:xfrm>
                <a:off x="6366240" y="3453480"/>
                <a:ext cx="66600" cy="198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Symbol"/>
                  </a:rPr>
                  <a:t>¯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10" name="CustomShape 67"/>
              <p:cNvSpPr/>
              <p:nvPr/>
            </p:nvSpPr>
            <p:spPr>
              <a:xfrm>
                <a:off x="5651640" y="3678120"/>
                <a:ext cx="1425240" cy="4950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68"/>
              <p:cNvSpPr/>
              <p:nvPr/>
            </p:nvSpPr>
            <p:spPr>
              <a:xfrm>
                <a:off x="5651640" y="3678120"/>
                <a:ext cx="1425240" cy="4950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/>
            </p:style>
          </p:sp>
          <p:sp>
            <p:nvSpPr>
              <p:cNvPr id="212" name="CustomShape 69"/>
              <p:cNvSpPr/>
              <p:nvPr/>
            </p:nvSpPr>
            <p:spPr>
              <a:xfrm>
                <a:off x="5951880" y="3767040"/>
                <a:ext cx="1057320" cy="152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</a:rPr>
                  <a:t>STFT modification 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13" name="CustomShape 70"/>
              <p:cNvSpPr/>
              <p:nvPr/>
            </p:nvSpPr>
            <p:spPr>
              <a:xfrm>
                <a:off x="6258600" y="3930480"/>
                <a:ext cx="310320" cy="152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</a:rPr>
                  <a:t>stage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14" name="CustomShape 71"/>
              <p:cNvSpPr/>
              <p:nvPr/>
            </p:nvSpPr>
            <p:spPr>
              <a:xfrm>
                <a:off x="6352200" y="4214880"/>
                <a:ext cx="66600" cy="198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Symbol"/>
                  </a:rPr>
                  <a:t>¯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15" name="CustomShape 72"/>
              <p:cNvSpPr/>
              <p:nvPr/>
            </p:nvSpPr>
            <p:spPr>
              <a:xfrm>
                <a:off x="5651640" y="4452840"/>
                <a:ext cx="1425240" cy="279000"/>
              </a:xfrm>
              <a:prstGeom prst="rect">
                <a:avLst/>
              </a:prstGeom>
              <a:ln>
                <a:round/>
              </a:ln>
              <a:effectLst>
                <a:outerShdw blurRad="50800" dir="5400000" dist="381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16" name="CustomShape 73"/>
              <p:cNvSpPr/>
              <p:nvPr/>
            </p:nvSpPr>
            <p:spPr>
              <a:xfrm>
                <a:off x="5651640" y="4452840"/>
                <a:ext cx="1425240" cy="2790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74"/>
              <p:cNvSpPr/>
              <p:nvPr/>
            </p:nvSpPr>
            <p:spPr>
              <a:xfrm>
                <a:off x="6352200" y="4786200"/>
                <a:ext cx="66600" cy="198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Symbol"/>
                  </a:rPr>
                  <a:t>¯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18" name="CustomShape 75"/>
              <p:cNvSpPr/>
              <p:nvPr/>
            </p:nvSpPr>
            <p:spPr>
              <a:xfrm>
                <a:off x="5653080" y="5005440"/>
                <a:ext cx="1423800" cy="2790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76"/>
              <p:cNvSpPr/>
              <p:nvPr/>
            </p:nvSpPr>
            <p:spPr>
              <a:xfrm>
                <a:off x="5653080" y="5005440"/>
                <a:ext cx="1423800" cy="279000"/>
              </a:xfrm>
              <a:prstGeom prst="rect">
                <a:avLst/>
              </a:prstGeom>
              <a:ln>
                <a:round/>
              </a:ln>
              <a:effectLst>
                <a:outerShdw blurRad="50800" dir="5400000" dist="381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/>
            </p:style>
          </p:sp>
          <p:grpSp>
            <p:nvGrpSpPr>
              <p:cNvPr id="220" name="Group 77"/>
              <p:cNvGrpSpPr/>
              <p:nvPr/>
            </p:nvGrpSpPr>
            <p:grpSpPr>
              <a:xfrm>
                <a:off x="5657760" y="5005440"/>
                <a:ext cx="1411560" cy="266400"/>
                <a:chOff x="5657760" y="5005440"/>
                <a:chExt cx="1411560" cy="266400"/>
              </a:xfrm>
            </p:grpSpPr>
            <p:sp>
              <p:nvSpPr>
                <p:cNvPr id="221" name="CustomShape 78"/>
                <p:cNvSpPr/>
                <p:nvPr/>
              </p:nvSpPr>
              <p:spPr>
                <a:xfrm>
                  <a:off x="5657760" y="5118120"/>
                  <a:ext cx="386280" cy="153720"/>
                </a:xfrm>
                <a:custGeom>
                  <a:avLst/>
                  <a:gdLst/>
                  <a:ahLst/>
                  <a:rect l="l" t="t" r="r" b="b"/>
                  <a:pathLst>
                    <a:path w="250" h="97">
                      <a:moveTo>
                        <a:pt x="0" y="97"/>
                      </a:moveTo>
                      <a:lnTo>
                        <a:pt x="2" y="97"/>
                      </a:lnTo>
                      <a:lnTo>
                        <a:pt x="4" y="97"/>
                      </a:lnTo>
                      <a:lnTo>
                        <a:pt x="6" y="97"/>
                      </a:lnTo>
                      <a:lnTo>
                        <a:pt x="9" y="97"/>
                      </a:lnTo>
                      <a:lnTo>
                        <a:pt x="11" y="97"/>
                      </a:lnTo>
                      <a:lnTo>
                        <a:pt x="13" y="97"/>
                      </a:lnTo>
                      <a:lnTo>
                        <a:pt x="15" y="96"/>
                      </a:lnTo>
                      <a:lnTo>
                        <a:pt x="17" y="96"/>
                      </a:lnTo>
                      <a:lnTo>
                        <a:pt x="19" y="96"/>
                      </a:lnTo>
                      <a:lnTo>
                        <a:pt x="21" y="96"/>
                      </a:lnTo>
                      <a:lnTo>
                        <a:pt x="23" y="96"/>
                      </a:lnTo>
                      <a:lnTo>
                        <a:pt x="25" y="95"/>
                      </a:lnTo>
                      <a:lnTo>
                        <a:pt x="27" y="95"/>
                      </a:lnTo>
                      <a:lnTo>
                        <a:pt x="30" y="95"/>
                      </a:lnTo>
                      <a:lnTo>
                        <a:pt x="32" y="95"/>
                      </a:lnTo>
                      <a:lnTo>
                        <a:pt x="34" y="94"/>
                      </a:lnTo>
                      <a:lnTo>
                        <a:pt x="36" y="94"/>
                      </a:lnTo>
                      <a:lnTo>
                        <a:pt x="38" y="94"/>
                      </a:lnTo>
                      <a:lnTo>
                        <a:pt x="40" y="93"/>
                      </a:lnTo>
                      <a:lnTo>
                        <a:pt x="42" y="93"/>
                      </a:lnTo>
                      <a:lnTo>
                        <a:pt x="44" y="93"/>
                      </a:lnTo>
                      <a:lnTo>
                        <a:pt x="46" y="92"/>
                      </a:lnTo>
                      <a:lnTo>
                        <a:pt x="48" y="92"/>
                      </a:lnTo>
                      <a:lnTo>
                        <a:pt x="51" y="91"/>
                      </a:lnTo>
                      <a:lnTo>
                        <a:pt x="53" y="91"/>
                      </a:lnTo>
                      <a:lnTo>
                        <a:pt x="55" y="91"/>
                      </a:lnTo>
                      <a:lnTo>
                        <a:pt x="57" y="90"/>
                      </a:lnTo>
                      <a:lnTo>
                        <a:pt x="59" y="90"/>
                      </a:lnTo>
                      <a:lnTo>
                        <a:pt x="61" y="89"/>
                      </a:lnTo>
                      <a:lnTo>
                        <a:pt x="63" y="89"/>
                      </a:lnTo>
                      <a:lnTo>
                        <a:pt x="67" y="88"/>
                      </a:lnTo>
                      <a:lnTo>
                        <a:pt x="67" y="87"/>
                      </a:lnTo>
                      <a:lnTo>
                        <a:pt x="70" y="87"/>
                      </a:lnTo>
                      <a:lnTo>
                        <a:pt x="72" y="86"/>
                      </a:lnTo>
                      <a:lnTo>
                        <a:pt x="74" y="86"/>
                      </a:lnTo>
                      <a:lnTo>
                        <a:pt x="76" y="85"/>
                      </a:lnTo>
                      <a:lnTo>
                        <a:pt x="80" y="84"/>
                      </a:lnTo>
                      <a:lnTo>
                        <a:pt x="80" y="84"/>
                      </a:lnTo>
                      <a:lnTo>
                        <a:pt x="82" y="83"/>
                      </a:lnTo>
                      <a:lnTo>
                        <a:pt x="86" y="82"/>
                      </a:lnTo>
                      <a:lnTo>
                        <a:pt x="86" y="82"/>
                      </a:lnTo>
                      <a:lnTo>
                        <a:pt x="91" y="81"/>
                      </a:lnTo>
                      <a:lnTo>
                        <a:pt x="91" y="80"/>
                      </a:lnTo>
                      <a:lnTo>
                        <a:pt x="93" y="80"/>
                      </a:lnTo>
                      <a:lnTo>
                        <a:pt x="97" y="79"/>
                      </a:lnTo>
                      <a:lnTo>
                        <a:pt x="97" y="78"/>
                      </a:lnTo>
                      <a:lnTo>
                        <a:pt x="99" y="77"/>
                      </a:lnTo>
                      <a:lnTo>
                        <a:pt x="103" y="76"/>
                      </a:lnTo>
                      <a:lnTo>
                        <a:pt x="103" y="76"/>
                      </a:lnTo>
                      <a:lnTo>
                        <a:pt x="107" y="75"/>
                      </a:lnTo>
                      <a:lnTo>
                        <a:pt x="107" y="74"/>
                      </a:lnTo>
                      <a:lnTo>
                        <a:pt x="109" y="73"/>
                      </a:lnTo>
                      <a:lnTo>
                        <a:pt x="114" y="72"/>
                      </a:lnTo>
                      <a:lnTo>
                        <a:pt x="114" y="71"/>
                      </a:lnTo>
                      <a:lnTo>
                        <a:pt x="118" y="70"/>
                      </a:lnTo>
                      <a:lnTo>
                        <a:pt x="118" y="70"/>
                      </a:lnTo>
                      <a:lnTo>
                        <a:pt x="122" y="69"/>
                      </a:lnTo>
                      <a:lnTo>
                        <a:pt x="122" y="68"/>
                      </a:lnTo>
                      <a:lnTo>
                        <a:pt x="126" y="67"/>
                      </a:lnTo>
                      <a:lnTo>
                        <a:pt x="126" y="66"/>
                      </a:lnTo>
                      <a:lnTo>
                        <a:pt x="130" y="65"/>
                      </a:lnTo>
                      <a:lnTo>
                        <a:pt x="130" y="64"/>
                      </a:lnTo>
                      <a:lnTo>
                        <a:pt x="135" y="63"/>
                      </a:lnTo>
                      <a:lnTo>
                        <a:pt x="135" y="62"/>
                      </a:lnTo>
                      <a:lnTo>
                        <a:pt x="139" y="61"/>
                      </a:lnTo>
                      <a:lnTo>
                        <a:pt x="139" y="60"/>
                      </a:lnTo>
                      <a:lnTo>
                        <a:pt x="143" y="59"/>
                      </a:lnTo>
                      <a:lnTo>
                        <a:pt x="143" y="58"/>
                      </a:lnTo>
                      <a:lnTo>
                        <a:pt x="147" y="57"/>
                      </a:lnTo>
                      <a:lnTo>
                        <a:pt x="147" y="56"/>
                      </a:lnTo>
                      <a:lnTo>
                        <a:pt x="152" y="55"/>
                      </a:lnTo>
                      <a:lnTo>
                        <a:pt x="152" y="54"/>
                      </a:lnTo>
                      <a:lnTo>
                        <a:pt x="154" y="54"/>
                      </a:lnTo>
                      <a:lnTo>
                        <a:pt x="154" y="53"/>
                      </a:lnTo>
                      <a:lnTo>
                        <a:pt x="158" y="52"/>
                      </a:lnTo>
                      <a:lnTo>
                        <a:pt x="158" y="51"/>
                      </a:lnTo>
                      <a:lnTo>
                        <a:pt x="162" y="50"/>
                      </a:lnTo>
                      <a:lnTo>
                        <a:pt x="162" y="49"/>
                      </a:lnTo>
                      <a:lnTo>
                        <a:pt x="164" y="48"/>
                      </a:lnTo>
                      <a:lnTo>
                        <a:pt x="164" y="47"/>
                      </a:lnTo>
                      <a:lnTo>
                        <a:pt x="168" y="46"/>
                      </a:lnTo>
                      <a:lnTo>
                        <a:pt x="168" y="45"/>
                      </a:lnTo>
                      <a:lnTo>
                        <a:pt x="170" y="45"/>
                      </a:lnTo>
                      <a:lnTo>
                        <a:pt x="170" y="44"/>
                      </a:lnTo>
                      <a:lnTo>
                        <a:pt x="173" y="44"/>
                      </a:lnTo>
                      <a:lnTo>
                        <a:pt x="173" y="43"/>
                      </a:lnTo>
                      <a:lnTo>
                        <a:pt x="177" y="42"/>
                      </a:lnTo>
                      <a:lnTo>
                        <a:pt x="177" y="41"/>
                      </a:lnTo>
                      <a:lnTo>
                        <a:pt x="179" y="40"/>
                      </a:lnTo>
                      <a:lnTo>
                        <a:pt x="179" y="39"/>
                      </a:lnTo>
                      <a:lnTo>
                        <a:pt x="183" y="38"/>
                      </a:lnTo>
                      <a:lnTo>
                        <a:pt x="183" y="38"/>
                      </a:lnTo>
                      <a:lnTo>
                        <a:pt x="185" y="37"/>
                      </a:lnTo>
                      <a:lnTo>
                        <a:pt x="185" y="36"/>
                      </a:lnTo>
                      <a:lnTo>
                        <a:pt x="189" y="35"/>
                      </a:lnTo>
                      <a:lnTo>
                        <a:pt x="189" y="34"/>
                      </a:lnTo>
                      <a:lnTo>
                        <a:pt x="194" y="33"/>
                      </a:lnTo>
                      <a:lnTo>
                        <a:pt x="194" y="32"/>
                      </a:lnTo>
                      <a:lnTo>
                        <a:pt x="196" y="31"/>
                      </a:lnTo>
                      <a:lnTo>
                        <a:pt x="196" y="30"/>
                      </a:lnTo>
                      <a:lnTo>
                        <a:pt x="200" y="29"/>
                      </a:lnTo>
                      <a:lnTo>
                        <a:pt x="200" y="28"/>
                      </a:lnTo>
                      <a:lnTo>
                        <a:pt x="204" y="27"/>
                      </a:lnTo>
                      <a:lnTo>
                        <a:pt x="204" y="25"/>
                      </a:lnTo>
                      <a:lnTo>
                        <a:pt x="208" y="24"/>
                      </a:lnTo>
                      <a:lnTo>
                        <a:pt x="208" y="23"/>
                      </a:lnTo>
                      <a:lnTo>
                        <a:pt x="210" y="23"/>
                      </a:lnTo>
                      <a:lnTo>
                        <a:pt x="210" y="22"/>
                      </a:lnTo>
                      <a:lnTo>
                        <a:pt x="215" y="21"/>
                      </a:lnTo>
                      <a:lnTo>
                        <a:pt x="215" y="19"/>
                      </a:lnTo>
                      <a:lnTo>
                        <a:pt x="219" y="18"/>
                      </a:lnTo>
                      <a:lnTo>
                        <a:pt x="219" y="17"/>
                      </a:lnTo>
                      <a:lnTo>
                        <a:pt x="223" y="16"/>
                      </a:lnTo>
                      <a:lnTo>
                        <a:pt x="223" y="14"/>
                      </a:lnTo>
                      <a:lnTo>
                        <a:pt x="227" y="13"/>
                      </a:lnTo>
                      <a:lnTo>
                        <a:pt x="227" y="12"/>
                      </a:lnTo>
                      <a:lnTo>
                        <a:pt x="231" y="11"/>
                      </a:lnTo>
                      <a:lnTo>
                        <a:pt x="231" y="9"/>
                      </a:lnTo>
                      <a:lnTo>
                        <a:pt x="236" y="8"/>
                      </a:lnTo>
                      <a:lnTo>
                        <a:pt x="236" y="7"/>
                      </a:lnTo>
                      <a:lnTo>
                        <a:pt x="240" y="6"/>
                      </a:lnTo>
                      <a:lnTo>
                        <a:pt x="240" y="5"/>
                      </a:lnTo>
                      <a:lnTo>
                        <a:pt x="242" y="5"/>
                      </a:lnTo>
                      <a:lnTo>
                        <a:pt x="242" y="4"/>
                      </a:lnTo>
                      <a:lnTo>
                        <a:pt x="246" y="3"/>
                      </a:lnTo>
                      <a:lnTo>
                        <a:pt x="246" y="1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" name="CustomShape 79"/>
                <p:cNvSpPr/>
                <p:nvPr/>
              </p:nvSpPr>
              <p:spPr>
                <a:xfrm>
                  <a:off x="6044400" y="5005440"/>
                  <a:ext cx="387720" cy="112320"/>
                </a:xfrm>
                <a:custGeom>
                  <a:avLst/>
                  <a:gdLst/>
                  <a:ahLst/>
                  <a:rect l="l" t="t" r="r" b="b"/>
                  <a:pathLst>
                    <a:path w="251" h="71">
                      <a:moveTo>
                        <a:pt x="0" y="71"/>
                      </a:moveTo>
                      <a:lnTo>
                        <a:pt x="0" y="70"/>
                      </a:lnTo>
                      <a:lnTo>
                        <a:pt x="5" y="69"/>
                      </a:lnTo>
                      <a:lnTo>
                        <a:pt x="5" y="67"/>
                      </a:lnTo>
                      <a:lnTo>
                        <a:pt x="9" y="66"/>
                      </a:lnTo>
                      <a:lnTo>
                        <a:pt x="9" y="65"/>
                      </a:lnTo>
                      <a:lnTo>
                        <a:pt x="13" y="64"/>
                      </a:lnTo>
                      <a:lnTo>
                        <a:pt x="13" y="63"/>
                      </a:lnTo>
                      <a:lnTo>
                        <a:pt x="15" y="62"/>
                      </a:lnTo>
                      <a:lnTo>
                        <a:pt x="15" y="61"/>
                      </a:lnTo>
                      <a:lnTo>
                        <a:pt x="19" y="60"/>
                      </a:lnTo>
                      <a:lnTo>
                        <a:pt x="19" y="59"/>
                      </a:lnTo>
                      <a:lnTo>
                        <a:pt x="21" y="59"/>
                      </a:lnTo>
                      <a:lnTo>
                        <a:pt x="21" y="58"/>
                      </a:lnTo>
                      <a:lnTo>
                        <a:pt x="26" y="57"/>
                      </a:lnTo>
                      <a:lnTo>
                        <a:pt x="26" y="56"/>
                      </a:lnTo>
                      <a:lnTo>
                        <a:pt x="28" y="55"/>
                      </a:lnTo>
                      <a:lnTo>
                        <a:pt x="28" y="54"/>
                      </a:lnTo>
                      <a:lnTo>
                        <a:pt x="32" y="53"/>
                      </a:lnTo>
                      <a:lnTo>
                        <a:pt x="32" y="52"/>
                      </a:lnTo>
                      <a:lnTo>
                        <a:pt x="34" y="52"/>
                      </a:lnTo>
                      <a:lnTo>
                        <a:pt x="34" y="51"/>
                      </a:lnTo>
                      <a:lnTo>
                        <a:pt x="38" y="50"/>
                      </a:lnTo>
                      <a:lnTo>
                        <a:pt x="38" y="49"/>
                      </a:lnTo>
                      <a:lnTo>
                        <a:pt x="40" y="48"/>
                      </a:lnTo>
                      <a:lnTo>
                        <a:pt x="40" y="48"/>
                      </a:lnTo>
                      <a:lnTo>
                        <a:pt x="42" y="48"/>
                      </a:lnTo>
                      <a:lnTo>
                        <a:pt x="42" y="47"/>
                      </a:lnTo>
                      <a:lnTo>
                        <a:pt x="47" y="46"/>
                      </a:lnTo>
                      <a:lnTo>
                        <a:pt x="47" y="45"/>
                      </a:lnTo>
                      <a:lnTo>
                        <a:pt x="51" y="44"/>
                      </a:lnTo>
                      <a:lnTo>
                        <a:pt x="51" y="43"/>
                      </a:lnTo>
                      <a:lnTo>
                        <a:pt x="53" y="42"/>
                      </a:lnTo>
                      <a:lnTo>
                        <a:pt x="53" y="41"/>
                      </a:lnTo>
                      <a:lnTo>
                        <a:pt x="57" y="40"/>
                      </a:lnTo>
                      <a:lnTo>
                        <a:pt x="57" y="39"/>
                      </a:lnTo>
                      <a:lnTo>
                        <a:pt x="61" y="38"/>
                      </a:lnTo>
                      <a:lnTo>
                        <a:pt x="61" y="37"/>
                      </a:lnTo>
                      <a:lnTo>
                        <a:pt x="66" y="36"/>
                      </a:lnTo>
                      <a:lnTo>
                        <a:pt x="66" y="35"/>
                      </a:lnTo>
                      <a:lnTo>
                        <a:pt x="70" y="34"/>
                      </a:lnTo>
                      <a:lnTo>
                        <a:pt x="70" y="33"/>
                      </a:lnTo>
                      <a:lnTo>
                        <a:pt x="74" y="32"/>
                      </a:lnTo>
                      <a:lnTo>
                        <a:pt x="74" y="31"/>
                      </a:lnTo>
                      <a:lnTo>
                        <a:pt x="78" y="30"/>
                      </a:lnTo>
                      <a:lnTo>
                        <a:pt x="78" y="29"/>
                      </a:lnTo>
                      <a:lnTo>
                        <a:pt x="82" y="28"/>
                      </a:lnTo>
                      <a:lnTo>
                        <a:pt x="82" y="27"/>
                      </a:lnTo>
                      <a:lnTo>
                        <a:pt x="85" y="27"/>
                      </a:lnTo>
                      <a:lnTo>
                        <a:pt x="89" y="26"/>
                      </a:lnTo>
                      <a:lnTo>
                        <a:pt x="89" y="25"/>
                      </a:lnTo>
                      <a:lnTo>
                        <a:pt x="93" y="24"/>
                      </a:lnTo>
                      <a:lnTo>
                        <a:pt x="93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101" y="20"/>
                      </a:lnTo>
                      <a:lnTo>
                        <a:pt x="101" y="20"/>
                      </a:lnTo>
                      <a:lnTo>
                        <a:pt x="106" y="19"/>
                      </a:lnTo>
                      <a:lnTo>
                        <a:pt x="106" y="18"/>
                      </a:lnTo>
                      <a:lnTo>
                        <a:pt x="110" y="18"/>
                      </a:lnTo>
                      <a:lnTo>
                        <a:pt x="110" y="17"/>
                      </a:lnTo>
                      <a:lnTo>
                        <a:pt x="114" y="16"/>
                      </a:lnTo>
                      <a:lnTo>
                        <a:pt x="114" y="16"/>
                      </a:lnTo>
                      <a:lnTo>
                        <a:pt x="118" y="15"/>
                      </a:lnTo>
                      <a:lnTo>
                        <a:pt x="118" y="14"/>
                      </a:lnTo>
                      <a:lnTo>
                        <a:pt x="122" y="13"/>
                      </a:lnTo>
                      <a:lnTo>
                        <a:pt x="122" y="13"/>
                      </a:lnTo>
                      <a:lnTo>
                        <a:pt x="124" y="12"/>
                      </a:lnTo>
                      <a:lnTo>
                        <a:pt x="127" y="12"/>
                      </a:lnTo>
                      <a:lnTo>
                        <a:pt x="131" y="11"/>
                      </a:lnTo>
                      <a:lnTo>
                        <a:pt x="131" y="10"/>
                      </a:lnTo>
                      <a:lnTo>
                        <a:pt x="133" y="10"/>
                      </a:lnTo>
                      <a:lnTo>
                        <a:pt x="135" y="9"/>
                      </a:lnTo>
                      <a:lnTo>
                        <a:pt x="137" y="9"/>
                      </a:lnTo>
                      <a:lnTo>
                        <a:pt x="141" y="8"/>
                      </a:lnTo>
                      <a:lnTo>
                        <a:pt x="141" y="7"/>
                      </a:lnTo>
                      <a:lnTo>
                        <a:pt x="143" y="7"/>
                      </a:lnTo>
                      <a:lnTo>
                        <a:pt x="145" y="6"/>
                      </a:lnTo>
                      <a:lnTo>
                        <a:pt x="148" y="6"/>
                      </a:lnTo>
                      <a:lnTo>
                        <a:pt x="150" y="6"/>
                      </a:lnTo>
                      <a:lnTo>
                        <a:pt x="152" y="5"/>
                      </a:lnTo>
                      <a:lnTo>
                        <a:pt x="154" y="5"/>
                      </a:lnTo>
                      <a:lnTo>
                        <a:pt x="156" y="4"/>
                      </a:lnTo>
                      <a:lnTo>
                        <a:pt x="158" y="4"/>
                      </a:lnTo>
                      <a:lnTo>
                        <a:pt x="160" y="3"/>
                      </a:lnTo>
                      <a:lnTo>
                        <a:pt x="162" y="3"/>
                      </a:lnTo>
                      <a:lnTo>
                        <a:pt x="164" y="3"/>
                      </a:lnTo>
                      <a:lnTo>
                        <a:pt x="167" y="2"/>
                      </a:lnTo>
                      <a:lnTo>
                        <a:pt x="169" y="2"/>
                      </a:lnTo>
                      <a:lnTo>
                        <a:pt x="171" y="2"/>
                      </a:lnTo>
                      <a:lnTo>
                        <a:pt x="173" y="2"/>
                      </a:lnTo>
                      <a:lnTo>
                        <a:pt x="175" y="1"/>
                      </a:lnTo>
                      <a:lnTo>
                        <a:pt x="177" y="1"/>
                      </a:lnTo>
                      <a:lnTo>
                        <a:pt x="179" y="1"/>
                      </a:lnTo>
                      <a:lnTo>
                        <a:pt x="181" y="1"/>
                      </a:lnTo>
                      <a:lnTo>
                        <a:pt x="183" y="0"/>
                      </a:lnTo>
                      <a:lnTo>
                        <a:pt x="185" y="0"/>
                      </a:lnTo>
                      <a:lnTo>
                        <a:pt x="188" y="0"/>
                      </a:lnTo>
                      <a:lnTo>
                        <a:pt x="190" y="0"/>
                      </a:lnTo>
                      <a:lnTo>
                        <a:pt x="192" y="0"/>
                      </a:lnTo>
                      <a:lnTo>
                        <a:pt x="194" y="0"/>
                      </a:lnTo>
                      <a:lnTo>
                        <a:pt x="196" y="0"/>
                      </a:lnTo>
                      <a:lnTo>
                        <a:pt x="198" y="0"/>
                      </a:lnTo>
                      <a:lnTo>
                        <a:pt x="200" y="0"/>
                      </a:lnTo>
                      <a:lnTo>
                        <a:pt x="202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9" y="0"/>
                      </a:lnTo>
                      <a:lnTo>
                        <a:pt x="211" y="0"/>
                      </a:lnTo>
                      <a:lnTo>
                        <a:pt x="213" y="0"/>
                      </a:lnTo>
                      <a:lnTo>
                        <a:pt x="215" y="0"/>
                      </a:lnTo>
                      <a:lnTo>
                        <a:pt x="217" y="0"/>
                      </a:lnTo>
                      <a:lnTo>
                        <a:pt x="219" y="0"/>
                      </a:lnTo>
                      <a:lnTo>
                        <a:pt x="221" y="0"/>
                      </a:lnTo>
                      <a:lnTo>
                        <a:pt x="223" y="0"/>
                      </a:lnTo>
                      <a:lnTo>
                        <a:pt x="225" y="0"/>
                      </a:lnTo>
                      <a:lnTo>
                        <a:pt x="228" y="1"/>
                      </a:lnTo>
                      <a:lnTo>
                        <a:pt x="230" y="1"/>
                      </a:lnTo>
                      <a:lnTo>
                        <a:pt x="232" y="1"/>
                      </a:lnTo>
                      <a:lnTo>
                        <a:pt x="234" y="1"/>
                      </a:lnTo>
                      <a:lnTo>
                        <a:pt x="236" y="1"/>
                      </a:lnTo>
                      <a:lnTo>
                        <a:pt x="238" y="2"/>
                      </a:lnTo>
                      <a:lnTo>
                        <a:pt x="240" y="2"/>
                      </a:lnTo>
                      <a:lnTo>
                        <a:pt x="242" y="2"/>
                      </a:lnTo>
                      <a:lnTo>
                        <a:pt x="244" y="3"/>
                      </a:lnTo>
                      <a:lnTo>
                        <a:pt x="246" y="3"/>
                      </a:lnTo>
                      <a:lnTo>
                        <a:pt x="249" y="3"/>
                      </a:lnTo>
                      <a:lnTo>
                        <a:pt x="251" y="4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" name="CustomShape 80"/>
                <p:cNvSpPr/>
                <p:nvPr/>
              </p:nvSpPr>
              <p:spPr>
                <a:xfrm>
                  <a:off x="6432840" y="5011560"/>
                  <a:ext cx="369360" cy="177480"/>
                </a:xfrm>
                <a:custGeom>
                  <a:avLst/>
                  <a:gdLst/>
                  <a:ahLst/>
                  <a:rect l="l" t="t" r="r" b="b"/>
                  <a:pathLst>
                    <a:path w="239" h="112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6" y="1"/>
                      </a:lnTo>
                      <a:lnTo>
                        <a:pt x="8" y="1"/>
                      </a:lnTo>
                      <a:lnTo>
                        <a:pt x="10" y="2"/>
                      </a:lnTo>
                      <a:lnTo>
                        <a:pt x="12" y="2"/>
                      </a:lnTo>
                      <a:lnTo>
                        <a:pt x="14" y="3"/>
                      </a:lnTo>
                      <a:lnTo>
                        <a:pt x="16" y="3"/>
                      </a:lnTo>
                      <a:lnTo>
                        <a:pt x="19" y="4"/>
                      </a:lnTo>
                      <a:lnTo>
                        <a:pt x="21" y="4"/>
                      </a:lnTo>
                      <a:lnTo>
                        <a:pt x="25" y="5"/>
                      </a:lnTo>
                      <a:lnTo>
                        <a:pt x="25" y="6"/>
                      </a:lnTo>
                      <a:lnTo>
                        <a:pt x="27" y="6"/>
                      </a:lnTo>
                      <a:lnTo>
                        <a:pt x="29" y="7"/>
                      </a:lnTo>
                      <a:lnTo>
                        <a:pt x="31" y="7"/>
                      </a:lnTo>
                      <a:lnTo>
                        <a:pt x="35" y="8"/>
                      </a:lnTo>
                      <a:lnTo>
                        <a:pt x="35" y="9"/>
                      </a:lnTo>
                      <a:lnTo>
                        <a:pt x="38" y="9"/>
                      </a:lnTo>
                      <a:lnTo>
                        <a:pt x="42" y="10"/>
                      </a:lnTo>
                      <a:lnTo>
                        <a:pt x="42" y="11"/>
                      </a:lnTo>
                      <a:lnTo>
                        <a:pt x="44" y="11"/>
                      </a:lnTo>
                      <a:lnTo>
                        <a:pt x="48" y="12"/>
                      </a:lnTo>
                      <a:lnTo>
                        <a:pt x="48" y="13"/>
                      </a:lnTo>
                      <a:lnTo>
                        <a:pt x="52" y="14"/>
                      </a:lnTo>
                      <a:lnTo>
                        <a:pt x="52" y="14"/>
                      </a:lnTo>
                      <a:lnTo>
                        <a:pt x="56" y="15"/>
                      </a:lnTo>
                      <a:lnTo>
                        <a:pt x="56" y="16"/>
                      </a:lnTo>
                      <a:lnTo>
                        <a:pt x="59" y="16"/>
                      </a:lnTo>
                      <a:lnTo>
                        <a:pt x="63" y="17"/>
                      </a:lnTo>
                      <a:lnTo>
                        <a:pt x="63" y="18"/>
                      </a:lnTo>
                      <a:lnTo>
                        <a:pt x="65" y="19"/>
                      </a:lnTo>
                      <a:lnTo>
                        <a:pt x="69" y="20"/>
                      </a:lnTo>
                      <a:lnTo>
                        <a:pt x="69" y="21"/>
                      </a:lnTo>
                      <a:lnTo>
                        <a:pt x="73" y="22"/>
                      </a:lnTo>
                      <a:lnTo>
                        <a:pt x="73" y="22"/>
                      </a:lnTo>
                      <a:lnTo>
                        <a:pt x="77" y="23"/>
                      </a:lnTo>
                      <a:lnTo>
                        <a:pt x="77" y="24"/>
                      </a:lnTo>
                      <a:lnTo>
                        <a:pt x="82" y="25"/>
                      </a:lnTo>
                      <a:lnTo>
                        <a:pt x="82" y="26"/>
                      </a:lnTo>
                      <a:lnTo>
                        <a:pt x="86" y="27"/>
                      </a:lnTo>
                      <a:lnTo>
                        <a:pt x="86" y="28"/>
                      </a:lnTo>
                      <a:lnTo>
                        <a:pt x="90" y="29"/>
                      </a:lnTo>
                      <a:lnTo>
                        <a:pt x="90" y="30"/>
                      </a:lnTo>
                      <a:lnTo>
                        <a:pt x="94" y="31"/>
                      </a:lnTo>
                      <a:lnTo>
                        <a:pt x="94" y="32"/>
                      </a:lnTo>
                      <a:lnTo>
                        <a:pt x="99" y="33"/>
                      </a:lnTo>
                      <a:lnTo>
                        <a:pt x="99" y="34"/>
                      </a:lnTo>
                      <a:lnTo>
                        <a:pt x="103" y="35"/>
                      </a:lnTo>
                      <a:lnTo>
                        <a:pt x="103" y="36"/>
                      </a:lnTo>
                      <a:lnTo>
                        <a:pt x="107" y="37"/>
                      </a:lnTo>
                      <a:lnTo>
                        <a:pt x="107" y="38"/>
                      </a:lnTo>
                      <a:lnTo>
                        <a:pt x="109" y="39"/>
                      </a:lnTo>
                      <a:lnTo>
                        <a:pt x="109" y="40"/>
                      </a:lnTo>
                      <a:lnTo>
                        <a:pt x="113" y="41"/>
                      </a:lnTo>
                      <a:lnTo>
                        <a:pt x="113" y="42"/>
                      </a:lnTo>
                      <a:lnTo>
                        <a:pt x="117" y="43"/>
                      </a:lnTo>
                      <a:lnTo>
                        <a:pt x="117" y="44"/>
                      </a:lnTo>
                      <a:lnTo>
                        <a:pt x="120" y="44"/>
                      </a:lnTo>
                      <a:lnTo>
                        <a:pt x="120" y="45"/>
                      </a:lnTo>
                      <a:lnTo>
                        <a:pt x="124" y="46"/>
                      </a:lnTo>
                      <a:lnTo>
                        <a:pt x="124" y="47"/>
                      </a:lnTo>
                      <a:lnTo>
                        <a:pt x="128" y="48"/>
                      </a:lnTo>
                      <a:lnTo>
                        <a:pt x="128" y="49"/>
                      </a:lnTo>
                      <a:lnTo>
                        <a:pt x="132" y="50"/>
                      </a:lnTo>
                      <a:lnTo>
                        <a:pt x="132" y="51"/>
                      </a:lnTo>
                      <a:lnTo>
                        <a:pt x="134" y="52"/>
                      </a:lnTo>
                      <a:lnTo>
                        <a:pt x="134" y="53"/>
                      </a:lnTo>
                      <a:lnTo>
                        <a:pt x="138" y="54"/>
                      </a:lnTo>
                      <a:lnTo>
                        <a:pt x="138" y="55"/>
                      </a:lnTo>
                      <a:lnTo>
                        <a:pt x="141" y="55"/>
                      </a:lnTo>
                      <a:lnTo>
                        <a:pt x="141" y="56"/>
                      </a:lnTo>
                      <a:lnTo>
                        <a:pt x="145" y="57"/>
                      </a:lnTo>
                      <a:lnTo>
                        <a:pt x="145" y="58"/>
                      </a:lnTo>
                      <a:lnTo>
                        <a:pt x="147" y="59"/>
                      </a:lnTo>
                      <a:lnTo>
                        <a:pt x="147" y="60"/>
                      </a:lnTo>
                      <a:lnTo>
                        <a:pt x="151" y="61"/>
                      </a:lnTo>
                      <a:lnTo>
                        <a:pt x="151" y="62"/>
                      </a:lnTo>
                      <a:lnTo>
                        <a:pt x="155" y="63"/>
                      </a:lnTo>
                      <a:lnTo>
                        <a:pt x="155" y="65"/>
                      </a:lnTo>
                      <a:lnTo>
                        <a:pt x="159" y="66"/>
                      </a:lnTo>
                      <a:lnTo>
                        <a:pt x="159" y="67"/>
                      </a:lnTo>
                      <a:lnTo>
                        <a:pt x="164" y="68"/>
                      </a:lnTo>
                      <a:lnTo>
                        <a:pt x="164" y="69"/>
                      </a:lnTo>
                      <a:lnTo>
                        <a:pt x="166" y="70"/>
                      </a:lnTo>
                      <a:lnTo>
                        <a:pt x="166" y="71"/>
                      </a:lnTo>
                      <a:lnTo>
                        <a:pt x="170" y="72"/>
                      </a:lnTo>
                      <a:lnTo>
                        <a:pt x="170" y="73"/>
                      </a:lnTo>
                      <a:lnTo>
                        <a:pt x="174" y="74"/>
                      </a:lnTo>
                      <a:lnTo>
                        <a:pt x="174" y="75"/>
                      </a:lnTo>
                      <a:lnTo>
                        <a:pt x="178" y="76"/>
                      </a:lnTo>
                      <a:lnTo>
                        <a:pt x="178" y="78"/>
                      </a:lnTo>
                      <a:lnTo>
                        <a:pt x="183" y="79"/>
                      </a:lnTo>
                      <a:lnTo>
                        <a:pt x="183" y="80"/>
                      </a:lnTo>
                      <a:lnTo>
                        <a:pt x="187" y="81"/>
                      </a:lnTo>
                      <a:lnTo>
                        <a:pt x="187" y="83"/>
                      </a:lnTo>
                      <a:lnTo>
                        <a:pt x="191" y="84"/>
                      </a:lnTo>
                      <a:lnTo>
                        <a:pt x="191" y="85"/>
                      </a:lnTo>
                      <a:lnTo>
                        <a:pt x="193" y="85"/>
                      </a:lnTo>
                      <a:lnTo>
                        <a:pt x="193" y="86"/>
                      </a:lnTo>
                      <a:lnTo>
                        <a:pt x="195" y="87"/>
                      </a:lnTo>
                      <a:lnTo>
                        <a:pt x="195" y="87"/>
                      </a:lnTo>
                      <a:lnTo>
                        <a:pt x="197" y="88"/>
                      </a:lnTo>
                      <a:lnTo>
                        <a:pt x="197" y="89"/>
                      </a:lnTo>
                      <a:lnTo>
                        <a:pt x="202" y="90"/>
                      </a:lnTo>
                      <a:lnTo>
                        <a:pt x="202" y="91"/>
                      </a:lnTo>
                      <a:lnTo>
                        <a:pt x="206" y="92"/>
                      </a:lnTo>
                      <a:lnTo>
                        <a:pt x="206" y="94"/>
                      </a:lnTo>
                      <a:lnTo>
                        <a:pt x="210" y="95"/>
                      </a:lnTo>
                      <a:lnTo>
                        <a:pt x="210" y="96"/>
                      </a:lnTo>
                      <a:lnTo>
                        <a:pt x="214" y="97"/>
                      </a:lnTo>
                      <a:lnTo>
                        <a:pt x="214" y="98"/>
                      </a:lnTo>
                      <a:lnTo>
                        <a:pt x="216" y="99"/>
                      </a:lnTo>
                      <a:lnTo>
                        <a:pt x="216" y="100"/>
                      </a:lnTo>
                      <a:lnTo>
                        <a:pt x="220" y="101"/>
                      </a:lnTo>
                      <a:lnTo>
                        <a:pt x="220" y="102"/>
                      </a:lnTo>
                      <a:lnTo>
                        <a:pt x="225" y="103"/>
                      </a:lnTo>
                      <a:lnTo>
                        <a:pt x="225" y="104"/>
                      </a:lnTo>
                      <a:lnTo>
                        <a:pt x="227" y="105"/>
                      </a:lnTo>
                      <a:lnTo>
                        <a:pt x="227" y="105"/>
                      </a:lnTo>
                      <a:lnTo>
                        <a:pt x="231" y="106"/>
                      </a:lnTo>
                      <a:lnTo>
                        <a:pt x="231" y="107"/>
                      </a:lnTo>
                      <a:lnTo>
                        <a:pt x="233" y="108"/>
                      </a:lnTo>
                      <a:lnTo>
                        <a:pt x="233" y="109"/>
                      </a:lnTo>
                      <a:lnTo>
                        <a:pt x="237" y="110"/>
                      </a:lnTo>
                      <a:lnTo>
                        <a:pt x="237" y="111"/>
                      </a:lnTo>
                      <a:lnTo>
                        <a:pt x="239" y="111"/>
                      </a:lnTo>
                      <a:lnTo>
                        <a:pt x="239" y="112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4" name="CustomShape 81"/>
                <p:cNvSpPr/>
                <p:nvPr/>
              </p:nvSpPr>
              <p:spPr>
                <a:xfrm>
                  <a:off x="6802200" y="5189400"/>
                  <a:ext cx="267120" cy="82080"/>
                </a:xfrm>
                <a:custGeom>
                  <a:avLst/>
                  <a:gdLst/>
                  <a:ahLst/>
                  <a:rect l="l" t="t" r="r" b="b"/>
                  <a:pathLst>
                    <a:path w="173" h="52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5" y="2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13" y="6"/>
                      </a:lnTo>
                      <a:lnTo>
                        <a:pt x="13" y="7"/>
                      </a:lnTo>
                      <a:lnTo>
                        <a:pt x="17" y="8"/>
                      </a:lnTo>
                      <a:lnTo>
                        <a:pt x="17" y="9"/>
                      </a:lnTo>
                      <a:lnTo>
                        <a:pt x="19" y="9"/>
                      </a:lnTo>
                      <a:lnTo>
                        <a:pt x="19" y="10"/>
                      </a:lnTo>
                      <a:lnTo>
                        <a:pt x="24" y="11"/>
                      </a:lnTo>
                      <a:lnTo>
                        <a:pt x="24" y="12"/>
                      </a:lnTo>
                      <a:lnTo>
                        <a:pt x="28" y="13"/>
                      </a:lnTo>
                      <a:lnTo>
                        <a:pt x="28" y="14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6" y="17"/>
                      </a:lnTo>
                      <a:lnTo>
                        <a:pt x="36" y="18"/>
                      </a:lnTo>
                      <a:lnTo>
                        <a:pt x="40" y="19"/>
                      </a:lnTo>
                      <a:lnTo>
                        <a:pt x="40" y="20"/>
                      </a:lnTo>
                      <a:lnTo>
                        <a:pt x="45" y="21"/>
                      </a:lnTo>
                      <a:lnTo>
                        <a:pt x="45" y="22"/>
                      </a:lnTo>
                      <a:lnTo>
                        <a:pt x="49" y="23"/>
                      </a:lnTo>
                      <a:lnTo>
                        <a:pt x="49" y="24"/>
                      </a:lnTo>
                      <a:lnTo>
                        <a:pt x="51" y="24"/>
                      </a:lnTo>
                      <a:lnTo>
                        <a:pt x="55" y="25"/>
                      </a:lnTo>
                      <a:lnTo>
                        <a:pt x="55" y="26"/>
                      </a:lnTo>
                      <a:lnTo>
                        <a:pt x="59" y="27"/>
                      </a:lnTo>
                      <a:lnTo>
                        <a:pt x="59" y="28"/>
                      </a:lnTo>
                      <a:lnTo>
                        <a:pt x="64" y="29"/>
                      </a:lnTo>
                      <a:lnTo>
                        <a:pt x="64" y="30"/>
                      </a:lnTo>
                      <a:lnTo>
                        <a:pt x="66" y="30"/>
                      </a:lnTo>
                      <a:lnTo>
                        <a:pt x="70" y="31"/>
                      </a:lnTo>
                      <a:lnTo>
                        <a:pt x="70" y="32"/>
                      </a:lnTo>
                      <a:lnTo>
                        <a:pt x="72" y="33"/>
                      </a:lnTo>
                      <a:lnTo>
                        <a:pt x="76" y="34"/>
                      </a:lnTo>
                      <a:lnTo>
                        <a:pt x="76" y="34"/>
                      </a:lnTo>
                      <a:lnTo>
                        <a:pt x="80" y="35"/>
                      </a:lnTo>
                      <a:lnTo>
                        <a:pt x="80" y="36"/>
                      </a:lnTo>
                      <a:lnTo>
                        <a:pt x="85" y="37"/>
                      </a:lnTo>
                      <a:lnTo>
                        <a:pt x="85" y="37"/>
                      </a:lnTo>
                      <a:lnTo>
                        <a:pt x="89" y="38"/>
                      </a:lnTo>
                      <a:lnTo>
                        <a:pt x="89" y="39"/>
                      </a:lnTo>
                      <a:lnTo>
                        <a:pt x="91" y="39"/>
                      </a:lnTo>
                      <a:lnTo>
                        <a:pt x="93" y="40"/>
                      </a:lnTo>
                      <a:lnTo>
                        <a:pt x="97" y="41"/>
                      </a:lnTo>
                      <a:lnTo>
                        <a:pt x="97" y="41"/>
                      </a:lnTo>
                      <a:lnTo>
                        <a:pt x="99" y="42"/>
                      </a:lnTo>
                      <a:lnTo>
                        <a:pt x="101" y="42"/>
                      </a:lnTo>
                      <a:lnTo>
                        <a:pt x="103" y="43"/>
                      </a:lnTo>
                      <a:lnTo>
                        <a:pt x="106" y="43"/>
                      </a:lnTo>
                      <a:lnTo>
                        <a:pt x="110" y="44"/>
                      </a:lnTo>
                      <a:lnTo>
                        <a:pt x="110" y="45"/>
                      </a:lnTo>
                      <a:lnTo>
                        <a:pt x="112" y="45"/>
                      </a:lnTo>
                      <a:lnTo>
                        <a:pt x="114" y="46"/>
                      </a:lnTo>
                      <a:lnTo>
                        <a:pt x="116" y="46"/>
                      </a:lnTo>
                      <a:lnTo>
                        <a:pt x="118" y="46"/>
                      </a:lnTo>
                      <a:lnTo>
                        <a:pt x="120" y="47"/>
                      </a:lnTo>
                      <a:lnTo>
                        <a:pt x="122" y="47"/>
                      </a:lnTo>
                      <a:lnTo>
                        <a:pt x="125" y="48"/>
                      </a:lnTo>
                      <a:lnTo>
                        <a:pt x="127" y="48"/>
                      </a:lnTo>
                      <a:lnTo>
                        <a:pt x="129" y="48"/>
                      </a:lnTo>
                      <a:lnTo>
                        <a:pt x="131" y="49"/>
                      </a:lnTo>
                      <a:lnTo>
                        <a:pt x="133" y="49"/>
                      </a:lnTo>
                      <a:lnTo>
                        <a:pt x="135" y="49"/>
                      </a:lnTo>
                      <a:lnTo>
                        <a:pt x="137" y="50"/>
                      </a:lnTo>
                      <a:lnTo>
                        <a:pt x="139" y="50"/>
                      </a:lnTo>
                      <a:lnTo>
                        <a:pt x="141" y="50"/>
                      </a:lnTo>
                      <a:lnTo>
                        <a:pt x="143" y="50"/>
                      </a:lnTo>
                      <a:lnTo>
                        <a:pt x="146" y="51"/>
                      </a:lnTo>
                      <a:lnTo>
                        <a:pt x="148" y="51"/>
                      </a:lnTo>
                      <a:lnTo>
                        <a:pt x="150" y="51"/>
                      </a:lnTo>
                      <a:lnTo>
                        <a:pt x="152" y="51"/>
                      </a:lnTo>
                      <a:lnTo>
                        <a:pt x="154" y="51"/>
                      </a:lnTo>
                      <a:lnTo>
                        <a:pt x="156" y="52"/>
                      </a:lnTo>
                      <a:lnTo>
                        <a:pt x="158" y="52"/>
                      </a:lnTo>
                      <a:lnTo>
                        <a:pt x="160" y="52"/>
                      </a:lnTo>
                      <a:lnTo>
                        <a:pt x="162" y="52"/>
                      </a:lnTo>
                      <a:lnTo>
                        <a:pt x="164" y="52"/>
                      </a:lnTo>
                      <a:lnTo>
                        <a:pt x="167" y="52"/>
                      </a:lnTo>
                      <a:lnTo>
                        <a:pt x="169" y="52"/>
                      </a:lnTo>
                      <a:lnTo>
                        <a:pt x="171" y="52"/>
                      </a:lnTo>
                      <a:lnTo>
                        <a:pt x="173" y="52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5" name="CustomShape 82"/>
              <p:cNvSpPr/>
              <p:nvPr/>
            </p:nvSpPr>
            <p:spPr>
              <a:xfrm>
                <a:off x="6305400" y="2305080"/>
                <a:ext cx="149040" cy="20448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6" name="Group 83"/>
              <p:cNvGrpSpPr/>
              <p:nvPr/>
            </p:nvGrpSpPr>
            <p:grpSpPr>
              <a:xfrm>
                <a:off x="5653080" y="1236600"/>
                <a:ext cx="1423440" cy="536400"/>
                <a:chOff x="5653080" y="1236600"/>
                <a:chExt cx="1423440" cy="536400"/>
              </a:xfrm>
            </p:grpSpPr>
            <p:sp>
              <p:nvSpPr>
                <p:cNvPr id="227" name="CustomShape 84"/>
                <p:cNvSpPr/>
                <p:nvPr/>
              </p:nvSpPr>
              <p:spPr>
                <a:xfrm>
                  <a:off x="5653080" y="1468440"/>
                  <a:ext cx="387000" cy="304560"/>
                </a:xfrm>
                <a:custGeom>
                  <a:avLst/>
                  <a:gdLst/>
                  <a:ahLst/>
                  <a:rect l="l" t="t" r="r" b="b"/>
                  <a:pathLst>
                    <a:path w="244" h="192">
                      <a:moveTo>
                        <a:pt x="0" y="192"/>
                      </a:moveTo>
                      <a:lnTo>
                        <a:pt x="2" y="192"/>
                      </a:lnTo>
                      <a:lnTo>
                        <a:pt x="5" y="192"/>
                      </a:lnTo>
                      <a:lnTo>
                        <a:pt x="7" y="192"/>
                      </a:lnTo>
                      <a:lnTo>
                        <a:pt x="9" y="192"/>
                      </a:lnTo>
                      <a:lnTo>
                        <a:pt x="11" y="192"/>
                      </a:lnTo>
                      <a:lnTo>
                        <a:pt x="13" y="192"/>
                      </a:lnTo>
                      <a:lnTo>
                        <a:pt x="15" y="191"/>
                      </a:lnTo>
                      <a:lnTo>
                        <a:pt x="17" y="191"/>
                      </a:lnTo>
                      <a:lnTo>
                        <a:pt x="19" y="191"/>
                      </a:lnTo>
                      <a:lnTo>
                        <a:pt x="21" y="190"/>
                      </a:lnTo>
                      <a:lnTo>
                        <a:pt x="23" y="190"/>
                      </a:lnTo>
                      <a:lnTo>
                        <a:pt x="25" y="190"/>
                      </a:lnTo>
                      <a:lnTo>
                        <a:pt x="27" y="189"/>
                      </a:lnTo>
                      <a:lnTo>
                        <a:pt x="29" y="189"/>
                      </a:lnTo>
                      <a:lnTo>
                        <a:pt x="31" y="188"/>
                      </a:lnTo>
                      <a:lnTo>
                        <a:pt x="33" y="187"/>
                      </a:lnTo>
                      <a:lnTo>
                        <a:pt x="36" y="187"/>
                      </a:lnTo>
                      <a:lnTo>
                        <a:pt x="38" y="186"/>
                      </a:lnTo>
                      <a:lnTo>
                        <a:pt x="40" y="186"/>
                      </a:lnTo>
                      <a:lnTo>
                        <a:pt x="42" y="185"/>
                      </a:lnTo>
                      <a:lnTo>
                        <a:pt x="44" y="184"/>
                      </a:lnTo>
                      <a:lnTo>
                        <a:pt x="46" y="183"/>
                      </a:lnTo>
                      <a:lnTo>
                        <a:pt x="48" y="183"/>
                      </a:lnTo>
                      <a:lnTo>
                        <a:pt x="50" y="182"/>
                      </a:lnTo>
                      <a:lnTo>
                        <a:pt x="52" y="181"/>
                      </a:lnTo>
                      <a:lnTo>
                        <a:pt x="54" y="180"/>
                      </a:lnTo>
                      <a:lnTo>
                        <a:pt x="56" y="179"/>
                      </a:lnTo>
                      <a:lnTo>
                        <a:pt x="58" y="178"/>
                      </a:lnTo>
                      <a:lnTo>
                        <a:pt x="60" y="177"/>
                      </a:lnTo>
                      <a:lnTo>
                        <a:pt x="62" y="176"/>
                      </a:lnTo>
                      <a:lnTo>
                        <a:pt x="64" y="175"/>
                      </a:lnTo>
                      <a:lnTo>
                        <a:pt x="67" y="174"/>
                      </a:lnTo>
                      <a:lnTo>
                        <a:pt x="69" y="173"/>
                      </a:lnTo>
                      <a:lnTo>
                        <a:pt x="73" y="171"/>
                      </a:lnTo>
                      <a:lnTo>
                        <a:pt x="73" y="170"/>
                      </a:lnTo>
                      <a:lnTo>
                        <a:pt x="75" y="169"/>
                      </a:lnTo>
                      <a:lnTo>
                        <a:pt x="77" y="168"/>
                      </a:lnTo>
                      <a:lnTo>
                        <a:pt x="79" y="167"/>
                      </a:lnTo>
                      <a:lnTo>
                        <a:pt x="83" y="165"/>
                      </a:lnTo>
                      <a:lnTo>
                        <a:pt x="83" y="164"/>
                      </a:lnTo>
                      <a:lnTo>
                        <a:pt x="85" y="163"/>
                      </a:lnTo>
                      <a:lnTo>
                        <a:pt x="89" y="161"/>
                      </a:lnTo>
                      <a:lnTo>
                        <a:pt x="89" y="160"/>
                      </a:lnTo>
                      <a:lnTo>
                        <a:pt x="93" y="158"/>
                      </a:lnTo>
                      <a:lnTo>
                        <a:pt x="93" y="157"/>
                      </a:lnTo>
                      <a:lnTo>
                        <a:pt x="98" y="154"/>
                      </a:lnTo>
                      <a:lnTo>
                        <a:pt x="98" y="153"/>
                      </a:lnTo>
                      <a:lnTo>
                        <a:pt x="102" y="151"/>
                      </a:lnTo>
                      <a:lnTo>
                        <a:pt x="102" y="149"/>
                      </a:lnTo>
                      <a:lnTo>
                        <a:pt x="104" y="148"/>
                      </a:lnTo>
                      <a:lnTo>
                        <a:pt x="108" y="146"/>
                      </a:lnTo>
                      <a:lnTo>
                        <a:pt x="108" y="145"/>
                      </a:lnTo>
                      <a:lnTo>
                        <a:pt x="112" y="143"/>
                      </a:lnTo>
                      <a:lnTo>
                        <a:pt x="112" y="141"/>
                      </a:lnTo>
                      <a:lnTo>
                        <a:pt x="116" y="139"/>
                      </a:lnTo>
                      <a:lnTo>
                        <a:pt x="116" y="138"/>
                      </a:lnTo>
                      <a:lnTo>
                        <a:pt x="120" y="136"/>
                      </a:lnTo>
                      <a:lnTo>
                        <a:pt x="120" y="134"/>
                      </a:lnTo>
                      <a:lnTo>
                        <a:pt x="124" y="132"/>
                      </a:lnTo>
                      <a:lnTo>
                        <a:pt x="124" y="130"/>
                      </a:lnTo>
                      <a:lnTo>
                        <a:pt x="129" y="128"/>
                      </a:lnTo>
                      <a:lnTo>
                        <a:pt x="129" y="127"/>
                      </a:lnTo>
                      <a:lnTo>
                        <a:pt x="133" y="125"/>
                      </a:lnTo>
                      <a:lnTo>
                        <a:pt x="133" y="123"/>
                      </a:lnTo>
                      <a:lnTo>
                        <a:pt x="137" y="121"/>
                      </a:lnTo>
                      <a:lnTo>
                        <a:pt x="137" y="119"/>
                      </a:lnTo>
                      <a:lnTo>
                        <a:pt x="141" y="117"/>
                      </a:lnTo>
                      <a:lnTo>
                        <a:pt x="141" y="115"/>
                      </a:lnTo>
                      <a:lnTo>
                        <a:pt x="145" y="113"/>
                      </a:lnTo>
                      <a:lnTo>
                        <a:pt x="145" y="111"/>
                      </a:lnTo>
                      <a:lnTo>
                        <a:pt x="147" y="110"/>
                      </a:lnTo>
                      <a:lnTo>
                        <a:pt x="147" y="108"/>
                      </a:lnTo>
                      <a:lnTo>
                        <a:pt x="151" y="106"/>
                      </a:lnTo>
                      <a:lnTo>
                        <a:pt x="151" y="104"/>
                      </a:lnTo>
                      <a:lnTo>
                        <a:pt x="155" y="102"/>
                      </a:lnTo>
                      <a:lnTo>
                        <a:pt x="155" y="100"/>
                      </a:lnTo>
                      <a:lnTo>
                        <a:pt x="160" y="98"/>
                      </a:lnTo>
                      <a:lnTo>
                        <a:pt x="160" y="96"/>
                      </a:lnTo>
                      <a:lnTo>
                        <a:pt x="162" y="95"/>
                      </a:lnTo>
                      <a:lnTo>
                        <a:pt x="162" y="93"/>
                      </a:lnTo>
                      <a:lnTo>
                        <a:pt x="166" y="91"/>
                      </a:lnTo>
                      <a:lnTo>
                        <a:pt x="166" y="89"/>
                      </a:lnTo>
                      <a:lnTo>
                        <a:pt x="170" y="87"/>
                      </a:lnTo>
                      <a:lnTo>
                        <a:pt x="170" y="84"/>
                      </a:lnTo>
                      <a:lnTo>
                        <a:pt x="174" y="82"/>
                      </a:lnTo>
                      <a:lnTo>
                        <a:pt x="174" y="80"/>
                      </a:lnTo>
                      <a:lnTo>
                        <a:pt x="176" y="79"/>
                      </a:lnTo>
                      <a:lnTo>
                        <a:pt x="176" y="78"/>
                      </a:lnTo>
                      <a:lnTo>
                        <a:pt x="178" y="77"/>
                      </a:lnTo>
                      <a:lnTo>
                        <a:pt x="178" y="75"/>
                      </a:lnTo>
                      <a:lnTo>
                        <a:pt x="182" y="73"/>
                      </a:lnTo>
                      <a:lnTo>
                        <a:pt x="182" y="71"/>
                      </a:lnTo>
                      <a:lnTo>
                        <a:pt x="184" y="70"/>
                      </a:lnTo>
                      <a:lnTo>
                        <a:pt x="184" y="68"/>
                      </a:lnTo>
                      <a:lnTo>
                        <a:pt x="188" y="66"/>
                      </a:lnTo>
                      <a:lnTo>
                        <a:pt x="188" y="64"/>
                      </a:lnTo>
                      <a:lnTo>
                        <a:pt x="190" y="63"/>
                      </a:lnTo>
                      <a:lnTo>
                        <a:pt x="190" y="61"/>
                      </a:lnTo>
                      <a:lnTo>
                        <a:pt x="195" y="59"/>
                      </a:lnTo>
                      <a:lnTo>
                        <a:pt x="195" y="57"/>
                      </a:lnTo>
                      <a:lnTo>
                        <a:pt x="197" y="56"/>
                      </a:lnTo>
                      <a:lnTo>
                        <a:pt x="197" y="54"/>
                      </a:lnTo>
                      <a:lnTo>
                        <a:pt x="201" y="52"/>
                      </a:lnTo>
                      <a:lnTo>
                        <a:pt x="201" y="49"/>
                      </a:lnTo>
                      <a:lnTo>
                        <a:pt x="205" y="47"/>
                      </a:lnTo>
                      <a:lnTo>
                        <a:pt x="205" y="44"/>
                      </a:lnTo>
                      <a:lnTo>
                        <a:pt x="209" y="42"/>
                      </a:lnTo>
                      <a:lnTo>
                        <a:pt x="209" y="40"/>
                      </a:lnTo>
                      <a:lnTo>
                        <a:pt x="211" y="39"/>
                      </a:lnTo>
                      <a:lnTo>
                        <a:pt x="211" y="37"/>
                      </a:lnTo>
                      <a:lnTo>
                        <a:pt x="215" y="34"/>
                      </a:lnTo>
                      <a:lnTo>
                        <a:pt x="215" y="31"/>
                      </a:lnTo>
                      <a:lnTo>
                        <a:pt x="219" y="29"/>
                      </a:lnTo>
                      <a:lnTo>
                        <a:pt x="219" y="27"/>
                      </a:lnTo>
                      <a:lnTo>
                        <a:pt x="221" y="26"/>
                      </a:lnTo>
                      <a:lnTo>
                        <a:pt x="221" y="24"/>
                      </a:lnTo>
                      <a:lnTo>
                        <a:pt x="226" y="22"/>
                      </a:lnTo>
                      <a:lnTo>
                        <a:pt x="226" y="19"/>
                      </a:lnTo>
                      <a:lnTo>
                        <a:pt x="230" y="17"/>
                      </a:lnTo>
                      <a:lnTo>
                        <a:pt x="230" y="14"/>
                      </a:lnTo>
                      <a:lnTo>
                        <a:pt x="234" y="12"/>
                      </a:lnTo>
                      <a:lnTo>
                        <a:pt x="234" y="10"/>
                      </a:lnTo>
                      <a:lnTo>
                        <a:pt x="236" y="9"/>
                      </a:lnTo>
                      <a:lnTo>
                        <a:pt x="236" y="7"/>
                      </a:lnTo>
                      <a:lnTo>
                        <a:pt x="240" y="5"/>
                      </a:lnTo>
                      <a:lnTo>
                        <a:pt x="240" y="2"/>
                      </a:lnTo>
                      <a:lnTo>
                        <a:pt x="244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8" name="CustomShape 85"/>
                <p:cNvSpPr/>
                <p:nvPr/>
              </p:nvSpPr>
              <p:spPr>
                <a:xfrm>
                  <a:off x="6040440" y="1236600"/>
                  <a:ext cx="387000" cy="231480"/>
                </a:xfrm>
                <a:custGeom>
                  <a:avLst/>
                  <a:gdLst/>
                  <a:ahLst/>
                  <a:rect l="l" t="t" r="r" b="b"/>
                  <a:pathLst>
                    <a:path w="244" h="146">
                      <a:moveTo>
                        <a:pt x="0" y="146"/>
                      </a:moveTo>
                      <a:lnTo>
                        <a:pt x="0" y="144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6" y="139"/>
                      </a:lnTo>
                      <a:lnTo>
                        <a:pt x="6" y="136"/>
                      </a:lnTo>
                      <a:lnTo>
                        <a:pt x="11" y="134"/>
                      </a:lnTo>
                      <a:lnTo>
                        <a:pt x="11" y="132"/>
                      </a:lnTo>
                      <a:lnTo>
                        <a:pt x="13" y="131"/>
                      </a:lnTo>
                      <a:lnTo>
                        <a:pt x="13" y="129"/>
                      </a:lnTo>
                      <a:lnTo>
                        <a:pt x="17" y="127"/>
                      </a:lnTo>
                      <a:lnTo>
                        <a:pt x="17" y="125"/>
                      </a:lnTo>
                      <a:lnTo>
                        <a:pt x="19" y="124"/>
                      </a:lnTo>
                      <a:lnTo>
                        <a:pt x="19" y="122"/>
                      </a:lnTo>
                      <a:lnTo>
                        <a:pt x="23" y="120"/>
                      </a:lnTo>
                      <a:lnTo>
                        <a:pt x="23" y="118"/>
                      </a:lnTo>
                      <a:lnTo>
                        <a:pt x="25" y="117"/>
                      </a:lnTo>
                      <a:lnTo>
                        <a:pt x="25" y="115"/>
                      </a:lnTo>
                      <a:lnTo>
                        <a:pt x="29" y="113"/>
                      </a:lnTo>
                      <a:lnTo>
                        <a:pt x="29" y="111"/>
                      </a:lnTo>
                      <a:lnTo>
                        <a:pt x="31" y="110"/>
                      </a:lnTo>
                      <a:lnTo>
                        <a:pt x="31" y="108"/>
                      </a:lnTo>
                      <a:lnTo>
                        <a:pt x="35" y="106"/>
                      </a:lnTo>
                      <a:lnTo>
                        <a:pt x="35" y="104"/>
                      </a:lnTo>
                      <a:lnTo>
                        <a:pt x="39" y="102"/>
                      </a:lnTo>
                      <a:lnTo>
                        <a:pt x="39" y="100"/>
                      </a:lnTo>
                      <a:lnTo>
                        <a:pt x="42" y="99"/>
                      </a:lnTo>
                      <a:lnTo>
                        <a:pt x="42" y="97"/>
                      </a:lnTo>
                      <a:lnTo>
                        <a:pt x="46" y="95"/>
                      </a:lnTo>
                      <a:lnTo>
                        <a:pt x="46" y="93"/>
                      </a:lnTo>
                      <a:lnTo>
                        <a:pt x="50" y="91"/>
                      </a:lnTo>
                      <a:lnTo>
                        <a:pt x="50" y="89"/>
                      </a:lnTo>
                      <a:lnTo>
                        <a:pt x="52" y="88"/>
                      </a:lnTo>
                      <a:lnTo>
                        <a:pt x="52" y="87"/>
                      </a:lnTo>
                      <a:lnTo>
                        <a:pt x="54" y="86"/>
                      </a:lnTo>
                      <a:lnTo>
                        <a:pt x="54" y="84"/>
                      </a:lnTo>
                      <a:lnTo>
                        <a:pt x="58" y="82"/>
                      </a:lnTo>
                      <a:lnTo>
                        <a:pt x="58" y="80"/>
                      </a:lnTo>
                      <a:lnTo>
                        <a:pt x="62" y="78"/>
                      </a:lnTo>
                      <a:lnTo>
                        <a:pt x="62" y="76"/>
                      </a:lnTo>
                      <a:lnTo>
                        <a:pt x="66" y="74"/>
                      </a:lnTo>
                      <a:lnTo>
                        <a:pt x="66" y="72"/>
                      </a:lnTo>
                      <a:lnTo>
                        <a:pt x="70" y="70"/>
                      </a:lnTo>
                      <a:lnTo>
                        <a:pt x="70" y="68"/>
                      </a:lnTo>
                      <a:lnTo>
                        <a:pt x="75" y="66"/>
                      </a:lnTo>
                      <a:lnTo>
                        <a:pt x="75" y="64"/>
                      </a:lnTo>
                      <a:lnTo>
                        <a:pt x="77" y="63"/>
                      </a:lnTo>
                      <a:lnTo>
                        <a:pt x="81" y="61"/>
                      </a:lnTo>
                      <a:lnTo>
                        <a:pt x="81" y="58"/>
                      </a:lnTo>
                      <a:lnTo>
                        <a:pt x="85" y="56"/>
                      </a:lnTo>
                      <a:lnTo>
                        <a:pt x="85" y="54"/>
                      </a:lnTo>
                      <a:lnTo>
                        <a:pt x="89" y="52"/>
                      </a:lnTo>
                      <a:lnTo>
                        <a:pt x="89" y="51"/>
                      </a:lnTo>
                      <a:lnTo>
                        <a:pt x="93" y="49"/>
                      </a:lnTo>
                      <a:lnTo>
                        <a:pt x="93" y="47"/>
                      </a:lnTo>
                      <a:lnTo>
                        <a:pt x="95" y="46"/>
                      </a:lnTo>
                      <a:lnTo>
                        <a:pt x="99" y="44"/>
                      </a:lnTo>
                      <a:lnTo>
                        <a:pt x="99" y="42"/>
                      </a:lnTo>
                      <a:lnTo>
                        <a:pt x="101" y="41"/>
                      </a:lnTo>
                      <a:lnTo>
                        <a:pt x="106" y="39"/>
                      </a:lnTo>
                      <a:lnTo>
                        <a:pt x="106" y="38"/>
                      </a:lnTo>
                      <a:lnTo>
                        <a:pt x="110" y="36"/>
                      </a:lnTo>
                      <a:lnTo>
                        <a:pt x="110" y="35"/>
                      </a:lnTo>
                      <a:lnTo>
                        <a:pt x="114" y="33"/>
                      </a:lnTo>
                      <a:lnTo>
                        <a:pt x="114" y="32"/>
                      </a:lnTo>
                      <a:lnTo>
                        <a:pt x="118" y="30"/>
                      </a:lnTo>
                      <a:lnTo>
                        <a:pt x="118" y="29"/>
                      </a:lnTo>
                      <a:lnTo>
                        <a:pt x="120" y="28"/>
                      </a:lnTo>
                      <a:lnTo>
                        <a:pt x="124" y="26"/>
                      </a:lnTo>
                      <a:lnTo>
                        <a:pt x="124" y="25"/>
                      </a:lnTo>
                      <a:lnTo>
                        <a:pt x="126" y="24"/>
                      </a:lnTo>
                      <a:lnTo>
                        <a:pt x="128" y="23"/>
                      </a:lnTo>
                      <a:lnTo>
                        <a:pt x="132" y="21"/>
                      </a:lnTo>
                      <a:lnTo>
                        <a:pt x="132" y="20"/>
                      </a:lnTo>
                      <a:lnTo>
                        <a:pt x="135" y="19"/>
                      </a:lnTo>
                      <a:lnTo>
                        <a:pt x="137" y="18"/>
                      </a:lnTo>
                      <a:lnTo>
                        <a:pt x="139" y="17"/>
                      </a:lnTo>
                      <a:lnTo>
                        <a:pt x="141" y="16"/>
                      </a:lnTo>
                      <a:lnTo>
                        <a:pt x="143" y="15"/>
                      </a:lnTo>
                      <a:lnTo>
                        <a:pt x="145" y="14"/>
                      </a:lnTo>
                      <a:lnTo>
                        <a:pt x="147" y="13"/>
                      </a:lnTo>
                      <a:lnTo>
                        <a:pt x="149" y="12"/>
                      </a:lnTo>
                      <a:lnTo>
                        <a:pt x="151" y="11"/>
                      </a:lnTo>
                      <a:lnTo>
                        <a:pt x="153" y="10"/>
                      </a:lnTo>
                      <a:lnTo>
                        <a:pt x="155" y="9"/>
                      </a:lnTo>
                      <a:lnTo>
                        <a:pt x="157" y="9"/>
                      </a:lnTo>
                      <a:lnTo>
                        <a:pt x="159" y="8"/>
                      </a:lnTo>
                      <a:lnTo>
                        <a:pt x="161" y="7"/>
                      </a:lnTo>
                      <a:lnTo>
                        <a:pt x="163" y="7"/>
                      </a:lnTo>
                      <a:lnTo>
                        <a:pt x="166" y="6"/>
                      </a:lnTo>
                      <a:lnTo>
                        <a:pt x="168" y="5"/>
                      </a:lnTo>
                      <a:lnTo>
                        <a:pt x="170" y="5"/>
                      </a:lnTo>
                      <a:lnTo>
                        <a:pt x="172" y="4"/>
                      </a:lnTo>
                      <a:lnTo>
                        <a:pt x="174" y="4"/>
                      </a:lnTo>
                      <a:lnTo>
                        <a:pt x="176" y="3"/>
                      </a:lnTo>
                      <a:lnTo>
                        <a:pt x="178" y="3"/>
                      </a:lnTo>
                      <a:lnTo>
                        <a:pt x="180" y="2"/>
                      </a:lnTo>
                      <a:lnTo>
                        <a:pt x="182" y="2"/>
                      </a:lnTo>
                      <a:lnTo>
                        <a:pt x="184" y="2"/>
                      </a:lnTo>
                      <a:lnTo>
                        <a:pt x="186" y="1"/>
                      </a:lnTo>
                      <a:lnTo>
                        <a:pt x="188" y="1"/>
                      </a:lnTo>
                      <a:lnTo>
                        <a:pt x="190" y="1"/>
                      </a:lnTo>
                      <a:lnTo>
                        <a:pt x="192" y="1"/>
                      </a:lnTo>
                      <a:lnTo>
                        <a:pt x="194" y="0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01" y="0"/>
                      </a:lnTo>
                      <a:lnTo>
                        <a:pt x="203" y="0"/>
                      </a:lnTo>
                      <a:lnTo>
                        <a:pt x="205" y="0"/>
                      </a:lnTo>
                      <a:lnTo>
                        <a:pt x="207" y="0"/>
                      </a:lnTo>
                      <a:lnTo>
                        <a:pt x="209" y="0"/>
                      </a:lnTo>
                      <a:lnTo>
                        <a:pt x="211" y="0"/>
                      </a:lnTo>
                      <a:lnTo>
                        <a:pt x="213" y="1"/>
                      </a:lnTo>
                      <a:lnTo>
                        <a:pt x="215" y="1"/>
                      </a:lnTo>
                      <a:lnTo>
                        <a:pt x="217" y="1"/>
                      </a:lnTo>
                      <a:lnTo>
                        <a:pt x="219" y="1"/>
                      </a:lnTo>
                      <a:lnTo>
                        <a:pt x="221" y="2"/>
                      </a:lnTo>
                      <a:lnTo>
                        <a:pt x="223" y="2"/>
                      </a:lnTo>
                      <a:lnTo>
                        <a:pt x="225" y="2"/>
                      </a:lnTo>
                      <a:lnTo>
                        <a:pt x="228" y="3"/>
                      </a:lnTo>
                      <a:lnTo>
                        <a:pt x="230" y="3"/>
                      </a:lnTo>
                      <a:lnTo>
                        <a:pt x="232" y="4"/>
                      </a:lnTo>
                      <a:lnTo>
                        <a:pt x="234" y="4"/>
                      </a:lnTo>
                      <a:lnTo>
                        <a:pt x="236" y="5"/>
                      </a:lnTo>
                      <a:lnTo>
                        <a:pt x="238" y="5"/>
                      </a:lnTo>
                      <a:lnTo>
                        <a:pt x="240" y="6"/>
                      </a:lnTo>
                      <a:lnTo>
                        <a:pt x="242" y="6"/>
                      </a:lnTo>
                      <a:lnTo>
                        <a:pt x="244" y="7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" name="CustomShape 86"/>
                <p:cNvSpPr/>
                <p:nvPr/>
              </p:nvSpPr>
              <p:spPr>
                <a:xfrm>
                  <a:off x="6427800" y="1247760"/>
                  <a:ext cx="377640" cy="355320"/>
                </a:xfrm>
                <a:custGeom>
                  <a:avLst/>
                  <a:gdLst/>
                  <a:ahLst/>
                  <a:rect l="l" t="t" r="r" b="b"/>
                  <a:pathLst>
                    <a:path w="238" h="224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8" y="3"/>
                      </a:lnTo>
                      <a:lnTo>
                        <a:pt x="10" y="4"/>
                      </a:lnTo>
                      <a:lnTo>
                        <a:pt x="12" y="5"/>
                      </a:lnTo>
                      <a:lnTo>
                        <a:pt x="15" y="6"/>
                      </a:lnTo>
                      <a:lnTo>
                        <a:pt x="17" y="7"/>
                      </a:lnTo>
                      <a:lnTo>
                        <a:pt x="19" y="8"/>
                      </a:lnTo>
                      <a:lnTo>
                        <a:pt x="21" y="9"/>
                      </a:lnTo>
                      <a:lnTo>
                        <a:pt x="23" y="10"/>
                      </a:lnTo>
                      <a:lnTo>
                        <a:pt x="25" y="11"/>
                      </a:lnTo>
                      <a:lnTo>
                        <a:pt x="27" y="12"/>
                      </a:lnTo>
                      <a:lnTo>
                        <a:pt x="29" y="13"/>
                      </a:lnTo>
                      <a:lnTo>
                        <a:pt x="31" y="14"/>
                      </a:lnTo>
                      <a:lnTo>
                        <a:pt x="33" y="15"/>
                      </a:lnTo>
                      <a:lnTo>
                        <a:pt x="37" y="17"/>
                      </a:lnTo>
                      <a:lnTo>
                        <a:pt x="37" y="18"/>
                      </a:lnTo>
                      <a:lnTo>
                        <a:pt x="39" y="19"/>
                      </a:lnTo>
                      <a:lnTo>
                        <a:pt x="41" y="20"/>
                      </a:lnTo>
                      <a:lnTo>
                        <a:pt x="46" y="22"/>
                      </a:lnTo>
                      <a:lnTo>
                        <a:pt x="46" y="23"/>
                      </a:lnTo>
                      <a:lnTo>
                        <a:pt x="50" y="25"/>
                      </a:lnTo>
                      <a:lnTo>
                        <a:pt x="50" y="26"/>
                      </a:lnTo>
                      <a:lnTo>
                        <a:pt x="52" y="27"/>
                      </a:lnTo>
                      <a:lnTo>
                        <a:pt x="56" y="29"/>
                      </a:lnTo>
                      <a:lnTo>
                        <a:pt x="56" y="30"/>
                      </a:lnTo>
                      <a:lnTo>
                        <a:pt x="60" y="32"/>
                      </a:lnTo>
                      <a:lnTo>
                        <a:pt x="60" y="34"/>
                      </a:lnTo>
                      <a:lnTo>
                        <a:pt x="62" y="35"/>
                      </a:lnTo>
                      <a:lnTo>
                        <a:pt x="66" y="37"/>
                      </a:lnTo>
                      <a:lnTo>
                        <a:pt x="66" y="38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4" y="44"/>
                      </a:lnTo>
                      <a:lnTo>
                        <a:pt x="74" y="45"/>
                      </a:lnTo>
                      <a:lnTo>
                        <a:pt x="79" y="47"/>
                      </a:lnTo>
                      <a:lnTo>
                        <a:pt x="79" y="49"/>
                      </a:lnTo>
                      <a:lnTo>
                        <a:pt x="83" y="51"/>
                      </a:lnTo>
                      <a:lnTo>
                        <a:pt x="83" y="52"/>
                      </a:lnTo>
                      <a:lnTo>
                        <a:pt x="87" y="55"/>
                      </a:lnTo>
                      <a:lnTo>
                        <a:pt x="87" y="57"/>
                      </a:lnTo>
                      <a:lnTo>
                        <a:pt x="91" y="59"/>
                      </a:lnTo>
                      <a:lnTo>
                        <a:pt x="91" y="61"/>
                      </a:lnTo>
                      <a:lnTo>
                        <a:pt x="95" y="63"/>
                      </a:lnTo>
                      <a:lnTo>
                        <a:pt x="95" y="65"/>
                      </a:lnTo>
                      <a:lnTo>
                        <a:pt x="99" y="67"/>
                      </a:lnTo>
                      <a:lnTo>
                        <a:pt x="99" y="69"/>
                      </a:lnTo>
                      <a:lnTo>
                        <a:pt x="103" y="71"/>
                      </a:lnTo>
                      <a:lnTo>
                        <a:pt x="103" y="73"/>
                      </a:lnTo>
                      <a:lnTo>
                        <a:pt x="107" y="75"/>
                      </a:lnTo>
                      <a:lnTo>
                        <a:pt x="107" y="77"/>
                      </a:lnTo>
                      <a:lnTo>
                        <a:pt x="112" y="79"/>
                      </a:lnTo>
                      <a:lnTo>
                        <a:pt x="112" y="81"/>
                      </a:lnTo>
                      <a:lnTo>
                        <a:pt x="114" y="82"/>
                      </a:lnTo>
                      <a:lnTo>
                        <a:pt x="114" y="84"/>
                      </a:lnTo>
                      <a:lnTo>
                        <a:pt x="118" y="86"/>
                      </a:lnTo>
                      <a:lnTo>
                        <a:pt x="118" y="88"/>
                      </a:lnTo>
                      <a:lnTo>
                        <a:pt x="122" y="90"/>
                      </a:lnTo>
                      <a:lnTo>
                        <a:pt x="122" y="92"/>
                      </a:lnTo>
                      <a:lnTo>
                        <a:pt x="124" y="93"/>
                      </a:lnTo>
                      <a:lnTo>
                        <a:pt x="124" y="95"/>
                      </a:lnTo>
                      <a:lnTo>
                        <a:pt x="128" y="97"/>
                      </a:lnTo>
                      <a:lnTo>
                        <a:pt x="128" y="99"/>
                      </a:lnTo>
                      <a:lnTo>
                        <a:pt x="132" y="101"/>
                      </a:lnTo>
                      <a:lnTo>
                        <a:pt x="132" y="104"/>
                      </a:lnTo>
                      <a:lnTo>
                        <a:pt x="136" y="106"/>
                      </a:lnTo>
                      <a:lnTo>
                        <a:pt x="136" y="108"/>
                      </a:lnTo>
                      <a:lnTo>
                        <a:pt x="141" y="110"/>
                      </a:lnTo>
                      <a:lnTo>
                        <a:pt x="141" y="113"/>
                      </a:lnTo>
                      <a:lnTo>
                        <a:pt x="145" y="115"/>
                      </a:lnTo>
                      <a:lnTo>
                        <a:pt x="145" y="117"/>
                      </a:lnTo>
                      <a:lnTo>
                        <a:pt x="147" y="118"/>
                      </a:lnTo>
                      <a:lnTo>
                        <a:pt x="147" y="120"/>
                      </a:lnTo>
                      <a:lnTo>
                        <a:pt x="151" y="122"/>
                      </a:lnTo>
                      <a:lnTo>
                        <a:pt x="151" y="124"/>
                      </a:lnTo>
                      <a:lnTo>
                        <a:pt x="153" y="125"/>
                      </a:lnTo>
                      <a:lnTo>
                        <a:pt x="153" y="127"/>
                      </a:lnTo>
                      <a:lnTo>
                        <a:pt x="157" y="129"/>
                      </a:lnTo>
                      <a:lnTo>
                        <a:pt x="157" y="132"/>
                      </a:lnTo>
                      <a:lnTo>
                        <a:pt x="161" y="134"/>
                      </a:lnTo>
                      <a:lnTo>
                        <a:pt x="161" y="136"/>
                      </a:lnTo>
                      <a:lnTo>
                        <a:pt x="163" y="137"/>
                      </a:lnTo>
                      <a:lnTo>
                        <a:pt x="163" y="139"/>
                      </a:lnTo>
                      <a:lnTo>
                        <a:pt x="167" y="141"/>
                      </a:lnTo>
                      <a:lnTo>
                        <a:pt x="167" y="144"/>
                      </a:lnTo>
                      <a:lnTo>
                        <a:pt x="172" y="146"/>
                      </a:lnTo>
                      <a:lnTo>
                        <a:pt x="172" y="148"/>
                      </a:lnTo>
                      <a:lnTo>
                        <a:pt x="174" y="149"/>
                      </a:lnTo>
                      <a:lnTo>
                        <a:pt x="174" y="151"/>
                      </a:lnTo>
                      <a:lnTo>
                        <a:pt x="178" y="153"/>
                      </a:lnTo>
                      <a:lnTo>
                        <a:pt x="178" y="156"/>
                      </a:lnTo>
                      <a:lnTo>
                        <a:pt x="182" y="158"/>
                      </a:lnTo>
                      <a:lnTo>
                        <a:pt x="182" y="161"/>
                      </a:lnTo>
                      <a:lnTo>
                        <a:pt x="186" y="163"/>
                      </a:lnTo>
                      <a:lnTo>
                        <a:pt x="186" y="165"/>
                      </a:lnTo>
                      <a:lnTo>
                        <a:pt x="188" y="166"/>
                      </a:lnTo>
                      <a:lnTo>
                        <a:pt x="188" y="168"/>
                      </a:lnTo>
                      <a:lnTo>
                        <a:pt x="192" y="170"/>
                      </a:lnTo>
                      <a:lnTo>
                        <a:pt x="192" y="173"/>
                      </a:lnTo>
                      <a:lnTo>
                        <a:pt x="196" y="176"/>
                      </a:lnTo>
                      <a:lnTo>
                        <a:pt x="196" y="178"/>
                      </a:lnTo>
                      <a:lnTo>
                        <a:pt x="198" y="179"/>
                      </a:lnTo>
                      <a:lnTo>
                        <a:pt x="198" y="181"/>
                      </a:lnTo>
                      <a:lnTo>
                        <a:pt x="203" y="183"/>
                      </a:lnTo>
                      <a:lnTo>
                        <a:pt x="203" y="186"/>
                      </a:lnTo>
                      <a:lnTo>
                        <a:pt x="207" y="188"/>
                      </a:lnTo>
                      <a:lnTo>
                        <a:pt x="207" y="190"/>
                      </a:lnTo>
                      <a:lnTo>
                        <a:pt x="209" y="191"/>
                      </a:lnTo>
                      <a:lnTo>
                        <a:pt x="209" y="193"/>
                      </a:lnTo>
                      <a:lnTo>
                        <a:pt x="213" y="195"/>
                      </a:lnTo>
                      <a:lnTo>
                        <a:pt x="213" y="198"/>
                      </a:lnTo>
                      <a:lnTo>
                        <a:pt x="217" y="200"/>
                      </a:lnTo>
                      <a:lnTo>
                        <a:pt x="217" y="202"/>
                      </a:lnTo>
                      <a:lnTo>
                        <a:pt x="219" y="203"/>
                      </a:lnTo>
                      <a:lnTo>
                        <a:pt x="219" y="205"/>
                      </a:lnTo>
                      <a:lnTo>
                        <a:pt x="223" y="207"/>
                      </a:lnTo>
                      <a:lnTo>
                        <a:pt x="223" y="209"/>
                      </a:lnTo>
                      <a:lnTo>
                        <a:pt x="225" y="210"/>
                      </a:lnTo>
                      <a:lnTo>
                        <a:pt x="225" y="212"/>
                      </a:lnTo>
                      <a:lnTo>
                        <a:pt x="229" y="214"/>
                      </a:lnTo>
                      <a:lnTo>
                        <a:pt x="229" y="216"/>
                      </a:lnTo>
                      <a:lnTo>
                        <a:pt x="231" y="217"/>
                      </a:lnTo>
                      <a:lnTo>
                        <a:pt x="231" y="219"/>
                      </a:lnTo>
                      <a:lnTo>
                        <a:pt x="236" y="221"/>
                      </a:lnTo>
                      <a:lnTo>
                        <a:pt x="236" y="223"/>
                      </a:lnTo>
                      <a:lnTo>
                        <a:pt x="238" y="224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0" name="CustomShape 87"/>
                <p:cNvSpPr/>
                <p:nvPr/>
              </p:nvSpPr>
              <p:spPr>
                <a:xfrm>
                  <a:off x="6805440" y="1603440"/>
                  <a:ext cx="271080" cy="169560"/>
                </a:xfrm>
                <a:custGeom>
                  <a:avLst/>
                  <a:gdLst/>
                  <a:ahLst/>
                  <a:rect l="l" t="t" r="r" b="b"/>
                  <a:pathLst>
                    <a:path w="171" h="107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0" y="10"/>
                      </a:lnTo>
                      <a:lnTo>
                        <a:pt x="10" y="13"/>
                      </a:lnTo>
                      <a:lnTo>
                        <a:pt x="14" y="15"/>
                      </a:lnTo>
                      <a:lnTo>
                        <a:pt x="14" y="17"/>
                      </a:lnTo>
                      <a:lnTo>
                        <a:pt x="18" y="19"/>
                      </a:lnTo>
                      <a:lnTo>
                        <a:pt x="18" y="21"/>
                      </a:lnTo>
                      <a:lnTo>
                        <a:pt x="22" y="23"/>
                      </a:lnTo>
                      <a:lnTo>
                        <a:pt x="22" y="25"/>
                      </a:lnTo>
                      <a:lnTo>
                        <a:pt x="24" y="26"/>
                      </a:lnTo>
                      <a:lnTo>
                        <a:pt x="24" y="27"/>
                      </a:lnTo>
                      <a:lnTo>
                        <a:pt x="27" y="28"/>
                      </a:lnTo>
                      <a:lnTo>
                        <a:pt x="27" y="29"/>
                      </a:lnTo>
                      <a:lnTo>
                        <a:pt x="29" y="30"/>
                      </a:lnTo>
                      <a:lnTo>
                        <a:pt x="29" y="32"/>
                      </a:lnTo>
                      <a:lnTo>
                        <a:pt x="33" y="34"/>
                      </a:lnTo>
                      <a:lnTo>
                        <a:pt x="33" y="36"/>
                      </a:lnTo>
                      <a:lnTo>
                        <a:pt x="35" y="37"/>
                      </a:lnTo>
                      <a:lnTo>
                        <a:pt x="37" y="38"/>
                      </a:lnTo>
                      <a:lnTo>
                        <a:pt x="37" y="39"/>
                      </a:lnTo>
                      <a:lnTo>
                        <a:pt x="41" y="41"/>
                      </a:lnTo>
                      <a:lnTo>
                        <a:pt x="41" y="43"/>
                      </a:lnTo>
                      <a:lnTo>
                        <a:pt x="45" y="45"/>
                      </a:lnTo>
                      <a:lnTo>
                        <a:pt x="45" y="47"/>
                      </a:lnTo>
                      <a:lnTo>
                        <a:pt x="49" y="49"/>
                      </a:lnTo>
                      <a:lnTo>
                        <a:pt x="49" y="51"/>
                      </a:lnTo>
                      <a:lnTo>
                        <a:pt x="51" y="52"/>
                      </a:lnTo>
                      <a:lnTo>
                        <a:pt x="55" y="54"/>
                      </a:lnTo>
                      <a:lnTo>
                        <a:pt x="55" y="56"/>
                      </a:lnTo>
                      <a:lnTo>
                        <a:pt x="60" y="58"/>
                      </a:lnTo>
                      <a:lnTo>
                        <a:pt x="60" y="59"/>
                      </a:lnTo>
                      <a:lnTo>
                        <a:pt x="64" y="61"/>
                      </a:lnTo>
                      <a:lnTo>
                        <a:pt x="64" y="63"/>
                      </a:lnTo>
                      <a:lnTo>
                        <a:pt x="66" y="64"/>
                      </a:lnTo>
                      <a:lnTo>
                        <a:pt x="70" y="66"/>
                      </a:lnTo>
                      <a:lnTo>
                        <a:pt x="70" y="68"/>
                      </a:lnTo>
                      <a:lnTo>
                        <a:pt x="72" y="69"/>
                      </a:lnTo>
                      <a:lnTo>
                        <a:pt x="76" y="72"/>
                      </a:lnTo>
                      <a:lnTo>
                        <a:pt x="76" y="73"/>
                      </a:lnTo>
                      <a:lnTo>
                        <a:pt x="80" y="75"/>
                      </a:lnTo>
                      <a:lnTo>
                        <a:pt x="80" y="76"/>
                      </a:lnTo>
                      <a:lnTo>
                        <a:pt x="82" y="77"/>
                      </a:lnTo>
                      <a:lnTo>
                        <a:pt x="86" y="79"/>
                      </a:lnTo>
                      <a:lnTo>
                        <a:pt x="86" y="80"/>
                      </a:lnTo>
                      <a:lnTo>
                        <a:pt x="89" y="81"/>
                      </a:lnTo>
                      <a:lnTo>
                        <a:pt x="93" y="83"/>
                      </a:lnTo>
                      <a:lnTo>
                        <a:pt x="93" y="84"/>
                      </a:lnTo>
                      <a:lnTo>
                        <a:pt x="95" y="85"/>
                      </a:lnTo>
                      <a:lnTo>
                        <a:pt x="97" y="86"/>
                      </a:lnTo>
                      <a:lnTo>
                        <a:pt x="101" y="88"/>
                      </a:lnTo>
                      <a:lnTo>
                        <a:pt x="101" y="89"/>
                      </a:lnTo>
                      <a:lnTo>
                        <a:pt x="103" y="90"/>
                      </a:lnTo>
                      <a:lnTo>
                        <a:pt x="105" y="91"/>
                      </a:lnTo>
                      <a:lnTo>
                        <a:pt x="107" y="92"/>
                      </a:lnTo>
                      <a:lnTo>
                        <a:pt x="109" y="93"/>
                      </a:lnTo>
                      <a:lnTo>
                        <a:pt x="111" y="94"/>
                      </a:lnTo>
                      <a:lnTo>
                        <a:pt x="113" y="95"/>
                      </a:lnTo>
                      <a:lnTo>
                        <a:pt x="115" y="96"/>
                      </a:lnTo>
                      <a:lnTo>
                        <a:pt x="117" y="97"/>
                      </a:lnTo>
                      <a:lnTo>
                        <a:pt x="120" y="97"/>
                      </a:lnTo>
                      <a:lnTo>
                        <a:pt x="122" y="98"/>
                      </a:lnTo>
                      <a:lnTo>
                        <a:pt x="124" y="99"/>
                      </a:lnTo>
                      <a:lnTo>
                        <a:pt x="126" y="100"/>
                      </a:lnTo>
                      <a:lnTo>
                        <a:pt x="128" y="100"/>
                      </a:lnTo>
                      <a:lnTo>
                        <a:pt x="130" y="101"/>
                      </a:lnTo>
                      <a:lnTo>
                        <a:pt x="132" y="102"/>
                      </a:lnTo>
                      <a:lnTo>
                        <a:pt x="134" y="102"/>
                      </a:lnTo>
                      <a:lnTo>
                        <a:pt x="136" y="103"/>
                      </a:lnTo>
                      <a:lnTo>
                        <a:pt x="138" y="104"/>
                      </a:lnTo>
                      <a:lnTo>
                        <a:pt x="140" y="104"/>
                      </a:lnTo>
                      <a:lnTo>
                        <a:pt x="142" y="105"/>
                      </a:lnTo>
                      <a:lnTo>
                        <a:pt x="144" y="105"/>
                      </a:lnTo>
                      <a:lnTo>
                        <a:pt x="146" y="105"/>
                      </a:lnTo>
                      <a:lnTo>
                        <a:pt x="148" y="106"/>
                      </a:lnTo>
                      <a:lnTo>
                        <a:pt x="151" y="106"/>
                      </a:lnTo>
                      <a:lnTo>
                        <a:pt x="153" y="106"/>
                      </a:lnTo>
                      <a:lnTo>
                        <a:pt x="155" y="107"/>
                      </a:lnTo>
                      <a:lnTo>
                        <a:pt x="157" y="107"/>
                      </a:lnTo>
                      <a:lnTo>
                        <a:pt x="159" y="107"/>
                      </a:lnTo>
                      <a:lnTo>
                        <a:pt x="161" y="107"/>
                      </a:lnTo>
                      <a:lnTo>
                        <a:pt x="163" y="107"/>
                      </a:lnTo>
                      <a:lnTo>
                        <a:pt x="165" y="107"/>
                      </a:lnTo>
                      <a:lnTo>
                        <a:pt x="167" y="107"/>
                      </a:lnTo>
                      <a:lnTo>
                        <a:pt x="169" y="107"/>
                      </a:lnTo>
                      <a:lnTo>
                        <a:pt x="171" y="107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1" name="Group 88"/>
              <p:cNvGrpSpPr/>
              <p:nvPr/>
            </p:nvGrpSpPr>
            <p:grpSpPr>
              <a:xfrm>
                <a:off x="5133960" y="5815080"/>
                <a:ext cx="1447200" cy="544320"/>
                <a:chOff x="5133960" y="5815080"/>
                <a:chExt cx="1447200" cy="544320"/>
              </a:xfrm>
            </p:grpSpPr>
            <p:sp>
              <p:nvSpPr>
                <p:cNvPr id="232" name="CustomShape 89"/>
                <p:cNvSpPr/>
                <p:nvPr/>
              </p:nvSpPr>
              <p:spPr>
                <a:xfrm>
                  <a:off x="5133960" y="6046920"/>
                  <a:ext cx="396360" cy="312480"/>
                </a:xfrm>
                <a:custGeom>
                  <a:avLst/>
                  <a:gdLst/>
                  <a:ahLst/>
                  <a:rect l="l" t="t" r="r" b="b"/>
                  <a:pathLst>
                    <a:path w="250" h="197">
                      <a:moveTo>
                        <a:pt x="0" y="197"/>
                      </a:moveTo>
                      <a:lnTo>
                        <a:pt x="2" y="197"/>
                      </a:lnTo>
                      <a:lnTo>
                        <a:pt x="4" y="197"/>
                      </a:lnTo>
                      <a:lnTo>
                        <a:pt x="6" y="197"/>
                      </a:lnTo>
                      <a:lnTo>
                        <a:pt x="8" y="197"/>
                      </a:lnTo>
                      <a:lnTo>
                        <a:pt x="10" y="197"/>
                      </a:lnTo>
                      <a:lnTo>
                        <a:pt x="12" y="197"/>
                      </a:lnTo>
                      <a:lnTo>
                        <a:pt x="14" y="196"/>
                      </a:lnTo>
                      <a:lnTo>
                        <a:pt x="16" y="196"/>
                      </a:lnTo>
                      <a:lnTo>
                        <a:pt x="18" y="196"/>
                      </a:lnTo>
                      <a:lnTo>
                        <a:pt x="21" y="195"/>
                      </a:lnTo>
                      <a:lnTo>
                        <a:pt x="23" y="195"/>
                      </a:lnTo>
                      <a:lnTo>
                        <a:pt x="25" y="194"/>
                      </a:lnTo>
                      <a:lnTo>
                        <a:pt x="27" y="194"/>
                      </a:lnTo>
                      <a:lnTo>
                        <a:pt x="29" y="193"/>
                      </a:lnTo>
                      <a:lnTo>
                        <a:pt x="31" y="193"/>
                      </a:lnTo>
                      <a:lnTo>
                        <a:pt x="33" y="192"/>
                      </a:lnTo>
                      <a:lnTo>
                        <a:pt x="35" y="192"/>
                      </a:lnTo>
                      <a:lnTo>
                        <a:pt x="37" y="191"/>
                      </a:lnTo>
                      <a:lnTo>
                        <a:pt x="39" y="190"/>
                      </a:lnTo>
                      <a:lnTo>
                        <a:pt x="42" y="190"/>
                      </a:lnTo>
                      <a:lnTo>
                        <a:pt x="44" y="189"/>
                      </a:lnTo>
                      <a:lnTo>
                        <a:pt x="46" y="188"/>
                      </a:lnTo>
                      <a:lnTo>
                        <a:pt x="48" y="187"/>
                      </a:lnTo>
                      <a:lnTo>
                        <a:pt x="50" y="186"/>
                      </a:lnTo>
                      <a:lnTo>
                        <a:pt x="52" y="186"/>
                      </a:lnTo>
                      <a:lnTo>
                        <a:pt x="54" y="185"/>
                      </a:lnTo>
                      <a:lnTo>
                        <a:pt x="56" y="184"/>
                      </a:lnTo>
                      <a:lnTo>
                        <a:pt x="58" y="183"/>
                      </a:lnTo>
                      <a:lnTo>
                        <a:pt x="61" y="182"/>
                      </a:lnTo>
                      <a:lnTo>
                        <a:pt x="63" y="181"/>
                      </a:lnTo>
                      <a:lnTo>
                        <a:pt x="67" y="179"/>
                      </a:lnTo>
                      <a:lnTo>
                        <a:pt x="67" y="178"/>
                      </a:lnTo>
                      <a:lnTo>
                        <a:pt x="69" y="177"/>
                      </a:lnTo>
                      <a:lnTo>
                        <a:pt x="71" y="176"/>
                      </a:lnTo>
                      <a:lnTo>
                        <a:pt x="73" y="175"/>
                      </a:lnTo>
                      <a:lnTo>
                        <a:pt x="75" y="174"/>
                      </a:lnTo>
                      <a:lnTo>
                        <a:pt x="79" y="172"/>
                      </a:lnTo>
                      <a:lnTo>
                        <a:pt x="79" y="171"/>
                      </a:lnTo>
                      <a:lnTo>
                        <a:pt x="82" y="170"/>
                      </a:lnTo>
                      <a:lnTo>
                        <a:pt x="86" y="168"/>
                      </a:lnTo>
                      <a:lnTo>
                        <a:pt x="86" y="167"/>
                      </a:lnTo>
                      <a:lnTo>
                        <a:pt x="90" y="165"/>
                      </a:lnTo>
                      <a:lnTo>
                        <a:pt x="90" y="164"/>
                      </a:lnTo>
                      <a:lnTo>
                        <a:pt x="92" y="163"/>
                      </a:lnTo>
                      <a:lnTo>
                        <a:pt x="96" y="161"/>
                      </a:lnTo>
                      <a:lnTo>
                        <a:pt x="96" y="159"/>
                      </a:lnTo>
                      <a:lnTo>
                        <a:pt x="98" y="158"/>
                      </a:lnTo>
                      <a:lnTo>
                        <a:pt x="103" y="156"/>
                      </a:lnTo>
                      <a:lnTo>
                        <a:pt x="103" y="155"/>
                      </a:lnTo>
                      <a:lnTo>
                        <a:pt x="107" y="153"/>
                      </a:lnTo>
                      <a:lnTo>
                        <a:pt x="107" y="151"/>
                      </a:lnTo>
                      <a:lnTo>
                        <a:pt x="109" y="150"/>
                      </a:lnTo>
                      <a:lnTo>
                        <a:pt x="113" y="148"/>
                      </a:lnTo>
                      <a:lnTo>
                        <a:pt x="113" y="146"/>
                      </a:lnTo>
                      <a:lnTo>
                        <a:pt x="117" y="144"/>
                      </a:lnTo>
                      <a:lnTo>
                        <a:pt x="117" y="143"/>
                      </a:lnTo>
                      <a:lnTo>
                        <a:pt x="122" y="141"/>
                      </a:lnTo>
                      <a:lnTo>
                        <a:pt x="122" y="139"/>
                      </a:lnTo>
                      <a:lnTo>
                        <a:pt x="126" y="137"/>
                      </a:lnTo>
                      <a:lnTo>
                        <a:pt x="126" y="135"/>
                      </a:lnTo>
                      <a:lnTo>
                        <a:pt x="130" y="133"/>
                      </a:lnTo>
                      <a:lnTo>
                        <a:pt x="130" y="131"/>
                      </a:lnTo>
                      <a:lnTo>
                        <a:pt x="134" y="129"/>
                      </a:lnTo>
                      <a:lnTo>
                        <a:pt x="134" y="127"/>
                      </a:lnTo>
                      <a:lnTo>
                        <a:pt x="138" y="125"/>
                      </a:lnTo>
                      <a:lnTo>
                        <a:pt x="138" y="123"/>
                      </a:lnTo>
                      <a:lnTo>
                        <a:pt x="143" y="121"/>
                      </a:lnTo>
                      <a:lnTo>
                        <a:pt x="143" y="119"/>
                      </a:lnTo>
                      <a:lnTo>
                        <a:pt x="147" y="117"/>
                      </a:lnTo>
                      <a:lnTo>
                        <a:pt x="147" y="115"/>
                      </a:lnTo>
                      <a:lnTo>
                        <a:pt x="151" y="113"/>
                      </a:lnTo>
                      <a:lnTo>
                        <a:pt x="151" y="111"/>
                      </a:lnTo>
                      <a:lnTo>
                        <a:pt x="153" y="110"/>
                      </a:lnTo>
                      <a:lnTo>
                        <a:pt x="153" y="108"/>
                      </a:lnTo>
                      <a:lnTo>
                        <a:pt x="157" y="106"/>
                      </a:lnTo>
                      <a:lnTo>
                        <a:pt x="157" y="104"/>
                      </a:lnTo>
                      <a:lnTo>
                        <a:pt x="161" y="102"/>
                      </a:lnTo>
                      <a:lnTo>
                        <a:pt x="161" y="100"/>
                      </a:lnTo>
                      <a:lnTo>
                        <a:pt x="164" y="99"/>
                      </a:lnTo>
                      <a:lnTo>
                        <a:pt x="164" y="97"/>
                      </a:lnTo>
                      <a:lnTo>
                        <a:pt x="168" y="95"/>
                      </a:lnTo>
                      <a:lnTo>
                        <a:pt x="168" y="92"/>
                      </a:lnTo>
                      <a:lnTo>
                        <a:pt x="170" y="91"/>
                      </a:lnTo>
                      <a:lnTo>
                        <a:pt x="170" y="90"/>
                      </a:lnTo>
                      <a:lnTo>
                        <a:pt x="172" y="89"/>
                      </a:lnTo>
                      <a:lnTo>
                        <a:pt x="172" y="87"/>
                      </a:lnTo>
                      <a:lnTo>
                        <a:pt x="176" y="85"/>
                      </a:lnTo>
                      <a:lnTo>
                        <a:pt x="176" y="83"/>
                      </a:lnTo>
                      <a:lnTo>
                        <a:pt x="178" y="82"/>
                      </a:lnTo>
                      <a:lnTo>
                        <a:pt x="178" y="80"/>
                      </a:lnTo>
                      <a:lnTo>
                        <a:pt x="183" y="78"/>
                      </a:lnTo>
                      <a:lnTo>
                        <a:pt x="183" y="76"/>
                      </a:lnTo>
                      <a:lnTo>
                        <a:pt x="185" y="75"/>
                      </a:lnTo>
                      <a:lnTo>
                        <a:pt x="185" y="73"/>
                      </a:lnTo>
                      <a:lnTo>
                        <a:pt x="189" y="71"/>
                      </a:lnTo>
                      <a:lnTo>
                        <a:pt x="189" y="68"/>
                      </a:lnTo>
                      <a:lnTo>
                        <a:pt x="193" y="66"/>
                      </a:lnTo>
                      <a:lnTo>
                        <a:pt x="193" y="64"/>
                      </a:lnTo>
                      <a:lnTo>
                        <a:pt x="195" y="63"/>
                      </a:lnTo>
                      <a:lnTo>
                        <a:pt x="195" y="61"/>
                      </a:lnTo>
                      <a:lnTo>
                        <a:pt x="199" y="59"/>
                      </a:lnTo>
                      <a:lnTo>
                        <a:pt x="199" y="56"/>
                      </a:lnTo>
                      <a:lnTo>
                        <a:pt x="204" y="54"/>
                      </a:lnTo>
                      <a:lnTo>
                        <a:pt x="204" y="51"/>
                      </a:lnTo>
                      <a:lnTo>
                        <a:pt x="208" y="49"/>
                      </a:lnTo>
                      <a:lnTo>
                        <a:pt x="208" y="47"/>
                      </a:lnTo>
                      <a:lnTo>
                        <a:pt x="210" y="46"/>
                      </a:lnTo>
                      <a:lnTo>
                        <a:pt x="210" y="44"/>
                      </a:lnTo>
                      <a:lnTo>
                        <a:pt x="214" y="42"/>
                      </a:lnTo>
                      <a:lnTo>
                        <a:pt x="214" y="39"/>
                      </a:lnTo>
                      <a:lnTo>
                        <a:pt x="218" y="37"/>
                      </a:lnTo>
                      <a:lnTo>
                        <a:pt x="218" y="34"/>
                      </a:lnTo>
                      <a:lnTo>
                        <a:pt x="222" y="32"/>
                      </a:lnTo>
                      <a:lnTo>
                        <a:pt x="222" y="29"/>
                      </a:lnTo>
                      <a:lnTo>
                        <a:pt x="227" y="27"/>
                      </a:lnTo>
                      <a:lnTo>
                        <a:pt x="227" y="24"/>
                      </a:lnTo>
                      <a:lnTo>
                        <a:pt x="231" y="22"/>
                      </a:lnTo>
                      <a:lnTo>
                        <a:pt x="231" y="19"/>
                      </a:lnTo>
                      <a:lnTo>
                        <a:pt x="235" y="17"/>
                      </a:lnTo>
                      <a:lnTo>
                        <a:pt x="235" y="14"/>
                      </a:lnTo>
                      <a:lnTo>
                        <a:pt x="239" y="12"/>
                      </a:lnTo>
                      <a:lnTo>
                        <a:pt x="239" y="10"/>
                      </a:lnTo>
                      <a:lnTo>
                        <a:pt x="241" y="9"/>
                      </a:lnTo>
                      <a:lnTo>
                        <a:pt x="241" y="7"/>
                      </a:lnTo>
                      <a:lnTo>
                        <a:pt x="246" y="5"/>
                      </a:lnTo>
                      <a:lnTo>
                        <a:pt x="246" y="2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3" name="CustomShape 90"/>
                <p:cNvSpPr/>
                <p:nvPr/>
              </p:nvSpPr>
              <p:spPr>
                <a:xfrm>
                  <a:off x="5530680" y="5815080"/>
                  <a:ext cx="396360" cy="231480"/>
                </a:xfrm>
                <a:custGeom>
                  <a:avLst/>
                  <a:gdLst/>
                  <a:ahLst/>
                  <a:rect l="l" t="t" r="r" b="b"/>
                  <a:pathLst>
                    <a:path w="250" h="146">
                      <a:moveTo>
                        <a:pt x="0" y="146"/>
                      </a:moveTo>
                      <a:lnTo>
                        <a:pt x="0" y="143"/>
                      </a:lnTo>
                      <a:lnTo>
                        <a:pt x="4" y="141"/>
                      </a:lnTo>
                      <a:lnTo>
                        <a:pt x="4" y="138"/>
                      </a:lnTo>
                      <a:lnTo>
                        <a:pt x="8" y="136"/>
                      </a:lnTo>
                      <a:lnTo>
                        <a:pt x="8" y="133"/>
                      </a:lnTo>
                      <a:lnTo>
                        <a:pt x="12" y="131"/>
                      </a:lnTo>
                      <a:lnTo>
                        <a:pt x="12" y="129"/>
                      </a:lnTo>
                      <a:lnTo>
                        <a:pt x="15" y="128"/>
                      </a:lnTo>
                      <a:lnTo>
                        <a:pt x="15" y="126"/>
                      </a:lnTo>
                      <a:lnTo>
                        <a:pt x="19" y="124"/>
                      </a:lnTo>
                      <a:lnTo>
                        <a:pt x="19" y="122"/>
                      </a:lnTo>
                      <a:lnTo>
                        <a:pt x="21" y="121"/>
                      </a:lnTo>
                      <a:lnTo>
                        <a:pt x="21" y="119"/>
                      </a:lnTo>
                      <a:lnTo>
                        <a:pt x="25" y="116"/>
                      </a:lnTo>
                      <a:lnTo>
                        <a:pt x="25" y="114"/>
                      </a:lnTo>
                      <a:lnTo>
                        <a:pt x="27" y="113"/>
                      </a:lnTo>
                      <a:lnTo>
                        <a:pt x="27" y="111"/>
                      </a:lnTo>
                      <a:lnTo>
                        <a:pt x="31" y="109"/>
                      </a:lnTo>
                      <a:lnTo>
                        <a:pt x="31" y="107"/>
                      </a:lnTo>
                      <a:lnTo>
                        <a:pt x="33" y="106"/>
                      </a:lnTo>
                      <a:lnTo>
                        <a:pt x="33" y="104"/>
                      </a:lnTo>
                      <a:lnTo>
                        <a:pt x="38" y="102"/>
                      </a:lnTo>
                      <a:lnTo>
                        <a:pt x="38" y="100"/>
                      </a:lnTo>
                      <a:lnTo>
                        <a:pt x="40" y="99"/>
                      </a:lnTo>
                      <a:lnTo>
                        <a:pt x="40" y="98"/>
                      </a:lnTo>
                      <a:lnTo>
                        <a:pt x="42" y="97"/>
                      </a:lnTo>
                      <a:lnTo>
                        <a:pt x="42" y="95"/>
                      </a:lnTo>
                      <a:lnTo>
                        <a:pt x="46" y="93"/>
                      </a:lnTo>
                      <a:lnTo>
                        <a:pt x="46" y="91"/>
                      </a:lnTo>
                      <a:lnTo>
                        <a:pt x="50" y="89"/>
                      </a:lnTo>
                      <a:lnTo>
                        <a:pt x="50" y="87"/>
                      </a:lnTo>
                      <a:lnTo>
                        <a:pt x="52" y="86"/>
                      </a:lnTo>
                      <a:lnTo>
                        <a:pt x="52" y="84"/>
                      </a:lnTo>
                      <a:lnTo>
                        <a:pt x="57" y="82"/>
                      </a:lnTo>
                      <a:lnTo>
                        <a:pt x="57" y="80"/>
                      </a:lnTo>
                      <a:lnTo>
                        <a:pt x="61" y="78"/>
                      </a:lnTo>
                      <a:lnTo>
                        <a:pt x="61" y="76"/>
                      </a:lnTo>
                      <a:lnTo>
                        <a:pt x="65" y="74"/>
                      </a:lnTo>
                      <a:lnTo>
                        <a:pt x="65" y="72"/>
                      </a:lnTo>
                      <a:lnTo>
                        <a:pt x="69" y="70"/>
                      </a:lnTo>
                      <a:lnTo>
                        <a:pt x="69" y="68"/>
                      </a:lnTo>
                      <a:lnTo>
                        <a:pt x="73" y="66"/>
                      </a:lnTo>
                      <a:lnTo>
                        <a:pt x="73" y="64"/>
                      </a:lnTo>
                      <a:lnTo>
                        <a:pt x="78" y="62"/>
                      </a:lnTo>
                      <a:lnTo>
                        <a:pt x="78" y="60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4" y="55"/>
                      </a:lnTo>
                      <a:lnTo>
                        <a:pt x="88" y="53"/>
                      </a:lnTo>
                      <a:lnTo>
                        <a:pt x="88" y="51"/>
                      </a:lnTo>
                      <a:lnTo>
                        <a:pt x="92" y="49"/>
                      </a:lnTo>
                      <a:lnTo>
                        <a:pt x="92" y="48"/>
                      </a:lnTo>
                      <a:lnTo>
                        <a:pt x="97" y="46"/>
                      </a:lnTo>
                      <a:lnTo>
                        <a:pt x="97" y="44"/>
                      </a:lnTo>
                      <a:lnTo>
                        <a:pt x="101" y="42"/>
                      </a:lnTo>
                      <a:lnTo>
                        <a:pt x="101" y="41"/>
                      </a:lnTo>
                      <a:lnTo>
                        <a:pt x="105" y="39"/>
                      </a:lnTo>
                      <a:lnTo>
                        <a:pt x="105" y="38"/>
                      </a:lnTo>
                      <a:lnTo>
                        <a:pt x="109" y="36"/>
                      </a:lnTo>
                      <a:lnTo>
                        <a:pt x="109" y="35"/>
                      </a:lnTo>
                      <a:lnTo>
                        <a:pt x="113" y="33"/>
                      </a:lnTo>
                      <a:lnTo>
                        <a:pt x="113" y="32"/>
                      </a:lnTo>
                      <a:lnTo>
                        <a:pt x="118" y="30"/>
                      </a:lnTo>
                      <a:lnTo>
                        <a:pt x="118" y="29"/>
                      </a:lnTo>
                      <a:lnTo>
                        <a:pt x="122" y="27"/>
                      </a:lnTo>
                      <a:lnTo>
                        <a:pt x="122" y="26"/>
                      </a:lnTo>
                      <a:lnTo>
                        <a:pt x="124" y="25"/>
                      </a:lnTo>
                      <a:lnTo>
                        <a:pt x="126" y="24"/>
                      </a:lnTo>
                      <a:lnTo>
                        <a:pt x="130" y="22"/>
                      </a:lnTo>
                      <a:lnTo>
                        <a:pt x="130" y="21"/>
                      </a:lnTo>
                      <a:lnTo>
                        <a:pt x="132" y="20"/>
                      </a:lnTo>
                      <a:lnTo>
                        <a:pt x="134" y="19"/>
                      </a:lnTo>
                      <a:lnTo>
                        <a:pt x="137" y="18"/>
                      </a:lnTo>
                      <a:lnTo>
                        <a:pt x="141" y="16"/>
                      </a:lnTo>
                      <a:lnTo>
                        <a:pt x="141" y="15"/>
                      </a:lnTo>
                      <a:lnTo>
                        <a:pt x="143" y="14"/>
                      </a:lnTo>
                      <a:lnTo>
                        <a:pt x="145" y="13"/>
                      </a:lnTo>
                      <a:lnTo>
                        <a:pt x="147" y="12"/>
                      </a:lnTo>
                      <a:lnTo>
                        <a:pt x="149" y="12"/>
                      </a:lnTo>
                      <a:lnTo>
                        <a:pt x="151" y="11"/>
                      </a:lnTo>
                      <a:lnTo>
                        <a:pt x="153" y="10"/>
                      </a:lnTo>
                      <a:lnTo>
                        <a:pt x="155" y="9"/>
                      </a:lnTo>
                      <a:lnTo>
                        <a:pt x="158" y="8"/>
                      </a:lnTo>
                      <a:lnTo>
                        <a:pt x="160" y="7"/>
                      </a:lnTo>
                      <a:lnTo>
                        <a:pt x="162" y="7"/>
                      </a:lnTo>
                      <a:lnTo>
                        <a:pt x="164" y="6"/>
                      </a:lnTo>
                      <a:lnTo>
                        <a:pt x="166" y="5"/>
                      </a:lnTo>
                      <a:lnTo>
                        <a:pt x="168" y="5"/>
                      </a:lnTo>
                      <a:lnTo>
                        <a:pt x="170" y="4"/>
                      </a:lnTo>
                      <a:lnTo>
                        <a:pt x="172" y="4"/>
                      </a:lnTo>
                      <a:lnTo>
                        <a:pt x="174" y="3"/>
                      </a:lnTo>
                      <a:lnTo>
                        <a:pt x="176" y="3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3" y="1"/>
                      </a:lnTo>
                      <a:lnTo>
                        <a:pt x="185" y="1"/>
                      </a:lnTo>
                      <a:lnTo>
                        <a:pt x="187" y="1"/>
                      </a:lnTo>
                      <a:lnTo>
                        <a:pt x="189" y="0"/>
                      </a:lnTo>
                      <a:lnTo>
                        <a:pt x="191" y="0"/>
                      </a:lnTo>
                      <a:lnTo>
                        <a:pt x="193" y="0"/>
                      </a:lnTo>
                      <a:lnTo>
                        <a:pt x="195" y="0"/>
                      </a:lnTo>
                      <a:lnTo>
                        <a:pt x="198" y="0"/>
                      </a:lnTo>
                      <a:lnTo>
                        <a:pt x="200" y="0"/>
                      </a:lnTo>
                      <a:lnTo>
                        <a:pt x="202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2" y="0"/>
                      </a:lnTo>
                      <a:lnTo>
                        <a:pt x="214" y="0"/>
                      </a:lnTo>
                      <a:lnTo>
                        <a:pt x="216" y="0"/>
                      </a:lnTo>
                      <a:lnTo>
                        <a:pt x="219" y="0"/>
                      </a:lnTo>
                      <a:lnTo>
                        <a:pt x="221" y="1"/>
                      </a:lnTo>
                      <a:lnTo>
                        <a:pt x="223" y="1"/>
                      </a:lnTo>
                      <a:lnTo>
                        <a:pt x="225" y="1"/>
                      </a:lnTo>
                      <a:lnTo>
                        <a:pt x="227" y="2"/>
                      </a:lnTo>
                      <a:lnTo>
                        <a:pt x="229" y="2"/>
                      </a:lnTo>
                      <a:lnTo>
                        <a:pt x="231" y="2"/>
                      </a:lnTo>
                      <a:lnTo>
                        <a:pt x="233" y="3"/>
                      </a:lnTo>
                      <a:lnTo>
                        <a:pt x="235" y="3"/>
                      </a:lnTo>
                      <a:lnTo>
                        <a:pt x="237" y="4"/>
                      </a:lnTo>
                      <a:lnTo>
                        <a:pt x="240" y="5"/>
                      </a:lnTo>
                      <a:lnTo>
                        <a:pt x="242" y="5"/>
                      </a:lnTo>
                      <a:lnTo>
                        <a:pt x="244" y="6"/>
                      </a:lnTo>
                      <a:lnTo>
                        <a:pt x="246" y="7"/>
                      </a:lnTo>
                      <a:lnTo>
                        <a:pt x="248" y="7"/>
                      </a:lnTo>
                      <a:lnTo>
                        <a:pt x="250" y="8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" name="CustomShape 91"/>
                <p:cNvSpPr/>
                <p:nvPr/>
              </p:nvSpPr>
              <p:spPr>
                <a:xfrm>
                  <a:off x="5927760" y="5827680"/>
                  <a:ext cx="380520" cy="364680"/>
                </a:xfrm>
                <a:custGeom>
                  <a:avLst/>
                  <a:gdLst/>
                  <a:ahLst/>
                  <a:rect l="l" t="t" r="r" b="b"/>
                  <a:pathLst>
                    <a:path w="240" h="230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6" y="3"/>
                      </a:lnTo>
                      <a:lnTo>
                        <a:pt x="9" y="3"/>
                      </a:lnTo>
                      <a:lnTo>
                        <a:pt x="11" y="4"/>
                      </a:lnTo>
                      <a:lnTo>
                        <a:pt x="13" y="5"/>
                      </a:lnTo>
                      <a:lnTo>
                        <a:pt x="15" y="6"/>
                      </a:lnTo>
                      <a:lnTo>
                        <a:pt x="17" y="7"/>
                      </a:lnTo>
                      <a:lnTo>
                        <a:pt x="19" y="8"/>
                      </a:lnTo>
                      <a:lnTo>
                        <a:pt x="21" y="9"/>
                      </a:lnTo>
                      <a:lnTo>
                        <a:pt x="25" y="11"/>
                      </a:lnTo>
                      <a:lnTo>
                        <a:pt x="25" y="12"/>
                      </a:lnTo>
                      <a:lnTo>
                        <a:pt x="27" y="13"/>
                      </a:lnTo>
                      <a:lnTo>
                        <a:pt x="30" y="14"/>
                      </a:lnTo>
                      <a:lnTo>
                        <a:pt x="32" y="15"/>
                      </a:lnTo>
                      <a:lnTo>
                        <a:pt x="36" y="17"/>
                      </a:lnTo>
                      <a:lnTo>
                        <a:pt x="36" y="18"/>
                      </a:lnTo>
                      <a:lnTo>
                        <a:pt x="38" y="19"/>
                      </a:lnTo>
                      <a:lnTo>
                        <a:pt x="42" y="21"/>
                      </a:lnTo>
                      <a:lnTo>
                        <a:pt x="42" y="22"/>
                      </a:lnTo>
                      <a:lnTo>
                        <a:pt x="44" y="23"/>
                      </a:lnTo>
                      <a:lnTo>
                        <a:pt x="48" y="25"/>
                      </a:lnTo>
                      <a:lnTo>
                        <a:pt x="48" y="26"/>
                      </a:lnTo>
                      <a:lnTo>
                        <a:pt x="53" y="28"/>
                      </a:lnTo>
                      <a:lnTo>
                        <a:pt x="53" y="29"/>
                      </a:lnTo>
                      <a:lnTo>
                        <a:pt x="57" y="31"/>
                      </a:lnTo>
                      <a:lnTo>
                        <a:pt x="57" y="33"/>
                      </a:lnTo>
                      <a:lnTo>
                        <a:pt x="59" y="34"/>
                      </a:lnTo>
                      <a:lnTo>
                        <a:pt x="63" y="36"/>
                      </a:lnTo>
                      <a:lnTo>
                        <a:pt x="63" y="38"/>
                      </a:lnTo>
                      <a:lnTo>
                        <a:pt x="65" y="39"/>
                      </a:lnTo>
                      <a:lnTo>
                        <a:pt x="69" y="41"/>
                      </a:lnTo>
                      <a:lnTo>
                        <a:pt x="69" y="43"/>
                      </a:lnTo>
                      <a:lnTo>
                        <a:pt x="74" y="45"/>
                      </a:lnTo>
                      <a:lnTo>
                        <a:pt x="74" y="46"/>
                      </a:lnTo>
                      <a:lnTo>
                        <a:pt x="78" y="48"/>
                      </a:lnTo>
                      <a:lnTo>
                        <a:pt x="78" y="50"/>
                      </a:lnTo>
                      <a:lnTo>
                        <a:pt x="82" y="52"/>
                      </a:lnTo>
                      <a:lnTo>
                        <a:pt x="82" y="54"/>
                      </a:lnTo>
                      <a:lnTo>
                        <a:pt x="86" y="56"/>
                      </a:lnTo>
                      <a:lnTo>
                        <a:pt x="86" y="58"/>
                      </a:lnTo>
                      <a:lnTo>
                        <a:pt x="91" y="60"/>
                      </a:lnTo>
                      <a:lnTo>
                        <a:pt x="91" y="62"/>
                      </a:lnTo>
                      <a:lnTo>
                        <a:pt x="95" y="64"/>
                      </a:lnTo>
                      <a:lnTo>
                        <a:pt x="95" y="66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3" y="72"/>
                      </a:lnTo>
                      <a:lnTo>
                        <a:pt x="103" y="74"/>
                      </a:lnTo>
                      <a:lnTo>
                        <a:pt x="107" y="76"/>
                      </a:lnTo>
                      <a:lnTo>
                        <a:pt x="107" y="78"/>
                      </a:lnTo>
                      <a:lnTo>
                        <a:pt x="109" y="79"/>
                      </a:lnTo>
                      <a:lnTo>
                        <a:pt x="109" y="81"/>
                      </a:lnTo>
                      <a:lnTo>
                        <a:pt x="114" y="83"/>
                      </a:lnTo>
                      <a:lnTo>
                        <a:pt x="114" y="85"/>
                      </a:lnTo>
                      <a:lnTo>
                        <a:pt x="118" y="87"/>
                      </a:lnTo>
                      <a:lnTo>
                        <a:pt x="118" y="89"/>
                      </a:lnTo>
                      <a:lnTo>
                        <a:pt x="120" y="90"/>
                      </a:lnTo>
                      <a:lnTo>
                        <a:pt x="120" y="92"/>
                      </a:lnTo>
                      <a:lnTo>
                        <a:pt x="124" y="94"/>
                      </a:lnTo>
                      <a:lnTo>
                        <a:pt x="124" y="96"/>
                      </a:lnTo>
                      <a:lnTo>
                        <a:pt x="128" y="98"/>
                      </a:lnTo>
                      <a:lnTo>
                        <a:pt x="128" y="101"/>
                      </a:lnTo>
                      <a:lnTo>
                        <a:pt x="133" y="103"/>
                      </a:lnTo>
                      <a:lnTo>
                        <a:pt x="133" y="105"/>
                      </a:lnTo>
                      <a:lnTo>
                        <a:pt x="135" y="106"/>
                      </a:lnTo>
                      <a:lnTo>
                        <a:pt x="135" y="108"/>
                      </a:lnTo>
                      <a:lnTo>
                        <a:pt x="139" y="111"/>
                      </a:lnTo>
                      <a:lnTo>
                        <a:pt x="139" y="113"/>
                      </a:lnTo>
                      <a:lnTo>
                        <a:pt x="141" y="114"/>
                      </a:lnTo>
                      <a:lnTo>
                        <a:pt x="141" y="116"/>
                      </a:lnTo>
                      <a:lnTo>
                        <a:pt x="145" y="118"/>
                      </a:lnTo>
                      <a:lnTo>
                        <a:pt x="145" y="120"/>
                      </a:lnTo>
                      <a:lnTo>
                        <a:pt x="147" y="121"/>
                      </a:lnTo>
                      <a:lnTo>
                        <a:pt x="147" y="123"/>
                      </a:lnTo>
                      <a:lnTo>
                        <a:pt x="152" y="125"/>
                      </a:lnTo>
                      <a:lnTo>
                        <a:pt x="152" y="128"/>
                      </a:lnTo>
                      <a:lnTo>
                        <a:pt x="156" y="130"/>
                      </a:lnTo>
                      <a:lnTo>
                        <a:pt x="156" y="133"/>
                      </a:lnTo>
                      <a:lnTo>
                        <a:pt x="160" y="135"/>
                      </a:lnTo>
                      <a:lnTo>
                        <a:pt x="160" y="138"/>
                      </a:lnTo>
                      <a:lnTo>
                        <a:pt x="164" y="140"/>
                      </a:lnTo>
                      <a:lnTo>
                        <a:pt x="164" y="142"/>
                      </a:lnTo>
                      <a:lnTo>
                        <a:pt x="166" y="143"/>
                      </a:lnTo>
                      <a:lnTo>
                        <a:pt x="166" y="145"/>
                      </a:lnTo>
                      <a:lnTo>
                        <a:pt x="170" y="147"/>
                      </a:lnTo>
                      <a:lnTo>
                        <a:pt x="170" y="150"/>
                      </a:lnTo>
                      <a:lnTo>
                        <a:pt x="175" y="152"/>
                      </a:lnTo>
                      <a:lnTo>
                        <a:pt x="175" y="155"/>
                      </a:lnTo>
                      <a:lnTo>
                        <a:pt x="179" y="157"/>
                      </a:lnTo>
                      <a:lnTo>
                        <a:pt x="179" y="160"/>
                      </a:lnTo>
                      <a:lnTo>
                        <a:pt x="183" y="162"/>
                      </a:lnTo>
                      <a:lnTo>
                        <a:pt x="183" y="165"/>
                      </a:lnTo>
                      <a:lnTo>
                        <a:pt x="187" y="167"/>
                      </a:lnTo>
                      <a:lnTo>
                        <a:pt x="187" y="170"/>
                      </a:lnTo>
                      <a:lnTo>
                        <a:pt x="191" y="172"/>
                      </a:lnTo>
                      <a:lnTo>
                        <a:pt x="191" y="174"/>
                      </a:lnTo>
                      <a:lnTo>
                        <a:pt x="194" y="175"/>
                      </a:lnTo>
                      <a:lnTo>
                        <a:pt x="194" y="177"/>
                      </a:lnTo>
                      <a:lnTo>
                        <a:pt x="196" y="178"/>
                      </a:lnTo>
                      <a:lnTo>
                        <a:pt x="196" y="179"/>
                      </a:lnTo>
                      <a:lnTo>
                        <a:pt x="198" y="180"/>
                      </a:lnTo>
                      <a:lnTo>
                        <a:pt x="198" y="182"/>
                      </a:lnTo>
                      <a:lnTo>
                        <a:pt x="202" y="184"/>
                      </a:lnTo>
                      <a:lnTo>
                        <a:pt x="202" y="187"/>
                      </a:lnTo>
                      <a:lnTo>
                        <a:pt x="206" y="189"/>
                      </a:lnTo>
                      <a:lnTo>
                        <a:pt x="206" y="192"/>
                      </a:lnTo>
                      <a:lnTo>
                        <a:pt x="210" y="194"/>
                      </a:lnTo>
                      <a:lnTo>
                        <a:pt x="210" y="197"/>
                      </a:lnTo>
                      <a:lnTo>
                        <a:pt x="215" y="199"/>
                      </a:lnTo>
                      <a:lnTo>
                        <a:pt x="215" y="201"/>
                      </a:lnTo>
                      <a:lnTo>
                        <a:pt x="217" y="202"/>
                      </a:lnTo>
                      <a:lnTo>
                        <a:pt x="217" y="204"/>
                      </a:lnTo>
                      <a:lnTo>
                        <a:pt x="221" y="206"/>
                      </a:lnTo>
                      <a:lnTo>
                        <a:pt x="221" y="209"/>
                      </a:lnTo>
                      <a:lnTo>
                        <a:pt x="225" y="211"/>
                      </a:lnTo>
                      <a:lnTo>
                        <a:pt x="225" y="213"/>
                      </a:lnTo>
                      <a:lnTo>
                        <a:pt x="227" y="214"/>
                      </a:lnTo>
                      <a:lnTo>
                        <a:pt x="227" y="216"/>
                      </a:lnTo>
                      <a:lnTo>
                        <a:pt x="231" y="218"/>
                      </a:lnTo>
                      <a:lnTo>
                        <a:pt x="231" y="220"/>
                      </a:lnTo>
                      <a:lnTo>
                        <a:pt x="234" y="221"/>
                      </a:lnTo>
                      <a:lnTo>
                        <a:pt x="234" y="223"/>
                      </a:lnTo>
                      <a:lnTo>
                        <a:pt x="238" y="225"/>
                      </a:lnTo>
                      <a:lnTo>
                        <a:pt x="238" y="227"/>
                      </a:lnTo>
                      <a:lnTo>
                        <a:pt x="240" y="228"/>
                      </a:lnTo>
                      <a:lnTo>
                        <a:pt x="240" y="23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" name="CustomShape 92"/>
                <p:cNvSpPr/>
                <p:nvPr/>
              </p:nvSpPr>
              <p:spPr>
                <a:xfrm>
                  <a:off x="6308640" y="6192720"/>
                  <a:ext cx="272520" cy="166320"/>
                </a:xfrm>
                <a:custGeom>
                  <a:avLst/>
                  <a:gdLst/>
                  <a:ahLst/>
                  <a:rect l="l" t="t" r="r" b="b"/>
                  <a:pathLst>
                    <a:path w="172" h="105">
                      <a:moveTo>
                        <a:pt x="0" y="0"/>
                      </a:move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8" y="8"/>
                      </a:lnTo>
                      <a:lnTo>
                        <a:pt x="8" y="10"/>
                      </a:lnTo>
                      <a:lnTo>
                        <a:pt x="12" y="12"/>
                      </a:lnTo>
                      <a:lnTo>
                        <a:pt x="12" y="14"/>
                      </a:lnTo>
                      <a:lnTo>
                        <a:pt x="17" y="16"/>
                      </a:lnTo>
                      <a:lnTo>
                        <a:pt x="17" y="18"/>
                      </a:lnTo>
                      <a:lnTo>
                        <a:pt x="19" y="19"/>
                      </a:lnTo>
                      <a:lnTo>
                        <a:pt x="19" y="21"/>
                      </a:lnTo>
                      <a:lnTo>
                        <a:pt x="23" y="23"/>
                      </a:lnTo>
                      <a:lnTo>
                        <a:pt x="23" y="25"/>
                      </a:lnTo>
                      <a:lnTo>
                        <a:pt x="27" y="27"/>
                      </a:lnTo>
                      <a:lnTo>
                        <a:pt x="27" y="29"/>
                      </a:lnTo>
                      <a:lnTo>
                        <a:pt x="31" y="31"/>
                      </a:lnTo>
                      <a:lnTo>
                        <a:pt x="31" y="33"/>
                      </a:lnTo>
                      <a:lnTo>
                        <a:pt x="36" y="35"/>
                      </a:lnTo>
                      <a:lnTo>
                        <a:pt x="36" y="37"/>
                      </a:lnTo>
                      <a:lnTo>
                        <a:pt x="40" y="39"/>
                      </a:lnTo>
                      <a:lnTo>
                        <a:pt x="40" y="41"/>
                      </a:lnTo>
                      <a:lnTo>
                        <a:pt x="44" y="43"/>
                      </a:lnTo>
                      <a:lnTo>
                        <a:pt x="44" y="45"/>
                      </a:lnTo>
                      <a:lnTo>
                        <a:pt x="48" y="47"/>
                      </a:lnTo>
                      <a:lnTo>
                        <a:pt x="48" y="49"/>
                      </a:lnTo>
                      <a:lnTo>
                        <a:pt x="50" y="50"/>
                      </a:lnTo>
                      <a:lnTo>
                        <a:pt x="55" y="52"/>
                      </a:lnTo>
                      <a:lnTo>
                        <a:pt x="55" y="54"/>
                      </a:lnTo>
                      <a:lnTo>
                        <a:pt x="59" y="56"/>
                      </a:lnTo>
                      <a:lnTo>
                        <a:pt x="59" y="57"/>
                      </a:lnTo>
                      <a:lnTo>
                        <a:pt x="63" y="59"/>
                      </a:lnTo>
                      <a:lnTo>
                        <a:pt x="63" y="61"/>
                      </a:lnTo>
                      <a:lnTo>
                        <a:pt x="65" y="62"/>
                      </a:lnTo>
                      <a:lnTo>
                        <a:pt x="69" y="64"/>
                      </a:lnTo>
                      <a:lnTo>
                        <a:pt x="69" y="66"/>
                      </a:lnTo>
                      <a:lnTo>
                        <a:pt x="71" y="67"/>
                      </a:lnTo>
                      <a:lnTo>
                        <a:pt x="76" y="69"/>
                      </a:lnTo>
                      <a:lnTo>
                        <a:pt x="76" y="70"/>
                      </a:lnTo>
                      <a:lnTo>
                        <a:pt x="80" y="72"/>
                      </a:lnTo>
                      <a:lnTo>
                        <a:pt x="80" y="73"/>
                      </a:lnTo>
                      <a:lnTo>
                        <a:pt x="84" y="75"/>
                      </a:lnTo>
                      <a:lnTo>
                        <a:pt x="84" y="76"/>
                      </a:lnTo>
                      <a:lnTo>
                        <a:pt x="88" y="78"/>
                      </a:lnTo>
                      <a:lnTo>
                        <a:pt x="88" y="79"/>
                      </a:lnTo>
                      <a:lnTo>
                        <a:pt x="90" y="80"/>
                      </a:lnTo>
                      <a:lnTo>
                        <a:pt x="92" y="81"/>
                      </a:lnTo>
                      <a:lnTo>
                        <a:pt x="97" y="83"/>
                      </a:lnTo>
                      <a:lnTo>
                        <a:pt x="97" y="84"/>
                      </a:lnTo>
                      <a:lnTo>
                        <a:pt x="99" y="85"/>
                      </a:lnTo>
                      <a:lnTo>
                        <a:pt x="101" y="86"/>
                      </a:lnTo>
                      <a:lnTo>
                        <a:pt x="103" y="87"/>
                      </a:lnTo>
                      <a:lnTo>
                        <a:pt x="105" y="88"/>
                      </a:lnTo>
                      <a:lnTo>
                        <a:pt x="109" y="90"/>
                      </a:lnTo>
                      <a:lnTo>
                        <a:pt x="109" y="91"/>
                      </a:lnTo>
                      <a:lnTo>
                        <a:pt x="111" y="92"/>
                      </a:lnTo>
                      <a:lnTo>
                        <a:pt x="113" y="93"/>
                      </a:lnTo>
                      <a:lnTo>
                        <a:pt x="116" y="93"/>
                      </a:lnTo>
                      <a:lnTo>
                        <a:pt x="118" y="94"/>
                      </a:lnTo>
                      <a:lnTo>
                        <a:pt x="120" y="95"/>
                      </a:lnTo>
                      <a:lnTo>
                        <a:pt x="122" y="96"/>
                      </a:lnTo>
                      <a:lnTo>
                        <a:pt x="124" y="97"/>
                      </a:lnTo>
                      <a:lnTo>
                        <a:pt x="126" y="98"/>
                      </a:lnTo>
                      <a:lnTo>
                        <a:pt x="128" y="98"/>
                      </a:lnTo>
                      <a:lnTo>
                        <a:pt x="130" y="99"/>
                      </a:lnTo>
                      <a:lnTo>
                        <a:pt x="132" y="100"/>
                      </a:lnTo>
                      <a:lnTo>
                        <a:pt x="134" y="100"/>
                      </a:lnTo>
                      <a:lnTo>
                        <a:pt x="137" y="101"/>
                      </a:lnTo>
                      <a:lnTo>
                        <a:pt x="139" y="101"/>
                      </a:lnTo>
                      <a:lnTo>
                        <a:pt x="141" y="102"/>
                      </a:lnTo>
                      <a:lnTo>
                        <a:pt x="143" y="102"/>
                      </a:lnTo>
                      <a:lnTo>
                        <a:pt x="145" y="103"/>
                      </a:lnTo>
                      <a:lnTo>
                        <a:pt x="147" y="103"/>
                      </a:lnTo>
                      <a:lnTo>
                        <a:pt x="149" y="104"/>
                      </a:lnTo>
                      <a:lnTo>
                        <a:pt x="151" y="104"/>
                      </a:lnTo>
                      <a:lnTo>
                        <a:pt x="153" y="104"/>
                      </a:lnTo>
                      <a:lnTo>
                        <a:pt x="155" y="105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2" y="105"/>
                      </a:lnTo>
                      <a:lnTo>
                        <a:pt x="164" y="105"/>
                      </a:lnTo>
                      <a:lnTo>
                        <a:pt x="166" y="105"/>
                      </a:lnTo>
                      <a:lnTo>
                        <a:pt x="168" y="105"/>
                      </a:lnTo>
                      <a:lnTo>
                        <a:pt x="170" y="105"/>
                      </a:lnTo>
                      <a:lnTo>
                        <a:pt x="172" y="10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6" name="Group 93"/>
              <p:cNvGrpSpPr/>
              <p:nvPr/>
            </p:nvGrpSpPr>
            <p:grpSpPr>
              <a:xfrm>
                <a:off x="5929200" y="5812560"/>
                <a:ext cx="1447560" cy="544320"/>
                <a:chOff x="5929200" y="5812560"/>
                <a:chExt cx="1447560" cy="544320"/>
              </a:xfrm>
            </p:grpSpPr>
            <p:sp>
              <p:nvSpPr>
                <p:cNvPr id="237" name="CustomShape 94"/>
                <p:cNvSpPr/>
                <p:nvPr/>
              </p:nvSpPr>
              <p:spPr>
                <a:xfrm>
                  <a:off x="5929200" y="6044400"/>
                  <a:ext cx="396360" cy="312480"/>
                </a:xfrm>
                <a:custGeom>
                  <a:avLst/>
                  <a:gdLst/>
                  <a:ahLst/>
                  <a:rect l="l" t="t" r="r" b="b"/>
                  <a:pathLst>
                    <a:path w="250" h="197">
                      <a:moveTo>
                        <a:pt x="0" y="197"/>
                      </a:moveTo>
                      <a:lnTo>
                        <a:pt x="2" y="197"/>
                      </a:lnTo>
                      <a:lnTo>
                        <a:pt x="4" y="197"/>
                      </a:lnTo>
                      <a:lnTo>
                        <a:pt x="6" y="197"/>
                      </a:lnTo>
                      <a:lnTo>
                        <a:pt x="8" y="197"/>
                      </a:lnTo>
                      <a:lnTo>
                        <a:pt x="10" y="197"/>
                      </a:lnTo>
                      <a:lnTo>
                        <a:pt x="12" y="197"/>
                      </a:lnTo>
                      <a:lnTo>
                        <a:pt x="14" y="196"/>
                      </a:lnTo>
                      <a:lnTo>
                        <a:pt x="16" y="196"/>
                      </a:lnTo>
                      <a:lnTo>
                        <a:pt x="19" y="196"/>
                      </a:lnTo>
                      <a:lnTo>
                        <a:pt x="21" y="195"/>
                      </a:lnTo>
                      <a:lnTo>
                        <a:pt x="23" y="195"/>
                      </a:lnTo>
                      <a:lnTo>
                        <a:pt x="25" y="194"/>
                      </a:lnTo>
                      <a:lnTo>
                        <a:pt x="27" y="194"/>
                      </a:lnTo>
                      <a:lnTo>
                        <a:pt x="29" y="193"/>
                      </a:lnTo>
                      <a:lnTo>
                        <a:pt x="31" y="193"/>
                      </a:lnTo>
                      <a:lnTo>
                        <a:pt x="33" y="192"/>
                      </a:lnTo>
                      <a:lnTo>
                        <a:pt x="35" y="192"/>
                      </a:lnTo>
                      <a:lnTo>
                        <a:pt x="38" y="191"/>
                      </a:lnTo>
                      <a:lnTo>
                        <a:pt x="40" y="190"/>
                      </a:lnTo>
                      <a:lnTo>
                        <a:pt x="42" y="190"/>
                      </a:lnTo>
                      <a:lnTo>
                        <a:pt x="44" y="189"/>
                      </a:lnTo>
                      <a:lnTo>
                        <a:pt x="46" y="188"/>
                      </a:lnTo>
                      <a:lnTo>
                        <a:pt x="48" y="187"/>
                      </a:lnTo>
                      <a:lnTo>
                        <a:pt x="50" y="186"/>
                      </a:lnTo>
                      <a:lnTo>
                        <a:pt x="52" y="186"/>
                      </a:lnTo>
                      <a:lnTo>
                        <a:pt x="54" y="185"/>
                      </a:lnTo>
                      <a:lnTo>
                        <a:pt x="56" y="184"/>
                      </a:lnTo>
                      <a:lnTo>
                        <a:pt x="59" y="183"/>
                      </a:lnTo>
                      <a:lnTo>
                        <a:pt x="61" y="182"/>
                      </a:lnTo>
                      <a:lnTo>
                        <a:pt x="63" y="181"/>
                      </a:lnTo>
                      <a:lnTo>
                        <a:pt x="67" y="179"/>
                      </a:lnTo>
                      <a:lnTo>
                        <a:pt x="67" y="178"/>
                      </a:lnTo>
                      <a:lnTo>
                        <a:pt x="69" y="177"/>
                      </a:lnTo>
                      <a:lnTo>
                        <a:pt x="71" y="176"/>
                      </a:lnTo>
                      <a:lnTo>
                        <a:pt x="73" y="175"/>
                      </a:lnTo>
                      <a:lnTo>
                        <a:pt x="75" y="174"/>
                      </a:lnTo>
                      <a:lnTo>
                        <a:pt x="80" y="172"/>
                      </a:lnTo>
                      <a:lnTo>
                        <a:pt x="80" y="171"/>
                      </a:lnTo>
                      <a:lnTo>
                        <a:pt x="82" y="170"/>
                      </a:lnTo>
                      <a:lnTo>
                        <a:pt x="86" y="168"/>
                      </a:lnTo>
                      <a:lnTo>
                        <a:pt x="86" y="167"/>
                      </a:lnTo>
                      <a:lnTo>
                        <a:pt x="90" y="165"/>
                      </a:lnTo>
                      <a:lnTo>
                        <a:pt x="90" y="164"/>
                      </a:lnTo>
                      <a:lnTo>
                        <a:pt x="92" y="163"/>
                      </a:lnTo>
                      <a:lnTo>
                        <a:pt x="96" y="161"/>
                      </a:lnTo>
                      <a:lnTo>
                        <a:pt x="96" y="159"/>
                      </a:lnTo>
                      <a:lnTo>
                        <a:pt x="99" y="158"/>
                      </a:lnTo>
                      <a:lnTo>
                        <a:pt x="103" y="156"/>
                      </a:lnTo>
                      <a:lnTo>
                        <a:pt x="103" y="155"/>
                      </a:lnTo>
                      <a:lnTo>
                        <a:pt x="107" y="153"/>
                      </a:lnTo>
                      <a:lnTo>
                        <a:pt x="107" y="151"/>
                      </a:lnTo>
                      <a:lnTo>
                        <a:pt x="109" y="150"/>
                      </a:lnTo>
                      <a:lnTo>
                        <a:pt x="113" y="148"/>
                      </a:lnTo>
                      <a:lnTo>
                        <a:pt x="113" y="146"/>
                      </a:lnTo>
                      <a:lnTo>
                        <a:pt x="117" y="144"/>
                      </a:lnTo>
                      <a:lnTo>
                        <a:pt x="117" y="143"/>
                      </a:lnTo>
                      <a:lnTo>
                        <a:pt x="122" y="141"/>
                      </a:lnTo>
                      <a:lnTo>
                        <a:pt x="122" y="139"/>
                      </a:lnTo>
                      <a:lnTo>
                        <a:pt x="126" y="137"/>
                      </a:lnTo>
                      <a:lnTo>
                        <a:pt x="126" y="135"/>
                      </a:lnTo>
                      <a:lnTo>
                        <a:pt x="130" y="133"/>
                      </a:lnTo>
                      <a:lnTo>
                        <a:pt x="130" y="131"/>
                      </a:lnTo>
                      <a:lnTo>
                        <a:pt x="134" y="129"/>
                      </a:lnTo>
                      <a:lnTo>
                        <a:pt x="134" y="127"/>
                      </a:lnTo>
                      <a:lnTo>
                        <a:pt x="138" y="125"/>
                      </a:lnTo>
                      <a:lnTo>
                        <a:pt x="138" y="123"/>
                      </a:lnTo>
                      <a:lnTo>
                        <a:pt x="143" y="121"/>
                      </a:lnTo>
                      <a:lnTo>
                        <a:pt x="143" y="119"/>
                      </a:lnTo>
                      <a:lnTo>
                        <a:pt x="147" y="117"/>
                      </a:lnTo>
                      <a:lnTo>
                        <a:pt x="147" y="115"/>
                      </a:lnTo>
                      <a:lnTo>
                        <a:pt x="151" y="113"/>
                      </a:lnTo>
                      <a:lnTo>
                        <a:pt x="151" y="111"/>
                      </a:lnTo>
                      <a:lnTo>
                        <a:pt x="153" y="110"/>
                      </a:lnTo>
                      <a:lnTo>
                        <a:pt x="153" y="108"/>
                      </a:lnTo>
                      <a:lnTo>
                        <a:pt x="157" y="106"/>
                      </a:lnTo>
                      <a:lnTo>
                        <a:pt x="157" y="104"/>
                      </a:lnTo>
                      <a:lnTo>
                        <a:pt x="162" y="102"/>
                      </a:lnTo>
                      <a:lnTo>
                        <a:pt x="162" y="100"/>
                      </a:lnTo>
                      <a:lnTo>
                        <a:pt x="164" y="99"/>
                      </a:lnTo>
                      <a:lnTo>
                        <a:pt x="164" y="97"/>
                      </a:lnTo>
                      <a:lnTo>
                        <a:pt x="168" y="95"/>
                      </a:lnTo>
                      <a:lnTo>
                        <a:pt x="168" y="92"/>
                      </a:lnTo>
                      <a:lnTo>
                        <a:pt x="170" y="91"/>
                      </a:lnTo>
                      <a:lnTo>
                        <a:pt x="170" y="90"/>
                      </a:lnTo>
                      <a:lnTo>
                        <a:pt x="172" y="89"/>
                      </a:lnTo>
                      <a:lnTo>
                        <a:pt x="172" y="87"/>
                      </a:lnTo>
                      <a:lnTo>
                        <a:pt x="176" y="85"/>
                      </a:lnTo>
                      <a:lnTo>
                        <a:pt x="176" y="83"/>
                      </a:lnTo>
                      <a:lnTo>
                        <a:pt x="178" y="82"/>
                      </a:lnTo>
                      <a:lnTo>
                        <a:pt x="178" y="80"/>
                      </a:lnTo>
                      <a:lnTo>
                        <a:pt x="183" y="78"/>
                      </a:lnTo>
                      <a:lnTo>
                        <a:pt x="183" y="76"/>
                      </a:lnTo>
                      <a:lnTo>
                        <a:pt x="185" y="75"/>
                      </a:lnTo>
                      <a:lnTo>
                        <a:pt x="185" y="73"/>
                      </a:lnTo>
                      <a:lnTo>
                        <a:pt x="189" y="71"/>
                      </a:lnTo>
                      <a:lnTo>
                        <a:pt x="189" y="68"/>
                      </a:lnTo>
                      <a:lnTo>
                        <a:pt x="193" y="66"/>
                      </a:lnTo>
                      <a:lnTo>
                        <a:pt x="193" y="64"/>
                      </a:lnTo>
                      <a:lnTo>
                        <a:pt x="195" y="63"/>
                      </a:lnTo>
                      <a:lnTo>
                        <a:pt x="195" y="61"/>
                      </a:lnTo>
                      <a:lnTo>
                        <a:pt x="199" y="59"/>
                      </a:lnTo>
                      <a:lnTo>
                        <a:pt x="199" y="56"/>
                      </a:lnTo>
                      <a:lnTo>
                        <a:pt x="204" y="54"/>
                      </a:lnTo>
                      <a:lnTo>
                        <a:pt x="204" y="51"/>
                      </a:lnTo>
                      <a:lnTo>
                        <a:pt x="208" y="49"/>
                      </a:lnTo>
                      <a:lnTo>
                        <a:pt x="208" y="47"/>
                      </a:lnTo>
                      <a:lnTo>
                        <a:pt x="210" y="46"/>
                      </a:lnTo>
                      <a:lnTo>
                        <a:pt x="210" y="44"/>
                      </a:lnTo>
                      <a:lnTo>
                        <a:pt x="214" y="42"/>
                      </a:lnTo>
                      <a:lnTo>
                        <a:pt x="214" y="39"/>
                      </a:lnTo>
                      <a:lnTo>
                        <a:pt x="218" y="37"/>
                      </a:lnTo>
                      <a:lnTo>
                        <a:pt x="218" y="34"/>
                      </a:lnTo>
                      <a:lnTo>
                        <a:pt x="223" y="32"/>
                      </a:lnTo>
                      <a:lnTo>
                        <a:pt x="223" y="29"/>
                      </a:lnTo>
                      <a:lnTo>
                        <a:pt x="227" y="27"/>
                      </a:lnTo>
                      <a:lnTo>
                        <a:pt x="227" y="24"/>
                      </a:lnTo>
                      <a:lnTo>
                        <a:pt x="231" y="22"/>
                      </a:lnTo>
                      <a:lnTo>
                        <a:pt x="231" y="19"/>
                      </a:lnTo>
                      <a:lnTo>
                        <a:pt x="235" y="17"/>
                      </a:lnTo>
                      <a:lnTo>
                        <a:pt x="235" y="14"/>
                      </a:lnTo>
                      <a:lnTo>
                        <a:pt x="239" y="12"/>
                      </a:lnTo>
                      <a:lnTo>
                        <a:pt x="239" y="10"/>
                      </a:lnTo>
                      <a:lnTo>
                        <a:pt x="242" y="9"/>
                      </a:lnTo>
                      <a:lnTo>
                        <a:pt x="242" y="7"/>
                      </a:lnTo>
                      <a:lnTo>
                        <a:pt x="246" y="5"/>
                      </a:lnTo>
                      <a:lnTo>
                        <a:pt x="246" y="2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" name="CustomShape 95"/>
                <p:cNvSpPr/>
                <p:nvPr/>
              </p:nvSpPr>
              <p:spPr>
                <a:xfrm>
                  <a:off x="6326280" y="5812560"/>
                  <a:ext cx="396360" cy="231480"/>
                </a:xfrm>
                <a:custGeom>
                  <a:avLst/>
                  <a:gdLst/>
                  <a:ahLst/>
                  <a:rect l="l" t="t" r="r" b="b"/>
                  <a:pathLst>
                    <a:path w="250" h="146">
                      <a:moveTo>
                        <a:pt x="0" y="146"/>
                      </a:moveTo>
                      <a:lnTo>
                        <a:pt x="0" y="143"/>
                      </a:lnTo>
                      <a:lnTo>
                        <a:pt x="4" y="141"/>
                      </a:lnTo>
                      <a:lnTo>
                        <a:pt x="4" y="138"/>
                      </a:lnTo>
                      <a:lnTo>
                        <a:pt x="8" y="136"/>
                      </a:lnTo>
                      <a:lnTo>
                        <a:pt x="8" y="133"/>
                      </a:lnTo>
                      <a:lnTo>
                        <a:pt x="13" y="131"/>
                      </a:lnTo>
                      <a:lnTo>
                        <a:pt x="13" y="129"/>
                      </a:lnTo>
                      <a:lnTo>
                        <a:pt x="15" y="128"/>
                      </a:lnTo>
                      <a:lnTo>
                        <a:pt x="15" y="126"/>
                      </a:lnTo>
                      <a:lnTo>
                        <a:pt x="19" y="124"/>
                      </a:lnTo>
                      <a:lnTo>
                        <a:pt x="19" y="122"/>
                      </a:lnTo>
                      <a:lnTo>
                        <a:pt x="21" y="121"/>
                      </a:lnTo>
                      <a:lnTo>
                        <a:pt x="21" y="119"/>
                      </a:lnTo>
                      <a:lnTo>
                        <a:pt x="25" y="116"/>
                      </a:lnTo>
                      <a:lnTo>
                        <a:pt x="25" y="114"/>
                      </a:lnTo>
                      <a:lnTo>
                        <a:pt x="27" y="113"/>
                      </a:lnTo>
                      <a:lnTo>
                        <a:pt x="27" y="111"/>
                      </a:lnTo>
                      <a:lnTo>
                        <a:pt x="31" y="109"/>
                      </a:lnTo>
                      <a:lnTo>
                        <a:pt x="31" y="107"/>
                      </a:lnTo>
                      <a:lnTo>
                        <a:pt x="34" y="106"/>
                      </a:lnTo>
                      <a:lnTo>
                        <a:pt x="34" y="104"/>
                      </a:lnTo>
                      <a:lnTo>
                        <a:pt x="38" y="102"/>
                      </a:lnTo>
                      <a:lnTo>
                        <a:pt x="38" y="100"/>
                      </a:lnTo>
                      <a:lnTo>
                        <a:pt x="40" y="99"/>
                      </a:lnTo>
                      <a:lnTo>
                        <a:pt x="40" y="98"/>
                      </a:lnTo>
                      <a:lnTo>
                        <a:pt x="42" y="97"/>
                      </a:lnTo>
                      <a:lnTo>
                        <a:pt x="42" y="95"/>
                      </a:lnTo>
                      <a:lnTo>
                        <a:pt x="46" y="93"/>
                      </a:lnTo>
                      <a:lnTo>
                        <a:pt x="46" y="91"/>
                      </a:lnTo>
                      <a:lnTo>
                        <a:pt x="50" y="89"/>
                      </a:lnTo>
                      <a:lnTo>
                        <a:pt x="50" y="87"/>
                      </a:lnTo>
                      <a:lnTo>
                        <a:pt x="53" y="86"/>
                      </a:lnTo>
                      <a:lnTo>
                        <a:pt x="53" y="84"/>
                      </a:lnTo>
                      <a:lnTo>
                        <a:pt x="57" y="82"/>
                      </a:lnTo>
                      <a:lnTo>
                        <a:pt x="57" y="80"/>
                      </a:lnTo>
                      <a:lnTo>
                        <a:pt x="61" y="78"/>
                      </a:lnTo>
                      <a:lnTo>
                        <a:pt x="61" y="76"/>
                      </a:lnTo>
                      <a:lnTo>
                        <a:pt x="65" y="74"/>
                      </a:lnTo>
                      <a:lnTo>
                        <a:pt x="65" y="72"/>
                      </a:lnTo>
                      <a:lnTo>
                        <a:pt x="69" y="70"/>
                      </a:lnTo>
                      <a:lnTo>
                        <a:pt x="69" y="68"/>
                      </a:lnTo>
                      <a:lnTo>
                        <a:pt x="74" y="66"/>
                      </a:lnTo>
                      <a:lnTo>
                        <a:pt x="74" y="64"/>
                      </a:lnTo>
                      <a:lnTo>
                        <a:pt x="78" y="62"/>
                      </a:lnTo>
                      <a:lnTo>
                        <a:pt x="78" y="60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4" y="55"/>
                      </a:lnTo>
                      <a:lnTo>
                        <a:pt x="88" y="53"/>
                      </a:lnTo>
                      <a:lnTo>
                        <a:pt x="88" y="51"/>
                      </a:lnTo>
                      <a:lnTo>
                        <a:pt x="92" y="49"/>
                      </a:lnTo>
                      <a:lnTo>
                        <a:pt x="92" y="48"/>
                      </a:lnTo>
                      <a:lnTo>
                        <a:pt x="97" y="46"/>
                      </a:lnTo>
                      <a:lnTo>
                        <a:pt x="97" y="44"/>
                      </a:lnTo>
                      <a:lnTo>
                        <a:pt x="101" y="42"/>
                      </a:lnTo>
                      <a:lnTo>
                        <a:pt x="101" y="41"/>
                      </a:lnTo>
                      <a:lnTo>
                        <a:pt x="105" y="39"/>
                      </a:lnTo>
                      <a:lnTo>
                        <a:pt x="105" y="38"/>
                      </a:lnTo>
                      <a:lnTo>
                        <a:pt x="109" y="36"/>
                      </a:lnTo>
                      <a:lnTo>
                        <a:pt x="109" y="35"/>
                      </a:lnTo>
                      <a:lnTo>
                        <a:pt x="114" y="33"/>
                      </a:lnTo>
                      <a:lnTo>
                        <a:pt x="114" y="32"/>
                      </a:lnTo>
                      <a:lnTo>
                        <a:pt x="118" y="30"/>
                      </a:lnTo>
                      <a:lnTo>
                        <a:pt x="118" y="29"/>
                      </a:lnTo>
                      <a:lnTo>
                        <a:pt x="122" y="27"/>
                      </a:lnTo>
                      <a:lnTo>
                        <a:pt x="122" y="26"/>
                      </a:lnTo>
                      <a:lnTo>
                        <a:pt x="124" y="25"/>
                      </a:lnTo>
                      <a:lnTo>
                        <a:pt x="126" y="24"/>
                      </a:lnTo>
                      <a:lnTo>
                        <a:pt x="130" y="22"/>
                      </a:lnTo>
                      <a:lnTo>
                        <a:pt x="130" y="21"/>
                      </a:lnTo>
                      <a:lnTo>
                        <a:pt x="132" y="20"/>
                      </a:lnTo>
                      <a:lnTo>
                        <a:pt x="135" y="19"/>
                      </a:lnTo>
                      <a:lnTo>
                        <a:pt x="137" y="18"/>
                      </a:lnTo>
                      <a:lnTo>
                        <a:pt x="141" y="16"/>
                      </a:lnTo>
                      <a:lnTo>
                        <a:pt x="141" y="15"/>
                      </a:lnTo>
                      <a:lnTo>
                        <a:pt x="143" y="14"/>
                      </a:lnTo>
                      <a:lnTo>
                        <a:pt x="145" y="13"/>
                      </a:lnTo>
                      <a:lnTo>
                        <a:pt x="147" y="12"/>
                      </a:lnTo>
                      <a:lnTo>
                        <a:pt x="149" y="12"/>
                      </a:lnTo>
                      <a:lnTo>
                        <a:pt x="151" y="11"/>
                      </a:lnTo>
                      <a:lnTo>
                        <a:pt x="153" y="10"/>
                      </a:lnTo>
                      <a:lnTo>
                        <a:pt x="156" y="9"/>
                      </a:lnTo>
                      <a:lnTo>
                        <a:pt x="158" y="8"/>
                      </a:lnTo>
                      <a:lnTo>
                        <a:pt x="160" y="7"/>
                      </a:lnTo>
                      <a:lnTo>
                        <a:pt x="162" y="7"/>
                      </a:lnTo>
                      <a:lnTo>
                        <a:pt x="164" y="6"/>
                      </a:lnTo>
                      <a:lnTo>
                        <a:pt x="166" y="5"/>
                      </a:lnTo>
                      <a:lnTo>
                        <a:pt x="168" y="5"/>
                      </a:lnTo>
                      <a:lnTo>
                        <a:pt x="170" y="4"/>
                      </a:lnTo>
                      <a:lnTo>
                        <a:pt x="172" y="4"/>
                      </a:lnTo>
                      <a:lnTo>
                        <a:pt x="175" y="3"/>
                      </a:lnTo>
                      <a:lnTo>
                        <a:pt x="177" y="3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3" y="1"/>
                      </a:lnTo>
                      <a:lnTo>
                        <a:pt x="185" y="1"/>
                      </a:lnTo>
                      <a:lnTo>
                        <a:pt x="187" y="1"/>
                      </a:lnTo>
                      <a:lnTo>
                        <a:pt x="189" y="0"/>
                      </a:lnTo>
                      <a:lnTo>
                        <a:pt x="191" y="0"/>
                      </a:lnTo>
                      <a:lnTo>
                        <a:pt x="193" y="0"/>
                      </a:lnTo>
                      <a:lnTo>
                        <a:pt x="196" y="0"/>
                      </a:lnTo>
                      <a:lnTo>
                        <a:pt x="198" y="0"/>
                      </a:lnTo>
                      <a:lnTo>
                        <a:pt x="200" y="0"/>
                      </a:lnTo>
                      <a:lnTo>
                        <a:pt x="202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2" y="0"/>
                      </a:lnTo>
                      <a:lnTo>
                        <a:pt x="214" y="0"/>
                      </a:lnTo>
                      <a:lnTo>
                        <a:pt x="217" y="0"/>
                      </a:lnTo>
                      <a:lnTo>
                        <a:pt x="219" y="0"/>
                      </a:lnTo>
                      <a:lnTo>
                        <a:pt x="221" y="1"/>
                      </a:lnTo>
                      <a:lnTo>
                        <a:pt x="223" y="1"/>
                      </a:lnTo>
                      <a:lnTo>
                        <a:pt x="225" y="1"/>
                      </a:lnTo>
                      <a:lnTo>
                        <a:pt x="227" y="2"/>
                      </a:lnTo>
                      <a:lnTo>
                        <a:pt x="229" y="2"/>
                      </a:lnTo>
                      <a:lnTo>
                        <a:pt x="231" y="2"/>
                      </a:lnTo>
                      <a:lnTo>
                        <a:pt x="233" y="3"/>
                      </a:lnTo>
                      <a:lnTo>
                        <a:pt x="235" y="3"/>
                      </a:lnTo>
                      <a:lnTo>
                        <a:pt x="238" y="4"/>
                      </a:lnTo>
                      <a:lnTo>
                        <a:pt x="240" y="5"/>
                      </a:lnTo>
                      <a:lnTo>
                        <a:pt x="242" y="5"/>
                      </a:lnTo>
                      <a:lnTo>
                        <a:pt x="244" y="6"/>
                      </a:lnTo>
                      <a:lnTo>
                        <a:pt x="246" y="7"/>
                      </a:lnTo>
                      <a:lnTo>
                        <a:pt x="248" y="7"/>
                      </a:lnTo>
                      <a:lnTo>
                        <a:pt x="250" y="8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" name="CustomShape 96"/>
                <p:cNvSpPr/>
                <p:nvPr/>
              </p:nvSpPr>
              <p:spPr>
                <a:xfrm>
                  <a:off x="6723000" y="5825160"/>
                  <a:ext cx="380520" cy="364680"/>
                </a:xfrm>
                <a:custGeom>
                  <a:avLst/>
                  <a:gdLst/>
                  <a:ahLst/>
                  <a:rect l="l" t="t" r="r" b="b"/>
                  <a:pathLst>
                    <a:path w="240" h="230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7" y="3"/>
                      </a:lnTo>
                      <a:lnTo>
                        <a:pt x="9" y="3"/>
                      </a:lnTo>
                      <a:lnTo>
                        <a:pt x="11" y="4"/>
                      </a:lnTo>
                      <a:lnTo>
                        <a:pt x="13" y="5"/>
                      </a:lnTo>
                      <a:lnTo>
                        <a:pt x="15" y="6"/>
                      </a:lnTo>
                      <a:lnTo>
                        <a:pt x="17" y="7"/>
                      </a:lnTo>
                      <a:lnTo>
                        <a:pt x="19" y="8"/>
                      </a:lnTo>
                      <a:lnTo>
                        <a:pt x="21" y="9"/>
                      </a:lnTo>
                      <a:lnTo>
                        <a:pt x="25" y="11"/>
                      </a:lnTo>
                      <a:lnTo>
                        <a:pt x="25" y="12"/>
                      </a:lnTo>
                      <a:lnTo>
                        <a:pt x="28" y="13"/>
                      </a:lnTo>
                      <a:lnTo>
                        <a:pt x="30" y="14"/>
                      </a:lnTo>
                      <a:lnTo>
                        <a:pt x="32" y="15"/>
                      </a:lnTo>
                      <a:lnTo>
                        <a:pt x="36" y="17"/>
                      </a:lnTo>
                      <a:lnTo>
                        <a:pt x="36" y="18"/>
                      </a:lnTo>
                      <a:lnTo>
                        <a:pt x="38" y="19"/>
                      </a:lnTo>
                      <a:lnTo>
                        <a:pt x="42" y="21"/>
                      </a:lnTo>
                      <a:lnTo>
                        <a:pt x="42" y="22"/>
                      </a:lnTo>
                      <a:lnTo>
                        <a:pt x="44" y="23"/>
                      </a:lnTo>
                      <a:lnTo>
                        <a:pt x="49" y="25"/>
                      </a:lnTo>
                      <a:lnTo>
                        <a:pt x="49" y="26"/>
                      </a:lnTo>
                      <a:lnTo>
                        <a:pt x="53" y="28"/>
                      </a:lnTo>
                      <a:lnTo>
                        <a:pt x="53" y="29"/>
                      </a:lnTo>
                      <a:lnTo>
                        <a:pt x="57" y="31"/>
                      </a:lnTo>
                      <a:lnTo>
                        <a:pt x="57" y="33"/>
                      </a:lnTo>
                      <a:lnTo>
                        <a:pt x="59" y="34"/>
                      </a:lnTo>
                      <a:lnTo>
                        <a:pt x="63" y="36"/>
                      </a:lnTo>
                      <a:lnTo>
                        <a:pt x="63" y="38"/>
                      </a:lnTo>
                      <a:lnTo>
                        <a:pt x="65" y="39"/>
                      </a:lnTo>
                      <a:lnTo>
                        <a:pt x="70" y="41"/>
                      </a:lnTo>
                      <a:lnTo>
                        <a:pt x="70" y="43"/>
                      </a:lnTo>
                      <a:lnTo>
                        <a:pt x="74" y="45"/>
                      </a:lnTo>
                      <a:lnTo>
                        <a:pt x="74" y="46"/>
                      </a:lnTo>
                      <a:lnTo>
                        <a:pt x="78" y="48"/>
                      </a:lnTo>
                      <a:lnTo>
                        <a:pt x="78" y="50"/>
                      </a:lnTo>
                      <a:lnTo>
                        <a:pt x="82" y="52"/>
                      </a:lnTo>
                      <a:lnTo>
                        <a:pt x="82" y="54"/>
                      </a:lnTo>
                      <a:lnTo>
                        <a:pt x="86" y="56"/>
                      </a:lnTo>
                      <a:lnTo>
                        <a:pt x="86" y="58"/>
                      </a:lnTo>
                      <a:lnTo>
                        <a:pt x="91" y="60"/>
                      </a:lnTo>
                      <a:lnTo>
                        <a:pt x="91" y="62"/>
                      </a:lnTo>
                      <a:lnTo>
                        <a:pt x="95" y="64"/>
                      </a:lnTo>
                      <a:lnTo>
                        <a:pt x="95" y="66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3" y="72"/>
                      </a:lnTo>
                      <a:lnTo>
                        <a:pt x="103" y="74"/>
                      </a:lnTo>
                      <a:lnTo>
                        <a:pt x="107" y="76"/>
                      </a:lnTo>
                      <a:lnTo>
                        <a:pt x="107" y="78"/>
                      </a:lnTo>
                      <a:lnTo>
                        <a:pt x="110" y="79"/>
                      </a:lnTo>
                      <a:lnTo>
                        <a:pt x="110" y="81"/>
                      </a:lnTo>
                      <a:lnTo>
                        <a:pt x="114" y="83"/>
                      </a:lnTo>
                      <a:lnTo>
                        <a:pt x="114" y="85"/>
                      </a:lnTo>
                      <a:lnTo>
                        <a:pt x="118" y="87"/>
                      </a:lnTo>
                      <a:lnTo>
                        <a:pt x="118" y="89"/>
                      </a:lnTo>
                      <a:lnTo>
                        <a:pt x="120" y="90"/>
                      </a:lnTo>
                      <a:lnTo>
                        <a:pt x="120" y="92"/>
                      </a:lnTo>
                      <a:lnTo>
                        <a:pt x="124" y="94"/>
                      </a:lnTo>
                      <a:lnTo>
                        <a:pt x="124" y="96"/>
                      </a:lnTo>
                      <a:lnTo>
                        <a:pt x="129" y="98"/>
                      </a:lnTo>
                      <a:lnTo>
                        <a:pt x="129" y="101"/>
                      </a:lnTo>
                      <a:lnTo>
                        <a:pt x="133" y="103"/>
                      </a:lnTo>
                      <a:lnTo>
                        <a:pt x="133" y="105"/>
                      </a:lnTo>
                      <a:lnTo>
                        <a:pt x="135" y="106"/>
                      </a:lnTo>
                      <a:lnTo>
                        <a:pt x="135" y="108"/>
                      </a:lnTo>
                      <a:lnTo>
                        <a:pt x="139" y="111"/>
                      </a:lnTo>
                      <a:lnTo>
                        <a:pt x="139" y="113"/>
                      </a:lnTo>
                      <a:lnTo>
                        <a:pt x="141" y="114"/>
                      </a:lnTo>
                      <a:lnTo>
                        <a:pt x="141" y="116"/>
                      </a:lnTo>
                      <a:lnTo>
                        <a:pt x="145" y="118"/>
                      </a:lnTo>
                      <a:lnTo>
                        <a:pt x="145" y="120"/>
                      </a:lnTo>
                      <a:lnTo>
                        <a:pt x="147" y="121"/>
                      </a:lnTo>
                      <a:lnTo>
                        <a:pt x="147" y="123"/>
                      </a:lnTo>
                      <a:lnTo>
                        <a:pt x="152" y="125"/>
                      </a:lnTo>
                      <a:lnTo>
                        <a:pt x="152" y="128"/>
                      </a:lnTo>
                      <a:lnTo>
                        <a:pt x="156" y="130"/>
                      </a:lnTo>
                      <a:lnTo>
                        <a:pt x="156" y="133"/>
                      </a:lnTo>
                      <a:lnTo>
                        <a:pt x="160" y="135"/>
                      </a:lnTo>
                      <a:lnTo>
                        <a:pt x="160" y="138"/>
                      </a:lnTo>
                      <a:lnTo>
                        <a:pt x="164" y="140"/>
                      </a:lnTo>
                      <a:lnTo>
                        <a:pt x="164" y="142"/>
                      </a:lnTo>
                      <a:lnTo>
                        <a:pt x="166" y="143"/>
                      </a:lnTo>
                      <a:lnTo>
                        <a:pt x="166" y="145"/>
                      </a:lnTo>
                      <a:lnTo>
                        <a:pt x="171" y="147"/>
                      </a:lnTo>
                      <a:lnTo>
                        <a:pt x="171" y="150"/>
                      </a:lnTo>
                      <a:lnTo>
                        <a:pt x="175" y="152"/>
                      </a:lnTo>
                      <a:lnTo>
                        <a:pt x="175" y="155"/>
                      </a:lnTo>
                      <a:lnTo>
                        <a:pt x="179" y="157"/>
                      </a:lnTo>
                      <a:lnTo>
                        <a:pt x="179" y="160"/>
                      </a:lnTo>
                      <a:lnTo>
                        <a:pt x="183" y="162"/>
                      </a:lnTo>
                      <a:lnTo>
                        <a:pt x="183" y="165"/>
                      </a:lnTo>
                      <a:lnTo>
                        <a:pt x="187" y="167"/>
                      </a:lnTo>
                      <a:lnTo>
                        <a:pt x="187" y="170"/>
                      </a:lnTo>
                      <a:lnTo>
                        <a:pt x="192" y="172"/>
                      </a:lnTo>
                      <a:lnTo>
                        <a:pt x="192" y="174"/>
                      </a:lnTo>
                      <a:lnTo>
                        <a:pt x="194" y="175"/>
                      </a:lnTo>
                      <a:lnTo>
                        <a:pt x="194" y="177"/>
                      </a:lnTo>
                      <a:lnTo>
                        <a:pt x="196" y="178"/>
                      </a:lnTo>
                      <a:lnTo>
                        <a:pt x="196" y="179"/>
                      </a:lnTo>
                      <a:lnTo>
                        <a:pt x="198" y="180"/>
                      </a:lnTo>
                      <a:lnTo>
                        <a:pt x="198" y="182"/>
                      </a:lnTo>
                      <a:lnTo>
                        <a:pt x="202" y="184"/>
                      </a:lnTo>
                      <a:lnTo>
                        <a:pt x="202" y="187"/>
                      </a:lnTo>
                      <a:lnTo>
                        <a:pt x="206" y="189"/>
                      </a:lnTo>
                      <a:lnTo>
                        <a:pt x="206" y="192"/>
                      </a:lnTo>
                      <a:lnTo>
                        <a:pt x="211" y="194"/>
                      </a:lnTo>
                      <a:lnTo>
                        <a:pt x="211" y="197"/>
                      </a:lnTo>
                      <a:lnTo>
                        <a:pt x="215" y="199"/>
                      </a:lnTo>
                      <a:lnTo>
                        <a:pt x="215" y="201"/>
                      </a:lnTo>
                      <a:lnTo>
                        <a:pt x="217" y="202"/>
                      </a:lnTo>
                      <a:lnTo>
                        <a:pt x="217" y="204"/>
                      </a:lnTo>
                      <a:lnTo>
                        <a:pt x="221" y="206"/>
                      </a:lnTo>
                      <a:lnTo>
                        <a:pt x="221" y="209"/>
                      </a:lnTo>
                      <a:lnTo>
                        <a:pt x="225" y="211"/>
                      </a:lnTo>
                      <a:lnTo>
                        <a:pt x="225" y="213"/>
                      </a:lnTo>
                      <a:lnTo>
                        <a:pt x="227" y="214"/>
                      </a:lnTo>
                      <a:lnTo>
                        <a:pt x="227" y="216"/>
                      </a:lnTo>
                      <a:lnTo>
                        <a:pt x="232" y="218"/>
                      </a:lnTo>
                      <a:lnTo>
                        <a:pt x="232" y="220"/>
                      </a:lnTo>
                      <a:lnTo>
                        <a:pt x="234" y="221"/>
                      </a:lnTo>
                      <a:lnTo>
                        <a:pt x="234" y="223"/>
                      </a:lnTo>
                      <a:lnTo>
                        <a:pt x="238" y="225"/>
                      </a:lnTo>
                      <a:lnTo>
                        <a:pt x="238" y="227"/>
                      </a:lnTo>
                      <a:lnTo>
                        <a:pt x="240" y="228"/>
                      </a:lnTo>
                      <a:lnTo>
                        <a:pt x="240" y="23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" name="CustomShape 97"/>
                <p:cNvSpPr/>
                <p:nvPr/>
              </p:nvSpPr>
              <p:spPr>
                <a:xfrm>
                  <a:off x="7104240" y="6190560"/>
                  <a:ext cx="272520" cy="166320"/>
                </a:xfrm>
                <a:custGeom>
                  <a:avLst/>
                  <a:gdLst/>
                  <a:ahLst/>
                  <a:rect l="l" t="t" r="r" b="b"/>
                  <a:pathLst>
                    <a:path w="172" h="105">
                      <a:moveTo>
                        <a:pt x="0" y="0"/>
                      </a:move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8" y="8"/>
                      </a:lnTo>
                      <a:lnTo>
                        <a:pt x="8" y="10"/>
                      </a:lnTo>
                      <a:lnTo>
                        <a:pt x="13" y="12"/>
                      </a:lnTo>
                      <a:lnTo>
                        <a:pt x="13" y="14"/>
                      </a:lnTo>
                      <a:lnTo>
                        <a:pt x="17" y="16"/>
                      </a:lnTo>
                      <a:lnTo>
                        <a:pt x="17" y="18"/>
                      </a:lnTo>
                      <a:lnTo>
                        <a:pt x="19" y="19"/>
                      </a:lnTo>
                      <a:lnTo>
                        <a:pt x="19" y="21"/>
                      </a:lnTo>
                      <a:lnTo>
                        <a:pt x="23" y="23"/>
                      </a:lnTo>
                      <a:lnTo>
                        <a:pt x="23" y="25"/>
                      </a:lnTo>
                      <a:lnTo>
                        <a:pt x="27" y="27"/>
                      </a:lnTo>
                      <a:lnTo>
                        <a:pt x="27" y="29"/>
                      </a:lnTo>
                      <a:lnTo>
                        <a:pt x="32" y="31"/>
                      </a:lnTo>
                      <a:lnTo>
                        <a:pt x="32" y="33"/>
                      </a:lnTo>
                      <a:lnTo>
                        <a:pt x="36" y="35"/>
                      </a:lnTo>
                      <a:lnTo>
                        <a:pt x="36" y="37"/>
                      </a:lnTo>
                      <a:lnTo>
                        <a:pt x="40" y="39"/>
                      </a:lnTo>
                      <a:lnTo>
                        <a:pt x="40" y="41"/>
                      </a:lnTo>
                      <a:lnTo>
                        <a:pt x="44" y="43"/>
                      </a:lnTo>
                      <a:lnTo>
                        <a:pt x="44" y="45"/>
                      </a:lnTo>
                      <a:lnTo>
                        <a:pt x="48" y="47"/>
                      </a:lnTo>
                      <a:lnTo>
                        <a:pt x="48" y="49"/>
                      </a:lnTo>
                      <a:lnTo>
                        <a:pt x="50" y="50"/>
                      </a:lnTo>
                      <a:lnTo>
                        <a:pt x="55" y="52"/>
                      </a:lnTo>
                      <a:lnTo>
                        <a:pt x="55" y="54"/>
                      </a:lnTo>
                      <a:lnTo>
                        <a:pt x="59" y="56"/>
                      </a:lnTo>
                      <a:lnTo>
                        <a:pt x="59" y="57"/>
                      </a:lnTo>
                      <a:lnTo>
                        <a:pt x="63" y="59"/>
                      </a:lnTo>
                      <a:lnTo>
                        <a:pt x="63" y="61"/>
                      </a:lnTo>
                      <a:lnTo>
                        <a:pt x="65" y="62"/>
                      </a:lnTo>
                      <a:lnTo>
                        <a:pt x="69" y="64"/>
                      </a:lnTo>
                      <a:lnTo>
                        <a:pt x="69" y="66"/>
                      </a:lnTo>
                      <a:lnTo>
                        <a:pt x="71" y="67"/>
                      </a:lnTo>
                      <a:lnTo>
                        <a:pt x="76" y="69"/>
                      </a:lnTo>
                      <a:lnTo>
                        <a:pt x="76" y="70"/>
                      </a:lnTo>
                      <a:lnTo>
                        <a:pt x="80" y="72"/>
                      </a:lnTo>
                      <a:lnTo>
                        <a:pt x="80" y="73"/>
                      </a:lnTo>
                      <a:lnTo>
                        <a:pt x="84" y="75"/>
                      </a:lnTo>
                      <a:lnTo>
                        <a:pt x="84" y="76"/>
                      </a:lnTo>
                      <a:lnTo>
                        <a:pt x="88" y="78"/>
                      </a:lnTo>
                      <a:lnTo>
                        <a:pt x="88" y="79"/>
                      </a:lnTo>
                      <a:lnTo>
                        <a:pt x="90" y="80"/>
                      </a:lnTo>
                      <a:lnTo>
                        <a:pt x="93" y="81"/>
                      </a:lnTo>
                      <a:lnTo>
                        <a:pt x="97" y="83"/>
                      </a:lnTo>
                      <a:lnTo>
                        <a:pt x="97" y="84"/>
                      </a:lnTo>
                      <a:lnTo>
                        <a:pt x="99" y="85"/>
                      </a:lnTo>
                      <a:lnTo>
                        <a:pt x="101" y="86"/>
                      </a:lnTo>
                      <a:lnTo>
                        <a:pt x="103" y="87"/>
                      </a:lnTo>
                      <a:lnTo>
                        <a:pt x="105" y="88"/>
                      </a:lnTo>
                      <a:lnTo>
                        <a:pt x="109" y="90"/>
                      </a:lnTo>
                      <a:lnTo>
                        <a:pt x="109" y="91"/>
                      </a:lnTo>
                      <a:lnTo>
                        <a:pt x="111" y="92"/>
                      </a:lnTo>
                      <a:lnTo>
                        <a:pt x="114" y="93"/>
                      </a:lnTo>
                      <a:lnTo>
                        <a:pt x="116" y="93"/>
                      </a:lnTo>
                      <a:lnTo>
                        <a:pt x="118" y="94"/>
                      </a:lnTo>
                      <a:lnTo>
                        <a:pt x="120" y="95"/>
                      </a:lnTo>
                      <a:lnTo>
                        <a:pt x="122" y="96"/>
                      </a:lnTo>
                      <a:lnTo>
                        <a:pt x="124" y="97"/>
                      </a:lnTo>
                      <a:lnTo>
                        <a:pt x="126" y="98"/>
                      </a:lnTo>
                      <a:lnTo>
                        <a:pt x="128" y="98"/>
                      </a:lnTo>
                      <a:lnTo>
                        <a:pt x="130" y="99"/>
                      </a:lnTo>
                      <a:lnTo>
                        <a:pt x="132" y="100"/>
                      </a:lnTo>
                      <a:lnTo>
                        <a:pt x="135" y="100"/>
                      </a:lnTo>
                      <a:lnTo>
                        <a:pt x="137" y="101"/>
                      </a:lnTo>
                      <a:lnTo>
                        <a:pt x="139" y="101"/>
                      </a:lnTo>
                      <a:lnTo>
                        <a:pt x="141" y="102"/>
                      </a:lnTo>
                      <a:lnTo>
                        <a:pt x="143" y="102"/>
                      </a:lnTo>
                      <a:lnTo>
                        <a:pt x="145" y="103"/>
                      </a:lnTo>
                      <a:lnTo>
                        <a:pt x="147" y="103"/>
                      </a:lnTo>
                      <a:lnTo>
                        <a:pt x="149" y="104"/>
                      </a:lnTo>
                      <a:lnTo>
                        <a:pt x="151" y="104"/>
                      </a:lnTo>
                      <a:lnTo>
                        <a:pt x="154" y="104"/>
                      </a:lnTo>
                      <a:lnTo>
                        <a:pt x="156" y="105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2" y="105"/>
                      </a:lnTo>
                      <a:lnTo>
                        <a:pt x="164" y="105"/>
                      </a:lnTo>
                      <a:lnTo>
                        <a:pt x="166" y="105"/>
                      </a:lnTo>
                      <a:lnTo>
                        <a:pt x="168" y="105"/>
                      </a:lnTo>
                      <a:lnTo>
                        <a:pt x="170" y="105"/>
                      </a:lnTo>
                      <a:lnTo>
                        <a:pt x="172" y="10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1" name="Group 98"/>
              <p:cNvGrpSpPr/>
              <p:nvPr/>
            </p:nvGrpSpPr>
            <p:grpSpPr>
              <a:xfrm>
                <a:off x="6304680" y="5823720"/>
                <a:ext cx="1398240" cy="531720"/>
                <a:chOff x="6304680" y="5823720"/>
                <a:chExt cx="1398240" cy="531720"/>
              </a:xfrm>
            </p:grpSpPr>
            <p:sp>
              <p:nvSpPr>
                <p:cNvPr id="242" name="CustomShape 99"/>
                <p:cNvSpPr/>
                <p:nvPr/>
              </p:nvSpPr>
              <p:spPr>
                <a:xfrm>
                  <a:off x="6304680" y="6049080"/>
                  <a:ext cx="383760" cy="306000"/>
                </a:xfrm>
                <a:custGeom>
                  <a:avLst/>
                  <a:gdLst/>
                  <a:ahLst/>
                  <a:rect l="l" t="t" r="r" b="b"/>
                  <a:pathLst>
                    <a:path w="242" h="193">
                      <a:moveTo>
                        <a:pt x="0" y="193"/>
                      </a:moveTo>
                      <a:lnTo>
                        <a:pt x="2" y="193"/>
                      </a:lnTo>
                      <a:lnTo>
                        <a:pt x="4" y="193"/>
                      </a:lnTo>
                      <a:lnTo>
                        <a:pt x="6" y="193"/>
                      </a:lnTo>
                      <a:lnTo>
                        <a:pt x="8" y="193"/>
                      </a:lnTo>
                      <a:lnTo>
                        <a:pt x="10" y="193"/>
                      </a:lnTo>
                      <a:lnTo>
                        <a:pt x="12" y="193"/>
                      </a:lnTo>
                      <a:lnTo>
                        <a:pt x="14" y="192"/>
                      </a:lnTo>
                      <a:lnTo>
                        <a:pt x="16" y="192"/>
                      </a:lnTo>
                      <a:lnTo>
                        <a:pt x="18" y="192"/>
                      </a:lnTo>
                      <a:lnTo>
                        <a:pt x="21" y="191"/>
                      </a:lnTo>
                      <a:lnTo>
                        <a:pt x="23" y="191"/>
                      </a:lnTo>
                      <a:lnTo>
                        <a:pt x="25" y="190"/>
                      </a:lnTo>
                      <a:lnTo>
                        <a:pt x="27" y="190"/>
                      </a:lnTo>
                      <a:lnTo>
                        <a:pt x="29" y="189"/>
                      </a:lnTo>
                      <a:lnTo>
                        <a:pt x="31" y="189"/>
                      </a:lnTo>
                      <a:lnTo>
                        <a:pt x="33" y="188"/>
                      </a:lnTo>
                      <a:lnTo>
                        <a:pt x="35" y="188"/>
                      </a:lnTo>
                      <a:lnTo>
                        <a:pt x="37" y="187"/>
                      </a:lnTo>
                      <a:lnTo>
                        <a:pt x="39" y="186"/>
                      </a:lnTo>
                      <a:lnTo>
                        <a:pt x="41" y="186"/>
                      </a:lnTo>
                      <a:lnTo>
                        <a:pt x="43" y="185"/>
                      </a:lnTo>
                      <a:lnTo>
                        <a:pt x="45" y="184"/>
                      </a:lnTo>
                      <a:lnTo>
                        <a:pt x="47" y="183"/>
                      </a:lnTo>
                      <a:lnTo>
                        <a:pt x="49" y="182"/>
                      </a:lnTo>
                      <a:lnTo>
                        <a:pt x="51" y="182"/>
                      </a:lnTo>
                      <a:lnTo>
                        <a:pt x="53" y="181"/>
                      </a:lnTo>
                      <a:lnTo>
                        <a:pt x="55" y="180"/>
                      </a:lnTo>
                      <a:lnTo>
                        <a:pt x="57" y="179"/>
                      </a:lnTo>
                      <a:lnTo>
                        <a:pt x="59" y="178"/>
                      </a:lnTo>
                      <a:lnTo>
                        <a:pt x="61" y="177"/>
                      </a:lnTo>
                      <a:lnTo>
                        <a:pt x="65" y="175"/>
                      </a:lnTo>
                      <a:lnTo>
                        <a:pt x="65" y="174"/>
                      </a:lnTo>
                      <a:lnTo>
                        <a:pt x="67" y="174"/>
                      </a:lnTo>
                      <a:lnTo>
                        <a:pt x="69" y="173"/>
                      </a:lnTo>
                      <a:lnTo>
                        <a:pt x="71" y="172"/>
                      </a:lnTo>
                      <a:lnTo>
                        <a:pt x="73" y="171"/>
                      </a:lnTo>
                      <a:lnTo>
                        <a:pt x="77" y="169"/>
                      </a:lnTo>
                      <a:lnTo>
                        <a:pt x="77" y="168"/>
                      </a:lnTo>
                      <a:lnTo>
                        <a:pt x="79" y="167"/>
                      </a:lnTo>
                      <a:lnTo>
                        <a:pt x="83" y="165"/>
                      </a:lnTo>
                      <a:lnTo>
                        <a:pt x="83" y="164"/>
                      </a:lnTo>
                      <a:lnTo>
                        <a:pt x="87" y="162"/>
                      </a:lnTo>
                      <a:lnTo>
                        <a:pt x="87" y="161"/>
                      </a:lnTo>
                      <a:lnTo>
                        <a:pt x="90" y="160"/>
                      </a:lnTo>
                      <a:lnTo>
                        <a:pt x="94" y="158"/>
                      </a:lnTo>
                      <a:lnTo>
                        <a:pt x="94" y="156"/>
                      </a:lnTo>
                      <a:lnTo>
                        <a:pt x="96" y="155"/>
                      </a:lnTo>
                      <a:lnTo>
                        <a:pt x="100" y="153"/>
                      </a:lnTo>
                      <a:lnTo>
                        <a:pt x="100" y="152"/>
                      </a:lnTo>
                      <a:lnTo>
                        <a:pt x="104" y="150"/>
                      </a:lnTo>
                      <a:lnTo>
                        <a:pt x="104" y="148"/>
                      </a:lnTo>
                      <a:lnTo>
                        <a:pt x="106" y="147"/>
                      </a:lnTo>
                      <a:lnTo>
                        <a:pt x="110" y="145"/>
                      </a:lnTo>
                      <a:lnTo>
                        <a:pt x="110" y="143"/>
                      </a:lnTo>
                      <a:lnTo>
                        <a:pt x="114" y="141"/>
                      </a:lnTo>
                      <a:lnTo>
                        <a:pt x="114" y="140"/>
                      </a:lnTo>
                      <a:lnTo>
                        <a:pt x="118" y="138"/>
                      </a:lnTo>
                      <a:lnTo>
                        <a:pt x="118" y="136"/>
                      </a:lnTo>
                      <a:lnTo>
                        <a:pt x="122" y="134"/>
                      </a:lnTo>
                      <a:lnTo>
                        <a:pt x="122" y="132"/>
                      </a:lnTo>
                      <a:lnTo>
                        <a:pt x="126" y="130"/>
                      </a:lnTo>
                      <a:lnTo>
                        <a:pt x="126" y="128"/>
                      </a:lnTo>
                      <a:lnTo>
                        <a:pt x="130" y="126"/>
                      </a:lnTo>
                      <a:lnTo>
                        <a:pt x="130" y="124"/>
                      </a:lnTo>
                      <a:lnTo>
                        <a:pt x="134" y="122"/>
                      </a:lnTo>
                      <a:lnTo>
                        <a:pt x="134" y="120"/>
                      </a:lnTo>
                      <a:lnTo>
                        <a:pt x="138" y="118"/>
                      </a:lnTo>
                      <a:lnTo>
                        <a:pt x="138" y="116"/>
                      </a:lnTo>
                      <a:lnTo>
                        <a:pt x="142" y="114"/>
                      </a:lnTo>
                      <a:lnTo>
                        <a:pt x="142" y="113"/>
                      </a:lnTo>
                      <a:lnTo>
                        <a:pt x="146" y="111"/>
                      </a:lnTo>
                      <a:lnTo>
                        <a:pt x="146" y="109"/>
                      </a:lnTo>
                      <a:lnTo>
                        <a:pt x="148" y="108"/>
                      </a:lnTo>
                      <a:lnTo>
                        <a:pt x="148" y="106"/>
                      </a:lnTo>
                      <a:lnTo>
                        <a:pt x="152" y="104"/>
                      </a:lnTo>
                      <a:lnTo>
                        <a:pt x="152" y="102"/>
                      </a:lnTo>
                      <a:lnTo>
                        <a:pt x="156" y="100"/>
                      </a:lnTo>
                      <a:lnTo>
                        <a:pt x="156" y="98"/>
                      </a:lnTo>
                      <a:lnTo>
                        <a:pt x="159" y="97"/>
                      </a:lnTo>
                      <a:lnTo>
                        <a:pt x="159" y="95"/>
                      </a:lnTo>
                      <a:lnTo>
                        <a:pt x="163" y="93"/>
                      </a:lnTo>
                      <a:lnTo>
                        <a:pt x="163" y="91"/>
                      </a:lnTo>
                      <a:lnTo>
                        <a:pt x="165" y="90"/>
                      </a:lnTo>
                      <a:lnTo>
                        <a:pt x="165" y="89"/>
                      </a:lnTo>
                      <a:lnTo>
                        <a:pt x="167" y="88"/>
                      </a:lnTo>
                      <a:lnTo>
                        <a:pt x="167" y="86"/>
                      </a:lnTo>
                      <a:lnTo>
                        <a:pt x="171" y="84"/>
                      </a:lnTo>
                      <a:lnTo>
                        <a:pt x="171" y="82"/>
                      </a:lnTo>
                      <a:lnTo>
                        <a:pt x="173" y="81"/>
                      </a:lnTo>
                      <a:lnTo>
                        <a:pt x="173" y="79"/>
                      </a:lnTo>
                      <a:lnTo>
                        <a:pt x="177" y="77"/>
                      </a:lnTo>
                      <a:lnTo>
                        <a:pt x="177" y="75"/>
                      </a:lnTo>
                      <a:lnTo>
                        <a:pt x="179" y="74"/>
                      </a:lnTo>
                      <a:lnTo>
                        <a:pt x="179" y="72"/>
                      </a:lnTo>
                      <a:lnTo>
                        <a:pt x="183" y="70"/>
                      </a:lnTo>
                      <a:lnTo>
                        <a:pt x="183" y="67"/>
                      </a:lnTo>
                      <a:lnTo>
                        <a:pt x="187" y="65"/>
                      </a:lnTo>
                      <a:lnTo>
                        <a:pt x="187" y="63"/>
                      </a:lnTo>
                      <a:lnTo>
                        <a:pt x="189" y="62"/>
                      </a:lnTo>
                      <a:lnTo>
                        <a:pt x="189" y="60"/>
                      </a:lnTo>
                      <a:lnTo>
                        <a:pt x="193" y="58"/>
                      </a:lnTo>
                      <a:lnTo>
                        <a:pt x="193" y="55"/>
                      </a:lnTo>
                      <a:lnTo>
                        <a:pt x="197" y="53"/>
                      </a:lnTo>
                      <a:lnTo>
                        <a:pt x="197" y="51"/>
                      </a:lnTo>
                      <a:lnTo>
                        <a:pt x="201" y="49"/>
                      </a:lnTo>
                      <a:lnTo>
                        <a:pt x="201" y="47"/>
                      </a:lnTo>
                      <a:lnTo>
                        <a:pt x="203" y="46"/>
                      </a:lnTo>
                      <a:lnTo>
                        <a:pt x="203" y="44"/>
                      </a:lnTo>
                      <a:lnTo>
                        <a:pt x="207" y="42"/>
                      </a:lnTo>
                      <a:lnTo>
                        <a:pt x="207" y="39"/>
                      </a:lnTo>
                      <a:lnTo>
                        <a:pt x="211" y="37"/>
                      </a:lnTo>
                      <a:lnTo>
                        <a:pt x="211" y="34"/>
                      </a:lnTo>
                      <a:lnTo>
                        <a:pt x="215" y="32"/>
                      </a:lnTo>
                      <a:lnTo>
                        <a:pt x="215" y="29"/>
                      </a:lnTo>
                      <a:lnTo>
                        <a:pt x="219" y="27"/>
                      </a:lnTo>
                      <a:lnTo>
                        <a:pt x="219" y="24"/>
                      </a:lnTo>
                      <a:lnTo>
                        <a:pt x="223" y="22"/>
                      </a:lnTo>
                      <a:lnTo>
                        <a:pt x="223" y="19"/>
                      </a:lnTo>
                      <a:lnTo>
                        <a:pt x="227" y="17"/>
                      </a:lnTo>
                      <a:lnTo>
                        <a:pt x="227" y="14"/>
                      </a:lnTo>
                      <a:lnTo>
                        <a:pt x="232" y="12"/>
                      </a:lnTo>
                      <a:lnTo>
                        <a:pt x="232" y="10"/>
                      </a:lnTo>
                      <a:lnTo>
                        <a:pt x="234" y="9"/>
                      </a:lnTo>
                      <a:lnTo>
                        <a:pt x="234" y="7"/>
                      </a:lnTo>
                      <a:lnTo>
                        <a:pt x="238" y="5"/>
                      </a:lnTo>
                      <a:lnTo>
                        <a:pt x="238" y="2"/>
                      </a:lnTo>
                      <a:lnTo>
                        <a:pt x="242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" name="CustomShape 100"/>
                <p:cNvSpPr/>
                <p:nvPr/>
              </p:nvSpPr>
              <p:spPr>
                <a:xfrm>
                  <a:off x="6688800" y="5823720"/>
                  <a:ext cx="382320" cy="225000"/>
                </a:xfrm>
                <a:custGeom>
                  <a:avLst/>
                  <a:gdLst/>
                  <a:ahLst/>
                  <a:rect l="l" t="t" r="r" b="b"/>
                  <a:pathLst>
                    <a:path w="241" h="142">
                      <a:moveTo>
                        <a:pt x="0" y="142"/>
                      </a:moveTo>
                      <a:lnTo>
                        <a:pt x="0" y="139"/>
                      </a:lnTo>
                      <a:lnTo>
                        <a:pt x="4" y="137"/>
                      </a:lnTo>
                      <a:lnTo>
                        <a:pt x="4" y="135"/>
                      </a:lnTo>
                      <a:lnTo>
                        <a:pt x="8" y="133"/>
                      </a:lnTo>
                      <a:lnTo>
                        <a:pt x="8" y="130"/>
                      </a:lnTo>
                      <a:lnTo>
                        <a:pt x="12" y="128"/>
                      </a:lnTo>
                      <a:lnTo>
                        <a:pt x="12" y="126"/>
                      </a:lnTo>
                      <a:lnTo>
                        <a:pt x="14" y="125"/>
                      </a:lnTo>
                      <a:lnTo>
                        <a:pt x="14" y="123"/>
                      </a:lnTo>
                      <a:lnTo>
                        <a:pt x="18" y="121"/>
                      </a:lnTo>
                      <a:lnTo>
                        <a:pt x="18" y="119"/>
                      </a:lnTo>
                      <a:lnTo>
                        <a:pt x="20" y="118"/>
                      </a:lnTo>
                      <a:lnTo>
                        <a:pt x="20" y="116"/>
                      </a:lnTo>
                      <a:lnTo>
                        <a:pt x="24" y="114"/>
                      </a:lnTo>
                      <a:lnTo>
                        <a:pt x="24" y="112"/>
                      </a:lnTo>
                      <a:lnTo>
                        <a:pt x="26" y="111"/>
                      </a:lnTo>
                      <a:lnTo>
                        <a:pt x="26" y="109"/>
                      </a:lnTo>
                      <a:lnTo>
                        <a:pt x="30" y="107"/>
                      </a:lnTo>
                      <a:lnTo>
                        <a:pt x="30" y="105"/>
                      </a:lnTo>
                      <a:lnTo>
                        <a:pt x="32" y="104"/>
                      </a:lnTo>
                      <a:lnTo>
                        <a:pt x="32" y="102"/>
                      </a:lnTo>
                      <a:lnTo>
                        <a:pt x="36" y="100"/>
                      </a:lnTo>
                      <a:lnTo>
                        <a:pt x="36" y="98"/>
                      </a:lnTo>
                      <a:lnTo>
                        <a:pt x="38" y="97"/>
                      </a:lnTo>
                      <a:lnTo>
                        <a:pt x="38" y="96"/>
                      </a:lnTo>
                      <a:lnTo>
                        <a:pt x="40" y="95"/>
                      </a:lnTo>
                      <a:lnTo>
                        <a:pt x="40" y="93"/>
                      </a:lnTo>
                      <a:lnTo>
                        <a:pt x="44" y="91"/>
                      </a:lnTo>
                      <a:lnTo>
                        <a:pt x="44" y="89"/>
                      </a:lnTo>
                      <a:lnTo>
                        <a:pt x="48" y="87"/>
                      </a:lnTo>
                      <a:lnTo>
                        <a:pt x="48" y="85"/>
                      </a:lnTo>
                      <a:lnTo>
                        <a:pt x="50" y="84"/>
                      </a:lnTo>
                      <a:lnTo>
                        <a:pt x="50" y="82"/>
                      </a:lnTo>
                      <a:lnTo>
                        <a:pt x="54" y="80"/>
                      </a:lnTo>
                      <a:lnTo>
                        <a:pt x="54" y="78"/>
                      </a:lnTo>
                      <a:lnTo>
                        <a:pt x="59" y="76"/>
                      </a:lnTo>
                      <a:lnTo>
                        <a:pt x="59" y="74"/>
                      </a:lnTo>
                      <a:lnTo>
                        <a:pt x="63" y="73"/>
                      </a:lnTo>
                      <a:lnTo>
                        <a:pt x="63" y="71"/>
                      </a:lnTo>
                      <a:lnTo>
                        <a:pt x="67" y="69"/>
                      </a:lnTo>
                      <a:lnTo>
                        <a:pt x="67" y="67"/>
                      </a:lnTo>
                      <a:lnTo>
                        <a:pt x="71" y="65"/>
                      </a:lnTo>
                      <a:lnTo>
                        <a:pt x="71" y="63"/>
                      </a:lnTo>
                      <a:lnTo>
                        <a:pt x="75" y="61"/>
                      </a:lnTo>
                      <a:lnTo>
                        <a:pt x="75" y="59"/>
                      </a:lnTo>
                      <a:lnTo>
                        <a:pt x="79" y="57"/>
                      </a:lnTo>
                      <a:lnTo>
                        <a:pt x="79" y="55"/>
                      </a:lnTo>
                      <a:lnTo>
                        <a:pt x="81" y="54"/>
                      </a:lnTo>
                      <a:lnTo>
                        <a:pt x="85" y="52"/>
                      </a:lnTo>
                      <a:lnTo>
                        <a:pt x="85" y="50"/>
                      </a:lnTo>
                      <a:lnTo>
                        <a:pt x="89" y="48"/>
                      </a:lnTo>
                      <a:lnTo>
                        <a:pt x="89" y="47"/>
                      </a:lnTo>
                      <a:lnTo>
                        <a:pt x="93" y="45"/>
                      </a:lnTo>
                      <a:lnTo>
                        <a:pt x="93" y="43"/>
                      </a:lnTo>
                      <a:lnTo>
                        <a:pt x="97" y="41"/>
                      </a:lnTo>
                      <a:lnTo>
                        <a:pt x="97" y="40"/>
                      </a:lnTo>
                      <a:lnTo>
                        <a:pt x="101" y="38"/>
                      </a:lnTo>
                      <a:lnTo>
                        <a:pt x="101" y="37"/>
                      </a:lnTo>
                      <a:lnTo>
                        <a:pt x="105" y="35"/>
                      </a:lnTo>
                      <a:lnTo>
                        <a:pt x="105" y="34"/>
                      </a:lnTo>
                      <a:lnTo>
                        <a:pt x="109" y="32"/>
                      </a:lnTo>
                      <a:lnTo>
                        <a:pt x="109" y="31"/>
                      </a:lnTo>
                      <a:lnTo>
                        <a:pt x="113" y="29"/>
                      </a:lnTo>
                      <a:lnTo>
                        <a:pt x="113" y="28"/>
                      </a:lnTo>
                      <a:lnTo>
                        <a:pt x="117" y="26"/>
                      </a:lnTo>
                      <a:lnTo>
                        <a:pt x="117" y="25"/>
                      </a:lnTo>
                      <a:lnTo>
                        <a:pt x="119" y="24"/>
                      </a:lnTo>
                      <a:lnTo>
                        <a:pt x="121" y="23"/>
                      </a:lnTo>
                      <a:lnTo>
                        <a:pt x="126" y="21"/>
                      </a:lnTo>
                      <a:lnTo>
                        <a:pt x="126" y="20"/>
                      </a:lnTo>
                      <a:lnTo>
                        <a:pt x="128" y="19"/>
                      </a:lnTo>
                      <a:lnTo>
                        <a:pt x="130" y="18"/>
                      </a:lnTo>
                      <a:lnTo>
                        <a:pt x="132" y="17"/>
                      </a:lnTo>
                      <a:lnTo>
                        <a:pt x="136" y="15"/>
                      </a:lnTo>
                      <a:lnTo>
                        <a:pt x="136" y="14"/>
                      </a:lnTo>
                      <a:lnTo>
                        <a:pt x="138" y="14"/>
                      </a:lnTo>
                      <a:lnTo>
                        <a:pt x="140" y="13"/>
                      </a:lnTo>
                      <a:lnTo>
                        <a:pt x="142" y="12"/>
                      </a:lnTo>
                      <a:lnTo>
                        <a:pt x="144" y="12"/>
                      </a:lnTo>
                      <a:lnTo>
                        <a:pt x="146" y="11"/>
                      </a:lnTo>
                      <a:lnTo>
                        <a:pt x="148" y="10"/>
                      </a:lnTo>
                      <a:lnTo>
                        <a:pt x="150" y="9"/>
                      </a:lnTo>
                      <a:lnTo>
                        <a:pt x="152" y="8"/>
                      </a:lnTo>
                      <a:lnTo>
                        <a:pt x="154" y="7"/>
                      </a:lnTo>
                      <a:lnTo>
                        <a:pt x="156" y="7"/>
                      </a:lnTo>
                      <a:lnTo>
                        <a:pt x="158" y="6"/>
                      </a:lnTo>
                      <a:lnTo>
                        <a:pt x="160" y="5"/>
                      </a:lnTo>
                      <a:lnTo>
                        <a:pt x="162" y="5"/>
                      </a:lnTo>
                      <a:lnTo>
                        <a:pt x="164" y="4"/>
                      </a:lnTo>
                      <a:lnTo>
                        <a:pt x="166" y="4"/>
                      </a:lnTo>
                      <a:lnTo>
                        <a:pt x="168" y="3"/>
                      </a:lnTo>
                      <a:lnTo>
                        <a:pt x="170" y="3"/>
                      </a:lnTo>
                      <a:lnTo>
                        <a:pt x="172" y="2"/>
                      </a:lnTo>
                      <a:lnTo>
                        <a:pt x="174" y="2"/>
                      </a:lnTo>
                      <a:lnTo>
                        <a:pt x="176" y="1"/>
                      </a:lnTo>
                      <a:lnTo>
                        <a:pt x="178" y="1"/>
                      </a:lnTo>
                      <a:lnTo>
                        <a:pt x="180" y="1"/>
                      </a:lnTo>
                      <a:lnTo>
                        <a:pt x="182" y="0"/>
                      </a:lnTo>
                      <a:lnTo>
                        <a:pt x="184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0" y="0"/>
                      </a:lnTo>
                      <a:lnTo>
                        <a:pt x="192" y="0"/>
                      </a:lnTo>
                      <a:lnTo>
                        <a:pt x="195" y="0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01" y="0"/>
                      </a:lnTo>
                      <a:lnTo>
                        <a:pt x="203" y="0"/>
                      </a:lnTo>
                      <a:lnTo>
                        <a:pt x="205" y="0"/>
                      </a:lnTo>
                      <a:lnTo>
                        <a:pt x="207" y="0"/>
                      </a:lnTo>
                      <a:lnTo>
                        <a:pt x="209" y="0"/>
                      </a:lnTo>
                      <a:lnTo>
                        <a:pt x="211" y="0"/>
                      </a:lnTo>
                      <a:lnTo>
                        <a:pt x="213" y="1"/>
                      </a:lnTo>
                      <a:lnTo>
                        <a:pt x="215" y="1"/>
                      </a:lnTo>
                      <a:lnTo>
                        <a:pt x="217" y="1"/>
                      </a:lnTo>
                      <a:lnTo>
                        <a:pt x="219" y="2"/>
                      </a:lnTo>
                      <a:lnTo>
                        <a:pt x="221" y="2"/>
                      </a:lnTo>
                      <a:lnTo>
                        <a:pt x="223" y="2"/>
                      </a:lnTo>
                      <a:lnTo>
                        <a:pt x="225" y="3"/>
                      </a:lnTo>
                      <a:lnTo>
                        <a:pt x="227" y="3"/>
                      </a:lnTo>
                      <a:lnTo>
                        <a:pt x="229" y="4"/>
                      </a:lnTo>
                      <a:lnTo>
                        <a:pt x="231" y="5"/>
                      </a:lnTo>
                      <a:lnTo>
                        <a:pt x="233" y="5"/>
                      </a:lnTo>
                      <a:lnTo>
                        <a:pt x="235" y="6"/>
                      </a:lnTo>
                      <a:lnTo>
                        <a:pt x="237" y="7"/>
                      </a:lnTo>
                      <a:lnTo>
                        <a:pt x="239" y="7"/>
                      </a:lnTo>
                      <a:lnTo>
                        <a:pt x="241" y="8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4" name="CustomShape 101"/>
                <p:cNvSpPr/>
                <p:nvPr/>
              </p:nvSpPr>
              <p:spPr>
                <a:xfrm>
                  <a:off x="7071480" y="5836320"/>
                  <a:ext cx="367920" cy="356760"/>
                </a:xfrm>
                <a:custGeom>
                  <a:avLst/>
                  <a:gdLst/>
                  <a:ahLst/>
                  <a:rect l="l" t="t" r="r" b="b"/>
                  <a:pathLst>
                    <a:path w="232" h="225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6" y="3"/>
                      </a:lnTo>
                      <a:lnTo>
                        <a:pt x="8" y="3"/>
                      </a:lnTo>
                      <a:lnTo>
                        <a:pt x="10" y="4"/>
                      </a:lnTo>
                      <a:lnTo>
                        <a:pt x="12" y="5"/>
                      </a:lnTo>
                      <a:lnTo>
                        <a:pt x="14" y="6"/>
                      </a:lnTo>
                      <a:lnTo>
                        <a:pt x="16" y="6"/>
                      </a:lnTo>
                      <a:lnTo>
                        <a:pt x="18" y="7"/>
                      </a:lnTo>
                      <a:lnTo>
                        <a:pt x="20" y="8"/>
                      </a:lnTo>
                      <a:lnTo>
                        <a:pt x="25" y="10"/>
                      </a:lnTo>
                      <a:lnTo>
                        <a:pt x="25" y="11"/>
                      </a:lnTo>
                      <a:lnTo>
                        <a:pt x="27" y="12"/>
                      </a:lnTo>
                      <a:lnTo>
                        <a:pt x="29" y="13"/>
                      </a:lnTo>
                      <a:lnTo>
                        <a:pt x="31" y="14"/>
                      </a:lnTo>
                      <a:lnTo>
                        <a:pt x="35" y="16"/>
                      </a:lnTo>
                      <a:lnTo>
                        <a:pt x="35" y="17"/>
                      </a:lnTo>
                      <a:lnTo>
                        <a:pt x="37" y="18"/>
                      </a:lnTo>
                      <a:lnTo>
                        <a:pt x="41" y="20"/>
                      </a:lnTo>
                      <a:lnTo>
                        <a:pt x="41" y="21"/>
                      </a:lnTo>
                      <a:lnTo>
                        <a:pt x="43" y="22"/>
                      </a:ln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51" y="27"/>
                      </a:lnTo>
                      <a:lnTo>
                        <a:pt x="51" y="28"/>
                      </a:lnTo>
                      <a:lnTo>
                        <a:pt x="55" y="30"/>
                      </a:lnTo>
                      <a:lnTo>
                        <a:pt x="55" y="32"/>
                      </a:lnTo>
                      <a:lnTo>
                        <a:pt x="57" y="33"/>
                      </a:lnTo>
                      <a:lnTo>
                        <a:pt x="61" y="35"/>
                      </a:lnTo>
                      <a:lnTo>
                        <a:pt x="61" y="37"/>
                      </a:lnTo>
                      <a:lnTo>
                        <a:pt x="63" y="38"/>
                      </a:lnTo>
                      <a:lnTo>
                        <a:pt x="67" y="40"/>
                      </a:lnTo>
                      <a:lnTo>
                        <a:pt x="67" y="42"/>
                      </a:lnTo>
                      <a:lnTo>
                        <a:pt x="71" y="44"/>
                      </a:lnTo>
                      <a:lnTo>
                        <a:pt x="71" y="45"/>
                      </a:lnTo>
                      <a:lnTo>
                        <a:pt x="75" y="47"/>
                      </a:lnTo>
                      <a:lnTo>
                        <a:pt x="75" y="49"/>
                      </a:lnTo>
                      <a:lnTo>
                        <a:pt x="79" y="51"/>
                      </a:lnTo>
                      <a:lnTo>
                        <a:pt x="79" y="53"/>
                      </a:lnTo>
                      <a:lnTo>
                        <a:pt x="83" y="55"/>
                      </a:lnTo>
                      <a:lnTo>
                        <a:pt x="83" y="57"/>
                      </a:lnTo>
                      <a:lnTo>
                        <a:pt x="87" y="59"/>
                      </a:lnTo>
                      <a:lnTo>
                        <a:pt x="87" y="61"/>
                      </a:lnTo>
                      <a:lnTo>
                        <a:pt x="92" y="63"/>
                      </a:lnTo>
                      <a:lnTo>
                        <a:pt x="92" y="65"/>
                      </a:lnTo>
                      <a:lnTo>
                        <a:pt x="96" y="66"/>
                      </a:lnTo>
                      <a:lnTo>
                        <a:pt x="96" y="68"/>
                      </a:lnTo>
                      <a:lnTo>
                        <a:pt x="100" y="70"/>
                      </a:lnTo>
                      <a:lnTo>
                        <a:pt x="100" y="72"/>
                      </a:lnTo>
                      <a:lnTo>
                        <a:pt x="104" y="74"/>
                      </a:lnTo>
                      <a:lnTo>
                        <a:pt x="104" y="76"/>
                      </a:lnTo>
                      <a:lnTo>
                        <a:pt x="106" y="77"/>
                      </a:lnTo>
                      <a:lnTo>
                        <a:pt x="106" y="79"/>
                      </a:lnTo>
                      <a:lnTo>
                        <a:pt x="110" y="81"/>
                      </a:lnTo>
                      <a:lnTo>
                        <a:pt x="110" y="83"/>
                      </a:lnTo>
                      <a:lnTo>
                        <a:pt x="114" y="85"/>
                      </a:lnTo>
                      <a:lnTo>
                        <a:pt x="114" y="87"/>
                      </a:lnTo>
                      <a:lnTo>
                        <a:pt x="116" y="88"/>
                      </a:lnTo>
                      <a:lnTo>
                        <a:pt x="116" y="90"/>
                      </a:lnTo>
                      <a:lnTo>
                        <a:pt x="120" y="92"/>
                      </a:lnTo>
                      <a:lnTo>
                        <a:pt x="120" y="94"/>
                      </a:lnTo>
                      <a:lnTo>
                        <a:pt x="124" y="96"/>
                      </a:lnTo>
                      <a:lnTo>
                        <a:pt x="124" y="99"/>
                      </a:lnTo>
                      <a:lnTo>
                        <a:pt x="128" y="101"/>
                      </a:lnTo>
                      <a:lnTo>
                        <a:pt x="128" y="103"/>
                      </a:lnTo>
                      <a:lnTo>
                        <a:pt x="130" y="104"/>
                      </a:lnTo>
                      <a:lnTo>
                        <a:pt x="130" y="106"/>
                      </a:lnTo>
                      <a:lnTo>
                        <a:pt x="134" y="108"/>
                      </a:lnTo>
                      <a:lnTo>
                        <a:pt x="134" y="110"/>
                      </a:lnTo>
                      <a:lnTo>
                        <a:pt x="136" y="111"/>
                      </a:lnTo>
                      <a:lnTo>
                        <a:pt x="136" y="113"/>
                      </a:lnTo>
                      <a:lnTo>
                        <a:pt x="140" y="115"/>
                      </a:lnTo>
                      <a:lnTo>
                        <a:pt x="140" y="117"/>
                      </a:lnTo>
                      <a:lnTo>
                        <a:pt x="142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46" y="125"/>
                      </a:lnTo>
                      <a:lnTo>
                        <a:pt x="150" y="127"/>
                      </a:lnTo>
                      <a:lnTo>
                        <a:pt x="150" y="129"/>
                      </a:lnTo>
                      <a:lnTo>
                        <a:pt x="154" y="131"/>
                      </a:lnTo>
                      <a:lnTo>
                        <a:pt x="154" y="134"/>
                      </a:lnTo>
                      <a:lnTo>
                        <a:pt x="158" y="136"/>
                      </a:lnTo>
                      <a:lnTo>
                        <a:pt x="158" y="138"/>
                      </a:lnTo>
                      <a:lnTo>
                        <a:pt x="161" y="139"/>
                      </a:lnTo>
                      <a:lnTo>
                        <a:pt x="161" y="141"/>
                      </a:lnTo>
                      <a:lnTo>
                        <a:pt x="165" y="143"/>
                      </a:lnTo>
                      <a:lnTo>
                        <a:pt x="165" y="146"/>
                      </a:lnTo>
                      <a:lnTo>
                        <a:pt x="169" y="148"/>
                      </a:lnTo>
                      <a:lnTo>
                        <a:pt x="169" y="151"/>
                      </a:lnTo>
                      <a:lnTo>
                        <a:pt x="173" y="153"/>
                      </a:lnTo>
                      <a:lnTo>
                        <a:pt x="173" y="156"/>
                      </a:lnTo>
                      <a:lnTo>
                        <a:pt x="177" y="158"/>
                      </a:lnTo>
                      <a:lnTo>
                        <a:pt x="177" y="161"/>
                      </a:lnTo>
                      <a:lnTo>
                        <a:pt x="181" y="163"/>
                      </a:lnTo>
                      <a:lnTo>
                        <a:pt x="181" y="166"/>
                      </a:lnTo>
                      <a:lnTo>
                        <a:pt x="185" y="168"/>
                      </a:lnTo>
                      <a:lnTo>
                        <a:pt x="185" y="170"/>
                      </a:lnTo>
                      <a:lnTo>
                        <a:pt x="187" y="171"/>
                      </a:lnTo>
                      <a:lnTo>
                        <a:pt x="187" y="173"/>
                      </a:lnTo>
                      <a:lnTo>
                        <a:pt x="189" y="174"/>
                      </a:lnTo>
                      <a:lnTo>
                        <a:pt x="189" y="175"/>
                      </a:lnTo>
                      <a:lnTo>
                        <a:pt x="191" y="176"/>
                      </a:lnTo>
                      <a:lnTo>
                        <a:pt x="191" y="178"/>
                      </a:lnTo>
                      <a:lnTo>
                        <a:pt x="195" y="180"/>
                      </a:lnTo>
                      <a:lnTo>
                        <a:pt x="195" y="183"/>
                      </a:lnTo>
                      <a:lnTo>
                        <a:pt x="199" y="185"/>
                      </a:lnTo>
                      <a:lnTo>
                        <a:pt x="199" y="187"/>
                      </a:lnTo>
                      <a:lnTo>
                        <a:pt x="203" y="189"/>
                      </a:lnTo>
                      <a:lnTo>
                        <a:pt x="203" y="192"/>
                      </a:lnTo>
                      <a:lnTo>
                        <a:pt x="207" y="194"/>
                      </a:lnTo>
                      <a:lnTo>
                        <a:pt x="207" y="196"/>
                      </a:lnTo>
                      <a:lnTo>
                        <a:pt x="209" y="197"/>
                      </a:lnTo>
                      <a:lnTo>
                        <a:pt x="209" y="199"/>
                      </a:lnTo>
                      <a:lnTo>
                        <a:pt x="213" y="201"/>
                      </a:lnTo>
                      <a:lnTo>
                        <a:pt x="213" y="204"/>
                      </a:lnTo>
                      <a:lnTo>
                        <a:pt x="217" y="206"/>
                      </a:lnTo>
                      <a:lnTo>
                        <a:pt x="217" y="208"/>
                      </a:lnTo>
                      <a:lnTo>
                        <a:pt x="219" y="209"/>
                      </a:lnTo>
                      <a:lnTo>
                        <a:pt x="219" y="211"/>
                      </a:lnTo>
                      <a:lnTo>
                        <a:pt x="223" y="213"/>
                      </a:lnTo>
                      <a:lnTo>
                        <a:pt x="223" y="215"/>
                      </a:lnTo>
                      <a:lnTo>
                        <a:pt x="225" y="216"/>
                      </a:lnTo>
                      <a:lnTo>
                        <a:pt x="225" y="218"/>
                      </a:lnTo>
                      <a:lnTo>
                        <a:pt x="230" y="220"/>
                      </a:lnTo>
                      <a:lnTo>
                        <a:pt x="230" y="222"/>
                      </a:lnTo>
                      <a:lnTo>
                        <a:pt x="232" y="223"/>
                      </a:lnTo>
                      <a:lnTo>
                        <a:pt x="232" y="22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5" name="CustomShape 102"/>
                <p:cNvSpPr/>
                <p:nvPr/>
              </p:nvSpPr>
              <p:spPr>
                <a:xfrm>
                  <a:off x="7439760" y="6193800"/>
                  <a:ext cx="263160" cy="161640"/>
                </a:xfrm>
                <a:custGeom>
                  <a:avLst/>
                  <a:gdLst/>
                  <a:ahLst/>
                  <a:rect l="l" t="t" r="r" b="b"/>
                  <a:pathLst>
                    <a:path w="166" h="102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6" y="6"/>
                      </a:lnTo>
                      <a:lnTo>
                        <a:pt x="8" y="7"/>
                      </a:lnTo>
                      <a:lnTo>
                        <a:pt x="8" y="9"/>
                      </a:lnTo>
                      <a:lnTo>
                        <a:pt x="12" y="11"/>
                      </a:lnTo>
                      <a:lnTo>
                        <a:pt x="12" y="13"/>
                      </a:lnTo>
                      <a:lnTo>
                        <a:pt x="16" y="15"/>
                      </a:lnTo>
                      <a:lnTo>
                        <a:pt x="16" y="17"/>
                      </a:lnTo>
                      <a:lnTo>
                        <a:pt x="18" y="18"/>
                      </a:lnTo>
                      <a:lnTo>
                        <a:pt x="18" y="20"/>
                      </a:lnTo>
                      <a:lnTo>
                        <a:pt x="22" y="22"/>
                      </a:lnTo>
                      <a:lnTo>
                        <a:pt x="22" y="23"/>
                      </a:lnTo>
                      <a:lnTo>
                        <a:pt x="26" y="25"/>
                      </a:lnTo>
                      <a:lnTo>
                        <a:pt x="26" y="27"/>
                      </a:lnTo>
                      <a:lnTo>
                        <a:pt x="30" y="29"/>
                      </a:lnTo>
                      <a:lnTo>
                        <a:pt x="30" y="31"/>
                      </a:lnTo>
                      <a:lnTo>
                        <a:pt x="34" y="33"/>
                      </a:lnTo>
                      <a:lnTo>
                        <a:pt x="34" y="35"/>
                      </a:lnTo>
                      <a:lnTo>
                        <a:pt x="38" y="37"/>
                      </a:lnTo>
                      <a:lnTo>
                        <a:pt x="38" y="39"/>
                      </a:lnTo>
                      <a:lnTo>
                        <a:pt x="42" y="41"/>
                      </a:lnTo>
                      <a:lnTo>
                        <a:pt x="42" y="43"/>
                      </a:lnTo>
                      <a:lnTo>
                        <a:pt x="46" y="45"/>
                      </a:lnTo>
                      <a:lnTo>
                        <a:pt x="46" y="47"/>
                      </a:lnTo>
                      <a:lnTo>
                        <a:pt x="48" y="48"/>
                      </a:lnTo>
                      <a:lnTo>
                        <a:pt x="52" y="50"/>
                      </a:lnTo>
                      <a:lnTo>
                        <a:pt x="52" y="52"/>
                      </a:lnTo>
                      <a:lnTo>
                        <a:pt x="56" y="54"/>
                      </a:lnTo>
                      <a:lnTo>
                        <a:pt x="56" y="55"/>
                      </a:lnTo>
                      <a:lnTo>
                        <a:pt x="60" y="57"/>
                      </a:lnTo>
                      <a:lnTo>
                        <a:pt x="60" y="59"/>
                      </a:lnTo>
                      <a:lnTo>
                        <a:pt x="62" y="60"/>
                      </a:lnTo>
                      <a:lnTo>
                        <a:pt x="67" y="62"/>
                      </a:lnTo>
                      <a:lnTo>
                        <a:pt x="67" y="64"/>
                      </a:lnTo>
                      <a:lnTo>
                        <a:pt x="69" y="65"/>
                      </a:lnTo>
                      <a:lnTo>
                        <a:pt x="73" y="67"/>
                      </a:lnTo>
                      <a:lnTo>
                        <a:pt x="73" y="68"/>
                      </a:lnTo>
                      <a:lnTo>
                        <a:pt x="77" y="70"/>
                      </a:lnTo>
                      <a:lnTo>
                        <a:pt x="77" y="71"/>
                      </a:lnTo>
                      <a:lnTo>
                        <a:pt x="81" y="73"/>
                      </a:lnTo>
                      <a:lnTo>
                        <a:pt x="81" y="74"/>
                      </a:lnTo>
                      <a:lnTo>
                        <a:pt x="85" y="76"/>
                      </a:lnTo>
                      <a:lnTo>
                        <a:pt x="85" y="77"/>
                      </a:lnTo>
                      <a:lnTo>
                        <a:pt x="87" y="78"/>
                      </a:lnTo>
                      <a:lnTo>
                        <a:pt x="89" y="79"/>
                      </a:lnTo>
                      <a:lnTo>
                        <a:pt x="93" y="81"/>
                      </a:lnTo>
                      <a:lnTo>
                        <a:pt x="93" y="82"/>
                      </a:lnTo>
                      <a:lnTo>
                        <a:pt x="95" y="83"/>
                      </a:lnTo>
                      <a:lnTo>
                        <a:pt x="97" y="83"/>
                      </a:lnTo>
                      <a:lnTo>
                        <a:pt x="99" y="84"/>
                      </a:lnTo>
                      <a:lnTo>
                        <a:pt x="101" y="85"/>
                      </a:lnTo>
                      <a:lnTo>
                        <a:pt x="105" y="87"/>
                      </a:lnTo>
                      <a:lnTo>
                        <a:pt x="105" y="88"/>
                      </a:lnTo>
                      <a:lnTo>
                        <a:pt x="107" y="89"/>
                      </a:lnTo>
                      <a:lnTo>
                        <a:pt x="109" y="90"/>
                      </a:lnTo>
                      <a:lnTo>
                        <a:pt x="111" y="90"/>
                      </a:lnTo>
                      <a:lnTo>
                        <a:pt x="113" y="91"/>
                      </a:lnTo>
                      <a:lnTo>
                        <a:pt x="115" y="92"/>
                      </a:lnTo>
                      <a:lnTo>
                        <a:pt x="117" y="93"/>
                      </a:lnTo>
                      <a:lnTo>
                        <a:pt x="119" y="94"/>
                      </a:lnTo>
                      <a:lnTo>
                        <a:pt x="121" y="95"/>
                      </a:lnTo>
                      <a:lnTo>
                        <a:pt x="123" y="95"/>
                      </a:lnTo>
                      <a:lnTo>
                        <a:pt x="125" y="96"/>
                      </a:lnTo>
                      <a:lnTo>
                        <a:pt x="127" y="97"/>
                      </a:lnTo>
                      <a:lnTo>
                        <a:pt x="129" y="97"/>
                      </a:lnTo>
                      <a:lnTo>
                        <a:pt x="131" y="98"/>
                      </a:lnTo>
                      <a:lnTo>
                        <a:pt x="133" y="98"/>
                      </a:lnTo>
                      <a:lnTo>
                        <a:pt x="136" y="99"/>
                      </a:lnTo>
                      <a:lnTo>
                        <a:pt x="138" y="99"/>
                      </a:lnTo>
                      <a:lnTo>
                        <a:pt x="140" y="100"/>
                      </a:lnTo>
                      <a:lnTo>
                        <a:pt x="142" y="100"/>
                      </a:lnTo>
                      <a:lnTo>
                        <a:pt x="144" y="101"/>
                      </a:lnTo>
                      <a:lnTo>
                        <a:pt x="146" y="101"/>
                      </a:lnTo>
                      <a:lnTo>
                        <a:pt x="148" y="101"/>
                      </a:lnTo>
                      <a:lnTo>
                        <a:pt x="150" y="102"/>
                      </a:lnTo>
                      <a:lnTo>
                        <a:pt x="152" y="102"/>
                      </a:lnTo>
                      <a:lnTo>
                        <a:pt x="154" y="102"/>
                      </a:lnTo>
                      <a:lnTo>
                        <a:pt x="156" y="102"/>
                      </a:lnTo>
                      <a:lnTo>
                        <a:pt x="158" y="102"/>
                      </a:lnTo>
                      <a:lnTo>
                        <a:pt x="160" y="102"/>
                      </a:lnTo>
                      <a:lnTo>
                        <a:pt x="162" y="102"/>
                      </a:lnTo>
                      <a:lnTo>
                        <a:pt x="164" y="102"/>
                      </a:lnTo>
                      <a:lnTo>
                        <a:pt x="166" y="102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6" name="CustomShape 103"/>
              <p:cNvSpPr/>
              <p:nvPr/>
            </p:nvSpPr>
            <p:spPr>
              <a:xfrm>
                <a:off x="5154480" y="5509440"/>
                <a:ext cx="2550600" cy="156960"/>
              </a:xfrm>
              <a:prstGeom prst="rect">
                <a:avLst/>
              </a:prstGeom>
              <a:ln>
                <a:noFill/>
              </a:ln>
              <a:effectLst>
                <a:outerShdw blurRad="63500" dir="5400000" dist="38100" rotWithShape="0">
                  <a:srgbClr val="000000">
                    <a:alpha val="45000"/>
                  </a:srgb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/>
            </p:style>
          </p:sp>
          <p:grpSp>
            <p:nvGrpSpPr>
              <p:cNvPr id="247" name="Group 104"/>
              <p:cNvGrpSpPr/>
              <p:nvPr/>
            </p:nvGrpSpPr>
            <p:grpSpPr>
              <a:xfrm>
                <a:off x="5500800" y="5805360"/>
                <a:ext cx="1474200" cy="555480"/>
                <a:chOff x="5500800" y="5805360"/>
                <a:chExt cx="1474200" cy="555480"/>
              </a:xfrm>
            </p:grpSpPr>
            <p:sp>
              <p:nvSpPr>
                <p:cNvPr id="248" name="CustomShape 105"/>
                <p:cNvSpPr/>
                <p:nvPr/>
              </p:nvSpPr>
              <p:spPr>
                <a:xfrm>
                  <a:off x="5500800" y="6045480"/>
                  <a:ext cx="399600" cy="315360"/>
                </a:xfrm>
                <a:custGeom>
                  <a:avLst/>
                  <a:gdLst/>
                  <a:ahLst/>
                  <a:rect l="l" t="t" r="r" b="b"/>
                  <a:pathLst>
                    <a:path w="252" h="192">
                      <a:moveTo>
                        <a:pt x="0" y="192"/>
                      </a:moveTo>
                      <a:lnTo>
                        <a:pt x="2" y="192"/>
                      </a:lnTo>
                      <a:lnTo>
                        <a:pt x="4" y="192"/>
                      </a:lnTo>
                      <a:lnTo>
                        <a:pt x="6" y="192"/>
                      </a:lnTo>
                      <a:lnTo>
                        <a:pt x="8" y="192"/>
                      </a:lnTo>
                      <a:lnTo>
                        <a:pt x="10" y="192"/>
                      </a:lnTo>
                      <a:lnTo>
                        <a:pt x="13" y="192"/>
                      </a:lnTo>
                      <a:lnTo>
                        <a:pt x="15" y="191"/>
                      </a:lnTo>
                      <a:lnTo>
                        <a:pt x="17" y="191"/>
                      </a:lnTo>
                      <a:lnTo>
                        <a:pt x="19" y="191"/>
                      </a:lnTo>
                      <a:lnTo>
                        <a:pt x="21" y="190"/>
                      </a:lnTo>
                      <a:lnTo>
                        <a:pt x="23" y="190"/>
                      </a:lnTo>
                      <a:lnTo>
                        <a:pt x="25" y="190"/>
                      </a:lnTo>
                      <a:lnTo>
                        <a:pt x="28" y="189"/>
                      </a:lnTo>
                      <a:lnTo>
                        <a:pt x="30" y="189"/>
                      </a:lnTo>
                      <a:lnTo>
                        <a:pt x="32" y="188"/>
                      </a:lnTo>
                      <a:lnTo>
                        <a:pt x="34" y="187"/>
                      </a:lnTo>
                      <a:lnTo>
                        <a:pt x="36" y="187"/>
                      </a:lnTo>
                      <a:lnTo>
                        <a:pt x="38" y="186"/>
                      </a:lnTo>
                      <a:lnTo>
                        <a:pt x="40" y="186"/>
                      </a:lnTo>
                      <a:lnTo>
                        <a:pt x="43" y="185"/>
                      </a:lnTo>
                      <a:lnTo>
                        <a:pt x="45" y="184"/>
                      </a:lnTo>
                      <a:lnTo>
                        <a:pt x="47" y="183"/>
                      </a:lnTo>
                      <a:lnTo>
                        <a:pt x="49" y="183"/>
                      </a:lnTo>
                      <a:lnTo>
                        <a:pt x="51" y="182"/>
                      </a:lnTo>
                      <a:lnTo>
                        <a:pt x="53" y="181"/>
                      </a:lnTo>
                      <a:lnTo>
                        <a:pt x="55" y="180"/>
                      </a:lnTo>
                      <a:lnTo>
                        <a:pt x="58" y="179"/>
                      </a:lnTo>
                      <a:lnTo>
                        <a:pt x="60" y="178"/>
                      </a:lnTo>
                      <a:lnTo>
                        <a:pt x="62" y="177"/>
                      </a:lnTo>
                      <a:lnTo>
                        <a:pt x="64" y="176"/>
                      </a:lnTo>
                      <a:lnTo>
                        <a:pt x="66" y="175"/>
                      </a:lnTo>
                      <a:lnTo>
                        <a:pt x="68" y="174"/>
                      </a:lnTo>
                      <a:lnTo>
                        <a:pt x="70" y="173"/>
                      </a:lnTo>
                      <a:lnTo>
                        <a:pt x="75" y="171"/>
                      </a:lnTo>
                      <a:lnTo>
                        <a:pt x="75" y="170"/>
                      </a:lnTo>
                      <a:lnTo>
                        <a:pt x="77" y="169"/>
                      </a:lnTo>
                      <a:lnTo>
                        <a:pt x="79" y="168"/>
                      </a:lnTo>
                      <a:lnTo>
                        <a:pt x="81" y="167"/>
                      </a:lnTo>
                      <a:lnTo>
                        <a:pt x="85" y="165"/>
                      </a:lnTo>
                      <a:lnTo>
                        <a:pt x="85" y="164"/>
                      </a:lnTo>
                      <a:lnTo>
                        <a:pt x="88" y="163"/>
                      </a:lnTo>
                      <a:lnTo>
                        <a:pt x="92" y="161"/>
                      </a:lnTo>
                      <a:lnTo>
                        <a:pt x="92" y="160"/>
                      </a:lnTo>
                      <a:lnTo>
                        <a:pt x="96" y="158"/>
                      </a:lnTo>
                      <a:lnTo>
                        <a:pt x="96" y="157"/>
                      </a:lnTo>
                      <a:lnTo>
                        <a:pt x="100" y="155"/>
                      </a:lnTo>
                      <a:lnTo>
                        <a:pt x="100" y="154"/>
                      </a:lnTo>
                      <a:lnTo>
                        <a:pt x="105" y="152"/>
                      </a:lnTo>
                      <a:lnTo>
                        <a:pt x="105" y="150"/>
                      </a:lnTo>
                      <a:lnTo>
                        <a:pt x="107" y="149"/>
                      </a:lnTo>
                      <a:lnTo>
                        <a:pt x="111" y="147"/>
                      </a:lnTo>
                      <a:lnTo>
                        <a:pt x="111" y="146"/>
                      </a:lnTo>
                      <a:lnTo>
                        <a:pt x="115" y="144"/>
                      </a:lnTo>
                      <a:lnTo>
                        <a:pt x="115" y="142"/>
                      </a:lnTo>
                      <a:lnTo>
                        <a:pt x="120" y="140"/>
                      </a:lnTo>
                      <a:lnTo>
                        <a:pt x="120" y="139"/>
                      </a:lnTo>
                      <a:lnTo>
                        <a:pt x="124" y="137"/>
                      </a:lnTo>
                      <a:lnTo>
                        <a:pt x="124" y="135"/>
                      </a:lnTo>
                      <a:lnTo>
                        <a:pt x="128" y="133"/>
                      </a:lnTo>
                      <a:lnTo>
                        <a:pt x="128" y="131"/>
                      </a:lnTo>
                      <a:lnTo>
                        <a:pt x="132" y="129"/>
                      </a:lnTo>
                      <a:lnTo>
                        <a:pt x="132" y="128"/>
                      </a:lnTo>
                      <a:lnTo>
                        <a:pt x="137" y="125"/>
                      </a:lnTo>
                      <a:lnTo>
                        <a:pt x="137" y="123"/>
                      </a:lnTo>
                      <a:lnTo>
                        <a:pt x="141" y="121"/>
                      </a:lnTo>
                      <a:lnTo>
                        <a:pt x="141" y="119"/>
                      </a:lnTo>
                      <a:lnTo>
                        <a:pt x="145" y="117"/>
                      </a:lnTo>
                      <a:lnTo>
                        <a:pt x="145" y="115"/>
                      </a:lnTo>
                      <a:lnTo>
                        <a:pt x="150" y="113"/>
                      </a:lnTo>
                      <a:lnTo>
                        <a:pt x="150" y="111"/>
                      </a:lnTo>
                      <a:lnTo>
                        <a:pt x="152" y="110"/>
                      </a:lnTo>
                      <a:lnTo>
                        <a:pt x="152" y="108"/>
                      </a:lnTo>
                      <a:lnTo>
                        <a:pt x="156" y="106"/>
                      </a:lnTo>
                      <a:lnTo>
                        <a:pt x="156" y="104"/>
                      </a:lnTo>
                      <a:lnTo>
                        <a:pt x="160" y="102"/>
                      </a:lnTo>
                      <a:lnTo>
                        <a:pt x="160" y="100"/>
                      </a:lnTo>
                      <a:lnTo>
                        <a:pt x="165" y="98"/>
                      </a:lnTo>
                      <a:lnTo>
                        <a:pt x="165" y="96"/>
                      </a:lnTo>
                      <a:lnTo>
                        <a:pt x="167" y="95"/>
                      </a:lnTo>
                      <a:lnTo>
                        <a:pt x="167" y="93"/>
                      </a:lnTo>
                      <a:lnTo>
                        <a:pt x="171" y="91"/>
                      </a:lnTo>
                      <a:lnTo>
                        <a:pt x="171" y="89"/>
                      </a:lnTo>
                      <a:lnTo>
                        <a:pt x="175" y="87"/>
                      </a:lnTo>
                      <a:lnTo>
                        <a:pt x="175" y="84"/>
                      </a:lnTo>
                      <a:lnTo>
                        <a:pt x="180" y="82"/>
                      </a:lnTo>
                      <a:lnTo>
                        <a:pt x="180" y="80"/>
                      </a:lnTo>
                      <a:lnTo>
                        <a:pt x="182" y="79"/>
                      </a:lnTo>
                      <a:lnTo>
                        <a:pt x="182" y="78"/>
                      </a:lnTo>
                      <a:lnTo>
                        <a:pt x="184" y="77"/>
                      </a:lnTo>
                      <a:lnTo>
                        <a:pt x="184" y="75"/>
                      </a:lnTo>
                      <a:lnTo>
                        <a:pt x="188" y="73"/>
                      </a:lnTo>
                      <a:lnTo>
                        <a:pt x="188" y="71"/>
                      </a:lnTo>
                      <a:lnTo>
                        <a:pt x="190" y="70"/>
                      </a:lnTo>
                      <a:lnTo>
                        <a:pt x="190" y="68"/>
                      </a:lnTo>
                      <a:lnTo>
                        <a:pt x="195" y="66"/>
                      </a:lnTo>
                      <a:lnTo>
                        <a:pt x="195" y="64"/>
                      </a:lnTo>
                      <a:lnTo>
                        <a:pt x="197" y="63"/>
                      </a:lnTo>
                      <a:lnTo>
                        <a:pt x="197" y="61"/>
                      </a:lnTo>
                      <a:lnTo>
                        <a:pt x="201" y="59"/>
                      </a:lnTo>
                      <a:lnTo>
                        <a:pt x="201" y="57"/>
                      </a:lnTo>
                      <a:lnTo>
                        <a:pt x="203" y="56"/>
                      </a:lnTo>
                      <a:lnTo>
                        <a:pt x="203" y="54"/>
                      </a:lnTo>
                      <a:lnTo>
                        <a:pt x="207" y="52"/>
                      </a:lnTo>
                      <a:lnTo>
                        <a:pt x="207" y="49"/>
                      </a:lnTo>
                      <a:lnTo>
                        <a:pt x="212" y="47"/>
                      </a:lnTo>
                      <a:lnTo>
                        <a:pt x="212" y="44"/>
                      </a:lnTo>
                      <a:lnTo>
                        <a:pt x="216" y="42"/>
                      </a:lnTo>
                      <a:lnTo>
                        <a:pt x="216" y="40"/>
                      </a:lnTo>
                      <a:lnTo>
                        <a:pt x="218" y="39"/>
                      </a:lnTo>
                      <a:lnTo>
                        <a:pt x="218" y="37"/>
                      </a:lnTo>
                      <a:lnTo>
                        <a:pt x="222" y="35"/>
                      </a:lnTo>
                      <a:lnTo>
                        <a:pt x="222" y="32"/>
                      </a:lnTo>
                      <a:lnTo>
                        <a:pt x="227" y="30"/>
                      </a:lnTo>
                      <a:lnTo>
                        <a:pt x="227" y="28"/>
                      </a:lnTo>
                      <a:lnTo>
                        <a:pt x="229" y="27"/>
                      </a:lnTo>
                      <a:lnTo>
                        <a:pt x="229" y="25"/>
                      </a:lnTo>
                      <a:lnTo>
                        <a:pt x="233" y="23"/>
                      </a:lnTo>
                      <a:lnTo>
                        <a:pt x="233" y="20"/>
                      </a:lnTo>
                      <a:lnTo>
                        <a:pt x="237" y="18"/>
                      </a:lnTo>
                      <a:lnTo>
                        <a:pt x="237" y="15"/>
                      </a:lnTo>
                      <a:lnTo>
                        <a:pt x="242" y="13"/>
                      </a:lnTo>
                      <a:lnTo>
                        <a:pt x="242" y="11"/>
                      </a:lnTo>
                      <a:lnTo>
                        <a:pt x="244" y="10"/>
                      </a:lnTo>
                      <a:lnTo>
                        <a:pt x="244" y="8"/>
                      </a:lnTo>
                      <a:lnTo>
                        <a:pt x="248" y="6"/>
                      </a:lnTo>
                      <a:lnTo>
                        <a:pt x="248" y="2"/>
                      </a:lnTo>
                      <a:lnTo>
                        <a:pt x="252" y="0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9" name="CustomShape 106"/>
                <p:cNvSpPr/>
                <p:nvPr/>
              </p:nvSpPr>
              <p:spPr>
                <a:xfrm>
                  <a:off x="5900760" y="5805360"/>
                  <a:ext cx="401400" cy="239760"/>
                </a:xfrm>
                <a:custGeom>
                  <a:avLst/>
                  <a:gdLst/>
                  <a:ahLst/>
                  <a:rect l="l" t="t" r="r" b="b"/>
                  <a:pathLst>
                    <a:path w="253" h="146">
                      <a:moveTo>
                        <a:pt x="0" y="146"/>
                      </a:moveTo>
                      <a:lnTo>
                        <a:pt x="0" y="144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7" y="139"/>
                      </a:lnTo>
                      <a:lnTo>
                        <a:pt x="7" y="136"/>
                      </a:lnTo>
                      <a:lnTo>
                        <a:pt x="11" y="134"/>
                      </a:lnTo>
                      <a:lnTo>
                        <a:pt x="11" y="132"/>
                      </a:lnTo>
                      <a:lnTo>
                        <a:pt x="13" y="131"/>
                      </a:lnTo>
                      <a:lnTo>
                        <a:pt x="13" y="129"/>
                      </a:lnTo>
                      <a:lnTo>
                        <a:pt x="17" y="127"/>
                      </a:lnTo>
                      <a:lnTo>
                        <a:pt x="17" y="125"/>
                      </a:lnTo>
                      <a:lnTo>
                        <a:pt x="20" y="124"/>
                      </a:lnTo>
                      <a:lnTo>
                        <a:pt x="20" y="122"/>
                      </a:lnTo>
                      <a:lnTo>
                        <a:pt x="24" y="120"/>
                      </a:lnTo>
                      <a:lnTo>
                        <a:pt x="24" y="118"/>
                      </a:lnTo>
                      <a:lnTo>
                        <a:pt x="26" y="117"/>
                      </a:lnTo>
                      <a:lnTo>
                        <a:pt x="26" y="115"/>
                      </a:lnTo>
                      <a:lnTo>
                        <a:pt x="30" y="113"/>
                      </a:lnTo>
                      <a:lnTo>
                        <a:pt x="30" y="111"/>
                      </a:lnTo>
                      <a:lnTo>
                        <a:pt x="32" y="110"/>
                      </a:lnTo>
                      <a:lnTo>
                        <a:pt x="32" y="108"/>
                      </a:lnTo>
                      <a:lnTo>
                        <a:pt x="37" y="106"/>
                      </a:lnTo>
                      <a:lnTo>
                        <a:pt x="37" y="104"/>
                      </a:lnTo>
                      <a:lnTo>
                        <a:pt x="41" y="102"/>
                      </a:lnTo>
                      <a:lnTo>
                        <a:pt x="41" y="100"/>
                      </a:lnTo>
                      <a:lnTo>
                        <a:pt x="43" y="99"/>
                      </a:lnTo>
                      <a:lnTo>
                        <a:pt x="43" y="97"/>
                      </a:lnTo>
                      <a:lnTo>
                        <a:pt x="47" y="95"/>
                      </a:lnTo>
                      <a:lnTo>
                        <a:pt x="47" y="93"/>
                      </a:lnTo>
                      <a:lnTo>
                        <a:pt x="52" y="91"/>
                      </a:lnTo>
                      <a:lnTo>
                        <a:pt x="52" y="89"/>
                      </a:lnTo>
                      <a:lnTo>
                        <a:pt x="54" y="88"/>
                      </a:lnTo>
                      <a:lnTo>
                        <a:pt x="54" y="87"/>
                      </a:lnTo>
                      <a:lnTo>
                        <a:pt x="56" y="86"/>
                      </a:lnTo>
                      <a:lnTo>
                        <a:pt x="56" y="84"/>
                      </a:lnTo>
                      <a:lnTo>
                        <a:pt x="60" y="82"/>
                      </a:lnTo>
                      <a:lnTo>
                        <a:pt x="60" y="80"/>
                      </a:lnTo>
                      <a:lnTo>
                        <a:pt x="65" y="78"/>
                      </a:lnTo>
                      <a:lnTo>
                        <a:pt x="65" y="76"/>
                      </a:lnTo>
                      <a:lnTo>
                        <a:pt x="69" y="74"/>
                      </a:lnTo>
                      <a:lnTo>
                        <a:pt x="69" y="72"/>
                      </a:lnTo>
                      <a:lnTo>
                        <a:pt x="73" y="70"/>
                      </a:lnTo>
                      <a:lnTo>
                        <a:pt x="73" y="68"/>
                      </a:lnTo>
                      <a:lnTo>
                        <a:pt x="77" y="66"/>
                      </a:lnTo>
                      <a:lnTo>
                        <a:pt x="77" y="64"/>
                      </a:lnTo>
                      <a:lnTo>
                        <a:pt x="80" y="63"/>
                      </a:lnTo>
                      <a:lnTo>
                        <a:pt x="84" y="61"/>
                      </a:lnTo>
                      <a:lnTo>
                        <a:pt x="84" y="59"/>
                      </a:lnTo>
                      <a:lnTo>
                        <a:pt x="88" y="57"/>
                      </a:lnTo>
                      <a:lnTo>
                        <a:pt x="88" y="55"/>
                      </a:lnTo>
                      <a:lnTo>
                        <a:pt x="92" y="53"/>
                      </a:lnTo>
                      <a:lnTo>
                        <a:pt x="92" y="52"/>
                      </a:lnTo>
                      <a:lnTo>
                        <a:pt x="97" y="50"/>
                      </a:lnTo>
                      <a:lnTo>
                        <a:pt x="97" y="48"/>
                      </a:lnTo>
                      <a:lnTo>
                        <a:pt x="99" y="47"/>
                      </a:lnTo>
                      <a:lnTo>
                        <a:pt x="103" y="45"/>
                      </a:lnTo>
                      <a:lnTo>
                        <a:pt x="103" y="43"/>
                      </a:lnTo>
                      <a:lnTo>
                        <a:pt x="105" y="42"/>
                      </a:lnTo>
                      <a:lnTo>
                        <a:pt x="109" y="40"/>
                      </a:lnTo>
                      <a:lnTo>
                        <a:pt x="109" y="39"/>
                      </a:lnTo>
                      <a:lnTo>
                        <a:pt x="114" y="37"/>
                      </a:lnTo>
                      <a:lnTo>
                        <a:pt x="114" y="36"/>
                      </a:lnTo>
                      <a:lnTo>
                        <a:pt x="118" y="34"/>
                      </a:lnTo>
                      <a:lnTo>
                        <a:pt x="118" y="33"/>
                      </a:lnTo>
                      <a:lnTo>
                        <a:pt x="122" y="31"/>
                      </a:lnTo>
                      <a:lnTo>
                        <a:pt x="122" y="29"/>
                      </a:lnTo>
                      <a:lnTo>
                        <a:pt x="124" y="28"/>
                      </a:lnTo>
                      <a:lnTo>
                        <a:pt x="129" y="26"/>
                      </a:lnTo>
                      <a:lnTo>
                        <a:pt x="129" y="25"/>
                      </a:lnTo>
                      <a:lnTo>
                        <a:pt x="131" y="24"/>
                      </a:lnTo>
                      <a:lnTo>
                        <a:pt x="133" y="23"/>
                      </a:lnTo>
                      <a:lnTo>
                        <a:pt x="137" y="21"/>
                      </a:lnTo>
                      <a:lnTo>
                        <a:pt x="137" y="20"/>
                      </a:lnTo>
                      <a:lnTo>
                        <a:pt x="139" y="19"/>
                      </a:lnTo>
                      <a:lnTo>
                        <a:pt x="142" y="18"/>
                      </a:lnTo>
                      <a:lnTo>
                        <a:pt x="144" y="17"/>
                      </a:lnTo>
                      <a:lnTo>
                        <a:pt x="146" y="16"/>
                      </a:lnTo>
                      <a:lnTo>
                        <a:pt x="148" y="15"/>
                      </a:lnTo>
                      <a:lnTo>
                        <a:pt x="150" y="14"/>
                      </a:lnTo>
                      <a:lnTo>
                        <a:pt x="152" y="13"/>
                      </a:lnTo>
                      <a:lnTo>
                        <a:pt x="154" y="12"/>
                      </a:lnTo>
                      <a:lnTo>
                        <a:pt x="157" y="11"/>
                      </a:lnTo>
                      <a:lnTo>
                        <a:pt x="159" y="10"/>
                      </a:lnTo>
                      <a:lnTo>
                        <a:pt x="161" y="9"/>
                      </a:lnTo>
                      <a:lnTo>
                        <a:pt x="163" y="9"/>
                      </a:lnTo>
                      <a:lnTo>
                        <a:pt x="165" y="8"/>
                      </a:lnTo>
                      <a:lnTo>
                        <a:pt x="167" y="7"/>
                      </a:lnTo>
                      <a:lnTo>
                        <a:pt x="169" y="7"/>
                      </a:lnTo>
                      <a:lnTo>
                        <a:pt x="172" y="6"/>
                      </a:lnTo>
                      <a:lnTo>
                        <a:pt x="174" y="5"/>
                      </a:lnTo>
                      <a:lnTo>
                        <a:pt x="176" y="5"/>
                      </a:lnTo>
                      <a:lnTo>
                        <a:pt x="178" y="4"/>
                      </a:lnTo>
                      <a:lnTo>
                        <a:pt x="180" y="4"/>
                      </a:lnTo>
                      <a:lnTo>
                        <a:pt x="182" y="3"/>
                      </a:lnTo>
                      <a:lnTo>
                        <a:pt x="184" y="3"/>
                      </a:lnTo>
                      <a:lnTo>
                        <a:pt x="187" y="2"/>
                      </a:lnTo>
                      <a:lnTo>
                        <a:pt x="189" y="2"/>
                      </a:lnTo>
                      <a:lnTo>
                        <a:pt x="191" y="2"/>
                      </a:lnTo>
                      <a:lnTo>
                        <a:pt x="193" y="1"/>
                      </a:lnTo>
                      <a:lnTo>
                        <a:pt x="195" y="1"/>
                      </a:lnTo>
                      <a:lnTo>
                        <a:pt x="197" y="1"/>
                      </a:lnTo>
                      <a:lnTo>
                        <a:pt x="199" y="1"/>
                      </a:lnTo>
                      <a:lnTo>
                        <a:pt x="201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2" y="0"/>
                      </a:lnTo>
                      <a:lnTo>
                        <a:pt x="214" y="0"/>
                      </a:lnTo>
                      <a:lnTo>
                        <a:pt x="216" y="0"/>
                      </a:lnTo>
                      <a:lnTo>
                        <a:pt x="219" y="0"/>
                      </a:lnTo>
                      <a:lnTo>
                        <a:pt x="221" y="1"/>
                      </a:lnTo>
                      <a:lnTo>
                        <a:pt x="223" y="1"/>
                      </a:lnTo>
                      <a:lnTo>
                        <a:pt x="225" y="1"/>
                      </a:lnTo>
                      <a:lnTo>
                        <a:pt x="227" y="1"/>
                      </a:lnTo>
                      <a:lnTo>
                        <a:pt x="229" y="2"/>
                      </a:lnTo>
                      <a:lnTo>
                        <a:pt x="231" y="2"/>
                      </a:lnTo>
                      <a:lnTo>
                        <a:pt x="234" y="2"/>
                      </a:lnTo>
                      <a:lnTo>
                        <a:pt x="236" y="3"/>
                      </a:lnTo>
                      <a:lnTo>
                        <a:pt x="238" y="3"/>
                      </a:lnTo>
                      <a:lnTo>
                        <a:pt x="240" y="4"/>
                      </a:lnTo>
                      <a:lnTo>
                        <a:pt x="242" y="4"/>
                      </a:lnTo>
                      <a:lnTo>
                        <a:pt x="244" y="5"/>
                      </a:lnTo>
                      <a:lnTo>
                        <a:pt x="246" y="5"/>
                      </a:lnTo>
                      <a:lnTo>
                        <a:pt x="249" y="6"/>
                      </a:lnTo>
                      <a:lnTo>
                        <a:pt x="251" y="6"/>
                      </a:lnTo>
                      <a:lnTo>
                        <a:pt x="253" y="7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0" name="CustomShape 107"/>
                <p:cNvSpPr/>
                <p:nvPr/>
              </p:nvSpPr>
              <p:spPr>
                <a:xfrm>
                  <a:off x="6302520" y="5816880"/>
                  <a:ext cx="390240" cy="367920"/>
                </a:xfrm>
                <a:custGeom>
                  <a:avLst/>
                  <a:gdLst/>
                  <a:ahLst/>
                  <a:rect l="l" t="t" r="r" b="b"/>
                  <a:pathLst>
                    <a:path w="246" h="224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8" y="3"/>
                      </a:lnTo>
                      <a:lnTo>
                        <a:pt x="11" y="4"/>
                      </a:lnTo>
                      <a:lnTo>
                        <a:pt x="13" y="5"/>
                      </a:lnTo>
                      <a:lnTo>
                        <a:pt x="15" y="6"/>
                      </a:lnTo>
                      <a:lnTo>
                        <a:pt x="17" y="7"/>
                      </a:lnTo>
                      <a:lnTo>
                        <a:pt x="19" y="8"/>
                      </a:lnTo>
                      <a:lnTo>
                        <a:pt x="21" y="9"/>
                      </a:lnTo>
                      <a:lnTo>
                        <a:pt x="23" y="10"/>
                      </a:lnTo>
                      <a:lnTo>
                        <a:pt x="26" y="11"/>
                      </a:lnTo>
                      <a:lnTo>
                        <a:pt x="28" y="12"/>
                      </a:lnTo>
                      <a:lnTo>
                        <a:pt x="30" y="13"/>
                      </a:lnTo>
                      <a:lnTo>
                        <a:pt x="32" y="14"/>
                      </a:lnTo>
                      <a:lnTo>
                        <a:pt x="34" y="15"/>
                      </a:lnTo>
                      <a:lnTo>
                        <a:pt x="38" y="17"/>
                      </a:lnTo>
                      <a:lnTo>
                        <a:pt x="38" y="18"/>
                      </a:lnTo>
                      <a:lnTo>
                        <a:pt x="41" y="19"/>
                      </a:lnTo>
                      <a:lnTo>
                        <a:pt x="43" y="20"/>
                      </a:lnTo>
                      <a:lnTo>
                        <a:pt x="47" y="22"/>
                      </a:lnTo>
                      <a:lnTo>
                        <a:pt x="47" y="24"/>
                      </a:lnTo>
                      <a:lnTo>
                        <a:pt x="51" y="26"/>
                      </a:lnTo>
                      <a:lnTo>
                        <a:pt x="51" y="27"/>
                      </a:lnTo>
                      <a:lnTo>
                        <a:pt x="53" y="28"/>
                      </a:lnTo>
                      <a:lnTo>
                        <a:pt x="58" y="30"/>
                      </a:lnTo>
                      <a:lnTo>
                        <a:pt x="58" y="31"/>
                      </a:lnTo>
                      <a:lnTo>
                        <a:pt x="62" y="33"/>
                      </a:lnTo>
                      <a:lnTo>
                        <a:pt x="62" y="35"/>
                      </a:lnTo>
                      <a:lnTo>
                        <a:pt x="64" y="36"/>
                      </a:lnTo>
                      <a:lnTo>
                        <a:pt x="68" y="38"/>
                      </a:lnTo>
                      <a:lnTo>
                        <a:pt x="68" y="39"/>
                      </a:lnTo>
                      <a:lnTo>
                        <a:pt x="73" y="41"/>
                      </a:lnTo>
                      <a:lnTo>
                        <a:pt x="73" y="43"/>
                      </a:lnTo>
                      <a:lnTo>
                        <a:pt x="77" y="45"/>
                      </a:lnTo>
                      <a:lnTo>
                        <a:pt x="77" y="46"/>
                      </a:lnTo>
                      <a:lnTo>
                        <a:pt x="81" y="48"/>
                      </a:lnTo>
                      <a:lnTo>
                        <a:pt x="81" y="50"/>
                      </a:lnTo>
                      <a:lnTo>
                        <a:pt x="85" y="52"/>
                      </a:lnTo>
                      <a:lnTo>
                        <a:pt x="85" y="53"/>
                      </a:lnTo>
                      <a:lnTo>
                        <a:pt x="90" y="55"/>
                      </a:lnTo>
                      <a:lnTo>
                        <a:pt x="90" y="57"/>
                      </a:lnTo>
                      <a:lnTo>
                        <a:pt x="94" y="59"/>
                      </a:lnTo>
                      <a:lnTo>
                        <a:pt x="94" y="61"/>
                      </a:lnTo>
                      <a:lnTo>
                        <a:pt x="98" y="63"/>
                      </a:lnTo>
                      <a:lnTo>
                        <a:pt x="98" y="65"/>
                      </a:lnTo>
                      <a:lnTo>
                        <a:pt x="103" y="67"/>
                      </a:lnTo>
                      <a:lnTo>
                        <a:pt x="103" y="69"/>
                      </a:lnTo>
                      <a:lnTo>
                        <a:pt x="107" y="71"/>
                      </a:lnTo>
                      <a:lnTo>
                        <a:pt x="107" y="73"/>
                      </a:lnTo>
                      <a:lnTo>
                        <a:pt x="111" y="75"/>
                      </a:lnTo>
                      <a:lnTo>
                        <a:pt x="111" y="77"/>
                      </a:lnTo>
                      <a:lnTo>
                        <a:pt x="115" y="79"/>
                      </a:lnTo>
                      <a:lnTo>
                        <a:pt x="115" y="81"/>
                      </a:lnTo>
                      <a:lnTo>
                        <a:pt x="118" y="82"/>
                      </a:lnTo>
                      <a:lnTo>
                        <a:pt x="118" y="84"/>
                      </a:lnTo>
                      <a:lnTo>
                        <a:pt x="122" y="86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6" y="92"/>
                      </a:lnTo>
                      <a:lnTo>
                        <a:pt x="128" y="93"/>
                      </a:lnTo>
                      <a:lnTo>
                        <a:pt x="128" y="95"/>
                      </a:lnTo>
                      <a:lnTo>
                        <a:pt x="133" y="97"/>
                      </a:lnTo>
                      <a:lnTo>
                        <a:pt x="133" y="99"/>
                      </a:lnTo>
                      <a:lnTo>
                        <a:pt x="137" y="101"/>
                      </a:lnTo>
                      <a:lnTo>
                        <a:pt x="137" y="104"/>
                      </a:lnTo>
                      <a:lnTo>
                        <a:pt x="141" y="106"/>
                      </a:lnTo>
                      <a:lnTo>
                        <a:pt x="141" y="108"/>
                      </a:lnTo>
                      <a:lnTo>
                        <a:pt x="145" y="110"/>
                      </a:lnTo>
                      <a:lnTo>
                        <a:pt x="145" y="113"/>
                      </a:lnTo>
                      <a:lnTo>
                        <a:pt x="150" y="115"/>
                      </a:lnTo>
                      <a:lnTo>
                        <a:pt x="150" y="117"/>
                      </a:lnTo>
                      <a:lnTo>
                        <a:pt x="152" y="118"/>
                      </a:lnTo>
                      <a:lnTo>
                        <a:pt x="152" y="120"/>
                      </a:lnTo>
                      <a:lnTo>
                        <a:pt x="156" y="122"/>
                      </a:lnTo>
                      <a:lnTo>
                        <a:pt x="156" y="124"/>
                      </a:lnTo>
                      <a:lnTo>
                        <a:pt x="158" y="125"/>
                      </a:lnTo>
                      <a:lnTo>
                        <a:pt x="158" y="127"/>
                      </a:lnTo>
                      <a:lnTo>
                        <a:pt x="162" y="129"/>
                      </a:lnTo>
                      <a:lnTo>
                        <a:pt x="162" y="132"/>
                      </a:lnTo>
                      <a:lnTo>
                        <a:pt x="167" y="134"/>
                      </a:lnTo>
                      <a:lnTo>
                        <a:pt x="167" y="136"/>
                      </a:lnTo>
                      <a:lnTo>
                        <a:pt x="169" y="137"/>
                      </a:lnTo>
                      <a:lnTo>
                        <a:pt x="169" y="139"/>
                      </a:lnTo>
                      <a:lnTo>
                        <a:pt x="173" y="141"/>
                      </a:lnTo>
                      <a:lnTo>
                        <a:pt x="173" y="145"/>
                      </a:lnTo>
                      <a:lnTo>
                        <a:pt x="177" y="147"/>
                      </a:lnTo>
                      <a:lnTo>
                        <a:pt x="177" y="149"/>
                      </a:lnTo>
                      <a:lnTo>
                        <a:pt x="180" y="150"/>
                      </a:lnTo>
                      <a:lnTo>
                        <a:pt x="180" y="152"/>
                      </a:lnTo>
                      <a:lnTo>
                        <a:pt x="184" y="154"/>
                      </a:lnTo>
                      <a:lnTo>
                        <a:pt x="184" y="157"/>
                      </a:lnTo>
                      <a:lnTo>
                        <a:pt x="188" y="159"/>
                      </a:lnTo>
                      <a:lnTo>
                        <a:pt x="188" y="162"/>
                      </a:lnTo>
                      <a:lnTo>
                        <a:pt x="192" y="164"/>
                      </a:lnTo>
                      <a:lnTo>
                        <a:pt x="192" y="166"/>
                      </a:lnTo>
                      <a:lnTo>
                        <a:pt x="195" y="167"/>
                      </a:lnTo>
                      <a:lnTo>
                        <a:pt x="195" y="169"/>
                      </a:lnTo>
                      <a:lnTo>
                        <a:pt x="199" y="171"/>
                      </a:lnTo>
                      <a:lnTo>
                        <a:pt x="199" y="174"/>
                      </a:lnTo>
                      <a:lnTo>
                        <a:pt x="203" y="176"/>
                      </a:lnTo>
                      <a:lnTo>
                        <a:pt x="203" y="178"/>
                      </a:lnTo>
                      <a:lnTo>
                        <a:pt x="205" y="179"/>
                      </a:lnTo>
                      <a:lnTo>
                        <a:pt x="205" y="181"/>
                      </a:lnTo>
                      <a:lnTo>
                        <a:pt x="210" y="183"/>
                      </a:lnTo>
                      <a:lnTo>
                        <a:pt x="210" y="186"/>
                      </a:lnTo>
                      <a:lnTo>
                        <a:pt x="214" y="188"/>
                      </a:lnTo>
                      <a:lnTo>
                        <a:pt x="214" y="190"/>
                      </a:lnTo>
                      <a:lnTo>
                        <a:pt x="216" y="191"/>
                      </a:lnTo>
                      <a:lnTo>
                        <a:pt x="216" y="193"/>
                      </a:lnTo>
                      <a:lnTo>
                        <a:pt x="220" y="195"/>
                      </a:lnTo>
                      <a:lnTo>
                        <a:pt x="220" y="198"/>
                      </a:lnTo>
                      <a:lnTo>
                        <a:pt x="225" y="200"/>
                      </a:lnTo>
                      <a:lnTo>
                        <a:pt x="225" y="202"/>
                      </a:lnTo>
                      <a:lnTo>
                        <a:pt x="227" y="203"/>
                      </a:lnTo>
                      <a:lnTo>
                        <a:pt x="227" y="205"/>
                      </a:lnTo>
                      <a:lnTo>
                        <a:pt x="231" y="207"/>
                      </a:lnTo>
                      <a:lnTo>
                        <a:pt x="231" y="209"/>
                      </a:lnTo>
                      <a:lnTo>
                        <a:pt x="233" y="210"/>
                      </a:lnTo>
                      <a:lnTo>
                        <a:pt x="233" y="212"/>
                      </a:lnTo>
                      <a:lnTo>
                        <a:pt x="237" y="214"/>
                      </a:lnTo>
                      <a:lnTo>
                        <a:pt x="237" y="216"/>
                      </a:lnTo>
                      <a:lnTo>
                        <a:pt x="240" y="217"/>
                      </a:lnTo>
                      <a:lnTo>
                        <a:pt x="240" y="219"/>
                      </a:lnTo>
                      <a:lnTo>
                        <a:pt x="244" y="221"/>
                      </a:lnTo>
                      <a:lnTo>
                        <a:pt x="244" y="223"/>
                      </a:lnTo>
                      <a:lnTo>
                        <a:pt x="246" y="224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1" name="CustomShape 108"/>
                <p:cNvSpPr/>
                <p:nvPr/>
              </p:nvSpPr>
              <p:spPr>
                <a:xfrm>
                  <a:off x="6692760" y="6185160"/>
                  <a:ext cx="282240" cy="175680"/>
                </a:xfrm>
                <a:custGeom>
                  <a:avLst/>
                  <a:gdLst/>
                  <a:ahLst/>
                  <a:rect l="l" t="t" r="r" b="b"/>
                  <a:pathLst>
                    <a:path w="178" h="107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1" y="10"/>
                      </a:lnTo>
                      <a:lnTo>
                        <a:pt x="11" y="13"/>
                      </a:lnTo>
                      <a:lnTo>
                        <a:pt x="15" y="15"/>
                      </a:lnTo>
                      <a:lnTo>
                        <a:pt x="15" y="17"/>
                      </a:lnTo>
                      <a:lnTo>
                        <a:pt x="19" y="19"/>
                      </a:lnTo>
                      <a:lnTo>
                        <a:pt x="19" y="21"/>
                      </a:lnTo>
                      <a:lnTo>
                        <a:pt x="23" y="23"/>
                      </a:lnTo>
                      <a:lnTo>
                        <a:pt x="23" y="25"/>
                      </a:lnTo>
                      <a:lnTo>
                        <a:pt x="26" y="26"/>
                      </a:lnTo>
                      <a:lnTo>
                        <a:pt x="26" y="27"/>
                      </a:lnTo>
                      <a:lnTo>
                        <a:pt x="28" y="28"/>
                      </a:lnTo>
                      <a:lnTo>
                        <a:pt x="28" y="29"/>
                      </a:lnTo>
                      <a:lnTo>
                        <a:pt x="30" y="30"/>
                      </a:lnTo>
                      <a:lnTo>
                        <a:pt x="30" y="32"/>
                      </a:lnTo>
                      <a:lnTo>
                        <a:pt x="34" y="34"/>
                      </a:lnTo>
                      <a:lnTo>
                        <a:pt x="34" y="36"/>
                      </a:lnTo>
                      <a:lnTo>
                        <a:pt x="36" y="37"/>
                      </a:lnTo>
                      <a:lnTo>
                        <a:pt x="38" y="38"/>
                      </a:lnTo>
                      <a:lnTo>
                        <a:pt x="38" y="39"/>
                      </a:lnTo>
                      <a:lnTo>
                        <a:pt x="43" y="42"/>
                      </a:lnTo>
                      <a:lnTo>
                        <a:pt x="43" y="44"/>
                      </a:lnTo>
                      <a:lnTo>
                        <a:pt x="47" y="46"/>
                      </a:lnTo>
                      <a:lnTo>
                        <a:pt x="47" y="48"/>
                      </a:lnTo>
                      <a:lnTo>
                        <a:pt x="51" y="50"/>
                      </a:lnTo>
                      <a:lnTo>
                        <a:pt x="51" y="52"/>
                      </a:lnTo>
                      <a:lnTo>
                        <a:pt x="53" y="53"/>
                      </a:lnTo>
                      <a:lnTo>
                        <a:pt x="58" y="55"/>
                      </a:lnTo>
                      <a:lnTo>
                        <a:pt x="58" y="57"/>
                      </a:lnTo>
                      <a:lnTo>
                        <a:pt x="62" y="59"/>
                      </a:lnTo>
                      <a:lnTo>
                        <a:pt x="62" y="60"/>
                      </a:lnTo>
                      <a:lnTo>
                        <a:pt x="66" y="62"/>
                      </a:lnTo>
                      <a:lnTo>
                        <a:pt x="66" y="64"/>
                      </a:lnTo>
                      <a:lnTo>
                        <a:pt x="68" y="65"/>
                      </a:lnTo>
                      <a:lnTo>
                        <a:pt x="73" y="67"/>
                      </a:lnTo>
                      <a:lnTo>
                        <a:pt x="73" y="69"/>
                      </a:lnTo>
                      <a:lnTo>
                        <a:pt x="75" y="70"/>
                      </a:lnTo>
                      <a:lnTo>
                        <a:pt x="79" y="72"/>
                      </a:lnTo>
                      <a:lnTo>
                        <a:pt x="79" y="73"/>
                      </a:lnTo>
                      <a:lnTo>
                        <a:pt x="83" y="75"/>
                      </a:lnTo>
                      <a:lnTo>
                        <a:pt x="83" y="76"/>
                      </a:lnTo>
                      <a:lnTo>
                        <a:pt x="86" y="77"/>
                      </a:lnTo>
                      <a:lnTo>
                        <a:pt x="90" y="79"/>
                      </a:lnTo>
                      <a:lnTo>
                        <a:pt x="90" y="80"/>
                      </a:lnTo>
                      <a:lnTo>
                        <a:pt x="92" y="81"/>
                      </a:lnTo>
                      <a:lnTo>
                        <a:pt x="96" y="83"/>
                      </a:lnTo>
                      <a:lnTo>
                        <a:pt x="96" y="84"/>
                      </a:lnTo>
                      <a:lnTo>
                        <a:pt x="98" y="85"/>
                      </a:lnTo>
                      <a:lnTo>
                        <a:pt x="101" y="86"/>
                      </a:lnTo>
                      <a:lnTo>
                        <a:pt x="105" y="88"/>
                      </a:lnTo>
                      <a:lnTo>
                        <a:pt x="105" y="89"/>
                      </a:lnTo>
                      <a:lnTo>
                        <a:pt x="107" y="90"/>
                      </a:lnTo>
                      <a:lnTo>
                        <a:pt x="109" y="91"/>
                      </a:lnTo>
                      <a:lnTo>
                        <a:pt x="111" y="92"/>
                      </a:lnTo>
                      <a:lnTo>
                        <a:pt x="113" y="93"/>
                      </a:lnTo>
                      <a:lnTo>
                        <a:pt x="116" y="94"/>
                      </a:lnTo>
                      <a:lnTo>
                        <a:pt x="118" y="95"/>
                      </a:lnTo>
                      <a:lnTo>
                        <a:pt x="120" y="96"/>
                      </a:lnTo>
                      <a:lnTo>
                        <a:pt x="122" y="97"/>
                      </a:lnTo>
                      <a:lnTo>
                        <a:pt x="124" y="97"/>
                      </a:lnTo>
                      <a:lnTo>
                        <a:pt x="126" y="98"/>
                      </a:lnTo>
                      <a:lnTo>
                        <a:pt x="128" y="99"/>
                      </a:lnTo>
                      <a:lnTo>
                        <a:pt x="131" y="100"/>
                      </a:lnTo>
                      <a:lnTo>
                        <a:pt x="133" y="100"/>
                      </a:lnTo>
                      <a:lnTo>
                        <a:pt x="135" y="101"/>
                      </a:lnTo>
                      <a:lnTo>
                        <a:pt x="137" y="102"/>
                      </a:lnTo>
                      <a:lnTo>
                        <a:pt x="139" y="102"/>
                      </a:lnTo>
                      <a:lnTo>
                        <a:pt x="141" y="103"/>
                      </a:lnTo>
                      <a:lnTo>
                        <a:pt x="143" y="104"/>
                      </a:lnTo>
                      <a:lnTo>
                        <a:pt x="145" y="104"/>
                      </a:lnTo>
                      <a:lnTo>
                        <a:pt x="148" y="105"/>
                      </a:lnTo>
                      <a:lnTo>
                        <a:pt x="150" y="105"/>
                      </a:lnTo>
                      <a:lnTo>
                        <a:pt x="152" y="105"/>
                      </a:lnTo>
                      <a:lnTo>
                        <a:pt x="154" y="106"/>
                      </a:lnTo>
                      <a:lnTo>
                        <a:pt x="156" y="106"/>
                      </a:lnTo>
                      <a:lnTo>
                        <a:pt x="158" y="106"/>
                      </a:lnTo>
                      <a:lnTo>
                        <a:pt x="160" y="107"/>
                      </a:lnTo>
                      <a:lnTo>
                        <a:pt x="163" y="107"/>
                      </a:lnTo>
                      <a:lnTo>
                        <a:pt x="165" y="107"/>
                      </a:lnTo>
                      <a:lnTo>
                        <a:pt x="167" y="107"/>
                      </a:lnTo>
                      <a:lnTo>
                        <a:pt x="169" y="107"/>
                      </a:lnTo>
                      <a:lnTo>
                        <a:pt x="171" y="107"/>
                      </a:lnTo>
                      <a:lnTo>
                        <a:pt x="173" y="107"/>
                      </a:lnTo>
                      <a:lnTo>
                        <a:pt x="175" y="107"/>
                      </a:lnTo>
                      <a:lnTo>
                        <a:pt x="178" y="107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2" name="CustomShape 109"/>
              <p:cNvSpPr/>
              <p:nvPr/>
            </p:nvSpPr>
            <p:spPr>
              <a:xfrm>
                <a:off x="5330880" y="6315120"/>
                <a:ext cx="217080" cy="21564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110"/>
              <p:cNvSpPr/>
              <p:nvPr/>
            </p:nvSpPr>
            <p:spPr>
              <a:xfrm>
                <a:off x="6296040" y="3162240"/>
                <a:ext cx="234360" cy="152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</a:rPr>
                  <a:t>FFT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4" name="CustomShape 111"/>
              <p:cNvSpPr/>
              <p:nvPr/>
            </p:nvSpPr>
            <p:spPr>
              <a:xfrm>
                <a:off x="6242040" y="4500720"/>
                <a:ext cx="269280" cy="152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/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</a:rPr>
                  <a:t>IFFT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5" name="Line 112"/>
              <p:cNvSpPr/>
              <p:nvPr/>
            </p:nvSpPr>
            <p:spPr>
              <a:xfrm>
                <a:off x="6364080" y="3108240"/>
                <a:ext cx="1440" cy="1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13"/>
              <p:cNvSpPr/>
              <p:nvPr/>
            </p:nvSpPr>
            <p:spPr>
              <a:xfrm>
                <a:off x="5214960" y="1725480"/>
                <a:ext cx="218880" cy="2394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14"/>
              <p:cNvSpPr/>
              <p:nvPr/>
            </p:nvSpPr>
            <p:spPr>
              <a:xfrm>
                <a:off x="5651640" y="2035080"/>
                <a:ext cx="1426680" cy="150480"/>
              </a:xfrm>
              <a:prstGeom prst="rect">
                <a:avLst/>
              </a:prstGeom>
              <a:ln>
                <a:noFill/>
              </a:ln>
              <a:effectLst>
                <a:outerShdw blurRad="63500" dir="5400000" dist="38100" rotWithShape="0">
                  <a:srgbClr val="000000">
                    <a:alpha val="45000"/>
                  </a:srgb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/>
            </p:style>
          </p:sp>
          <p:sp>
            <p:nvSpPr>
              <p:cNvPr id="258" name="CustomShape 115"/>
              <p:cNvSpPr/>
              <p:nvPr/>
            </p:nvSpPr>
            <p:spPr>
              <a:xfrm>
                <a:off x="5587920" y="5508720"/>
                <a:ext cx="1298880" cy="151560"/>
              </a:xfrm>
              <a:prstGeom prst="rect">
                <a:avLst/>
              </a:prstGeom>
              <a:ln>
                <a:noFill/>
              </a:ln>
              <a:effectLst>
                <a:outerShdw blurRad="63500" dir="5400000" dist="38100" rotWithShape="0">
                  <a:srgbClr val="000000">
                    <a:alpha val="45000"/>
                  </a:srgb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/>
            </p:style>
          </p:sp>
          <p:sp>
            <p:nvSpPr>
              <p:cNvPr id="259" name="CustomShape 116"/>
              <p:cNvSpPr/>
              <p:nvPr/>
            </p:nvSpPr>
            <p:spPr>
              <a:xfrm flipV="1">
                <a:off x="4997520" y="1881720"/>
                <a:ext cx="65700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117"/>
              <p:cNvSpPr/>
              <p:nvPr/>
            </p:nvSpPr>
            <p:spPr>
              <a:xfrm flipV="1">
                <a:off x="5641920" y="2415240"/>
                <a:ext cx="142848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118"/>
              <p:cNvSpPr/>
              <p:nvPr/>
            </p:nvSpPr>
            <p:spPr>
              <a:xfrm>
                <a:off x="5110200" y="6561000"/>
                <a:ext cx="44748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CustomShape 119"/>
              <p:cNvSpPr/>
              <p:nvPr/>
            </p:nvSpPr>
            <p:spPr>
              <a:xfrm>
                <a:off x="5295240" y="5306400"/>
                <a:ext cx="2034360" cy="24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Lucida Sans Unicode"/>
                  </a:rPr>
                  <a:t>Overlap-add and gain control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63" name="CustomShape 120"/>
              <p:cNvSpPr/>
              <p:nvPr/>
            </p:nvSpPr>
            <p:spPr>
              <a:xfrm>
                <a:off x="6197760" y="2214720"/>
                <a:ext cx="275400" cy="24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000" spc="-1" strike="noStrike">
                    <a:solidFill>
                      <a:srgbClr val="000000"/>
                    </a:solidFill>
                    <a:latin typeface="Lucida Sans Unicode"/>
                  </a:rPr>
                  <a:t>N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64" name="CustomShape 121"/>
              <p:cNvSpPr/>
              <p:nvPr/>
            </p:nvSpPr>
            <p:spPr>
              <a:xfrm>
                <a:off x="5167440" y="1671480"/>
                <a:ext cx="312480" cy="26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000" spc="-1" strike="noStrike">
                    <a:solidFill>
                      <a:srgbClr val="000000"/>
                    </a:solidFill>
                    <a:latin typeface="Lucida Sans Unicode"/>
                  </a:rPr>
                  <a:t>R</a:t>
                </a:r>
                <a:r>
                  <a:rPr b="0" i="1" lang="en-US" sz="1000" spc="-1" strike="noStrike" baseline="-25000">
                    <a:solidFill>
                      <a:srgbClr val="000000"/>
                    </a:solidFill>
                    <a:latin typeface="Lucida Sans Unicode"/>
                  </a:rPr>
                  <a:t>a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65" name="CustomShape 122"/>
              <p:cNvSpPr/>
              <p:nvPr/>
            </p:nvSpPr>
            <p:spPr>
              <a:xfrm>
                <a:off x="5178960" y="6351480"/>
                <a:ext cx="307800" cy="26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en-US" sz="1000" spc="-1" strike="noStrike">
                    <a:solidFill>
                      <a:srgbClr val="000000"/>
                    </a:solidFill>
                    <a:latin typeface="Lucida Sans Unicode"/>
                  </a:rPr>
                  <a:t>R</a:t>
                </a:r>
                <a:r>
                  <a:rPr b="0" i="1" lang="en-US" sz="1000" spc="-1" strike="noStrike" baseline="-25000">
                    <a:solidFill>
                      <a:srgbClr val="000000"/>
                    </a:solidFill>
                    <a:latin typeface="Lucida Sans Unicode"/>
                  </a:rPr>
                  <a:t>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1481400"/>
            <a:ext cx="41068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Uses a frame-by-frame model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Each frame goes through a classifier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Signals identified as monophonic are processed using SOLAFS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time-scale modification:</a:t>
            </a:r>
            <a:br/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High level algorithm</a:t>
            </a:r>
            <a:endParaRPr b="0" lang="fr-FR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268" name="Picture 3" descr=""/>
          <p:cNvPicPr/>
          <p:nvPr/>
        </p:nvPicPr>
        <p:blipFill>
          <a:blip r:embed="rId1"/>
          <a:stretch/>
        </p:blipFill>
        <p:spPr>
          <a:xfrm>
            <a:off x="4563720" y="1830240"/>
            <a:ext cx="4186800" cy="358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1481400"/>
            <a:ext cx="8229240" cy="229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Goal: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Discriminate monophonic/polyphonic/noise signals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fr-FR" sz="2700" spc="-1" strike="noStrike">
                <a:solidFill>
                  <a:srgbClr val="000000"/>
                </a:solidFill>
                <a:latin typeface="Lucida Sans Unicode"/>
              </a:rPr>
              <a:t>Method used:</a:t>
            </a:r>
            <a:endParaRPr b="0" lang="fr-F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fr-FR" sz="23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fr-FR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time-scale modification:</a:t>
            </a:r>
            <a:br/>
            <a:r>
              <a:rPr b="1" lang="fr-FR" sz="3100" spc="-1" strike="noStrike">
                <a:solidFill>
                  <a:srgbClr val="464646"/>
                </a:solidFill>
                <a:latin typeface="Lucida Sans Unicode"/>
              </a:rPr>
              <a:t>Classification</a:t>
            </a:r>
            <a:endParaRPr b="0" lang="fr-FR" sz="3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271" name="Picture 2093" descr=""/>
          <p:cNvPicPr/>
          <p:nvPr/>
        </p:nvPicPr>
        <p:blipFill>
          <a:blip r:embed="rId1"/>
          <a:stretch/>
        </p:blipFill>
        <p:spPr>
          <a:xfrm>
            <a:off x="2428920" y="3571920"/>
            <a:ext cx="4214520" cy="3159720"/>
          </a:xfrm>
          <a:prstGeom prst="rect">
            <a:avLst/>
          </a:prstGeom>
          <a:ln w="9360">
            <a:noFill/>
          </a:ln>
        </p:spPr>
      </p:pic>
      <p:pic>
        <p:nvPicPr>
          <p:cNvPr id="272" name="Picture 2094" descr=""/>
          <p:cNvPicPr/>
          <p:nvPr/>
        </p:nvPicPr>
        <p:blipFill>
          <a:blip r:embed="rId2"/>
          <a:stretch/>
        </p:blipFill>
        <p:spPr>
          <a:xfrm>
            <a:off x="2428920" y="3571920"/>
            <a:ext cx="4214520" cy="3159720"/>
          </a:xfrm>
          <a:prstGeom prst="rect">
            <a:avLst/>
          </a:prstGeom>
          <a:ln w="9360"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742320" y="435780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Music Signal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719280" y="4857840"/>
            <a:ext cx="179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Speech Signal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3572640" y="3929040"/>
            <a:ext cx="833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Lucida Sans Unicode"/>
              </a:rPr>
              <a:t>Unvoiced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5374800" y="3929040"/>
            <a:ext cx="650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Lucida Sans Unicode"/>
              </a:rPr>
              <a:t>Voiced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6429240" y="4786200"/>
            <a:ext cx="25714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ucida Sans Unicode"/>
              </a:rPr>
              <a:t>Voiced speech: High C.C.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357960" y="3786120"/>
            <a:ext cx="25714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ucida Sans Unicode"/>
              </a:rPr>
              <a:t>Music: Low to medium C.C.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500880" y="5715000"/>
            <a:ext cx="25714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ucida Sans Unicode"/>
              </a:rPr>
              <a:t>Unvoiced speech: Low &amp; high C.C.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1"/>
          <p:cNvGrpSpPr/>
          <p:nvPr/>
        </p:nvGrpSpPr>
        <p:grpSpPr>
          <a:xfrm>
            <a:off x="6468120" y="3981600"/>
            <a:ext cx="2512080" cy="1489680"/>
            <a:chOff x="6468120" y="3981600"/>
            <a:chExt cx="2512080" cy="1489680"/>
          </a:xfrm>
        </p:grpSpPr>
        <p:sp>
          <p:nvSpPr>
            <p:cNvPr id="281" name="CustomShape 2"/>
            <p:cNvSpPr/>
            <p:nvPr/>
          </p:nvSpPr>
          <p:spPr>
            <a:xfrm>
              <a:off x="7664400" y="4583160"/>
              <a:ext cx="1309320" cy="237600"/>
            </a:xfrm>
            <a:prstGeom prst="rect">
              <a:avLst/>
            </a:prstGeom>
            <a:ln>
              <a:round/>
            </a:ln>
            <a:effectLst>
              <a:outerShdw blurRad="50800" dir="5400000" dist="381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82" name="CustomShape 3"/>
            <p:cNvSpPr/>
            <p:nvPr/>
          </p:nvSpPr>
          <p:spPr>
            <a:xfrm>
              <a:off x="6585120" y="3981600"/>
              <a:ext cx="2395080" cy="607680"/>
            </a:xfrm>
            <a:custGeom>
              <a:avLst/>
              <a:gdLst/>
              <a:ahLst/>
              <a:rect l="l" t="t" r="r" b="b"/>
              <a:pathLst>
                <a:path w="3042" h="773">
                  <a:moveTo>
                    <a:pt x="11" y="1"/>
                  </a:moveTo>
                  <a:lnTo>
                    <a:pt x="120" y="28"/>
                  </a:lnTo>
                  <a:cubicBezTo>
                    <a:pt x="124" y="29"/>
                    <a:pt x="127" y="33"/>
                    <a:pt x="126" y="38"/>
                  </a:cubicBezTo>
                  <a:cubicBezTo>
                    <a:pt x="125" y="42"/>
                    <a:pt x="120" y="45"/>
                    <a:pt x="116" y="44"/>
                  </a:cubicBezTo>
                  <a:lnTo>
                    <a:pt x="7" y="16"/>
                  </a:lnTo>
                  <a:cubicBezTo>
                    <a:pt x="3" y="15"/>
                    <a:pt x="0" y="11"/>
                    <a:pt x="2" y="7"/>
                  </a:cubicBezTo>
                  <a:cubicBezTo>
                    <a:pt x="3" y="2"/>
                    <a:pt x="7" y="0"/>
                    <a:pt x="11" y="1"/>
                  </a:cubicBezTo>
                  <a:close/>
                  <a:moveTo>
                    <a:pt x="197" y="47"/>
                  </a:moveTo>
                  <a:lnTo>
                    <a:pt x="306" y="75"/>
                  </a:lnTo>
                  <a:cubicBezTo>
                    <a:pt x="310" y="76"/>
                    <a:pt x="313" y="80"/>
                    <a:pt x="312" y="84"/>
                  </a:cubicBezTo>
                  <a:cubicBezTo>
                    <a:pt x="311" y="89"/>
                    <a:pt x="307" y="91"/>
                    <a:pt x="302" y="90"/>
                  </a:cubicBezTo>
                  <a:lnTo>
                    <a:pt x="194" y="63"/>
                  </a:lnTo>
                  <a:cubicBezTo>
                    <a:pt x="189" y="62"/>
                    <a:pt x="187" y="58"/>
                    <a:pt x="188" y="53"/>
                  </a:cubicBezTo>
                  <a:cubicBezTo>
                    <a:pt x="189" y="49"/>
                    <a:pt x="193" y="46"/>
                    <a:pt x="197" y="47"/>
                  </a:cubicBezTo>
                  <a:close/>
                  <a:moveTo>
                    <a:pt x="384" y="94"/>
                  </a:moveTo>
                  <a:lnTo>
                    <a:pt x="492" y="121"/>
                  </a:lnTo>
                  <a:cubicBezTo>
                    <a:pt x="497" y="122"/>
                    <a:pt x="499" y="127"/>
                    <a:pt x="498" y="131"/>
                  </a:cubicBezTo>
                  <a:cubicBezTo>
                    <a:pt x="497" y="135"/>
                    <a:pt x="493" y="138"/>
                    <a:pt x="489" y="137"/>
                  </a:cubicBezTo>
                  <a:lnTo>
                    <a:pt x="380" y="110"/>
                  </a:lnTo>
                  <a:cubicBezTo>
                    <a:pt x="376" y="108"/>
                    <a:pt x="373" y="104"/>
                    <a:pt x="374" y="100"/>
                  </a:cubicBezTo>
                  <a:cubicBezTo>
                    <a:pt x="375" y="96"/>
                    <a:pt x="379" y="93"/>
                    <a:pt x="384" y="94"/>
                  </a:cubicBezTo>
                  <a:close/>
                  <a:moveTo>
                    <a:pt x="570" y="141"/>
                  </a:moveTo>
                  <a:lnTo>
                    <a:pt x="679" y="168"/>
                  </a:lnTo>
                  <a:cubicBezTo>
                    <a:pt x="683" y="169"/>
                    <a:pt x="686" y="173"/>
                    <a:pt x="685" y="177"/>
                  </a:cubicBezTo>
                  <a:cubicBezTo>
                    <a:pt x="683" y="182"/>
                    <a:pt x="679" y="184"/>
                    <a:pt x="675" y="183"/>
                  </a:cubicBezTo>
                  <a:lnTo>
                    <a:pt x="566" y="156"/>
                  </a:lnTo>
                  <a:cubicBezTo>
                    <a:pt x="562" y="155"/>
                    <a:pt x="559" y="151"/>
                    <a:pt x="560" y="146"/>
                  </a:cubicBezTo>
                  <a:cubicBezTo>
                    <a:pt x="561" y="142"/>
                    <a:pt x="566" y="139"/>
                    <a:pt x="570" y="141"/>
                  </a:cubicBezTo>
                  <a:close/>
                  <a:moveTo>
                    <a:pt x="756" y="187"/>
                  </a:moveTo>
                  <a:lnTo>
                    <a:pt x="865" y="214"/>
                  </a:lnTo>
                  <a:cubicBezTo>
                    <a:pt x="869" y="215"/>
                    <a:pt x="872" y="220"/>
                    <a:pt x="871" y="224"/>
                  </a:cubicBezTo>
                  <a:cubicBezTo>
                    <a:pt x="870" y="228"/>
                    <a:pt x="865" y="231"/>
                    <a:pt x="861" y="230"/>
                  </a:cubicBezTo>
                  <a:lnTo>
                    <a:pt x="752" y="203"/>
                  </a:lnTo>
                  <a:cubicBezTo>
                    <a:pt x="748" y="202"/>
                    <a:pt x="746" y="197"/>
                    <a:pt x="747" y="193"/>
                  </a:cubicBezTo>
                  <a:cubicBezTo>
                    <a:pt x="748" y="189"/>
                    <a:pt x="752" y="186"/>
                    <a:pt x="756" y="187"/>
                  </a:cubicBezTo>
                  <a:close/>
                  <a:moveTo>
                    <a:pt x="943" y="234"/>
                  </a:moveTo>
                  <a:lnTo>
                    <a:pt x="1051" y="261"/>
                  </a:lnTo>
                  <a:cubicBezTo>
                    <a:pt x="1056" y="262"/>
                    <a:pt x="1058" y="266"/>
                    <a:pt x="1057" y="271"/>
                  </a:cubicBezTo>
                  <a:cubicBezTo>
                    <a:pt x="1056" y="275"/>
                    <a:pt x="1052" y="277"/>
                    <a:pt x="1047" y="276"/>
                  </a:cubicBezTo>
                  <a:lnTo>
                    <a:pt x="939" y="249"/>
                  </a:lnTo>
                  <a:cubicBezTo>
                    <a:pt x="934" y="248"/>
                    <a:pt x="932" y="244"/>
                    <a:pt x="933" y="240"/>
                  </a:cubicBezTo>
                  <a:cubicBezTo>
                    <a:pt x="934" y="235"/>
                    <a:pt x="938" y="233"/>
                    <a:pt x="943" y="234"/>
                  </a:cubicBezTo>
                  <a:close/>
                  <a:moveTo>
                    <a:pt x="1129" y="280"/>
                  </a:moveTo>
                  <a:lnTo>
                    <a:pt x="1237" y="307"/>
                  </a:lnTo>
                  <a:cubicBezTo>
                    <a:pt x="1242" y="308"/>
                    <a:pt x="1244" y="313"/>
                    <a:pt x="1243" y="317"/>
                  </a:cubicBezTo>
                  <a:cubicBezTo>
                    <a:pt x="1242" y="321"/>
                    <a:pt x="1238" y="324"/>
                    <a:pt x="1234" y="323"/>
                  </a:cubicBezTo>
                  <a:lnTo>
                    <a:pt x="1125" y="296"/>
                  </a:lnTo>
                  <a:cubicBezTo>
                    <a:pt x="1121" y="295"/>
                    <a:pt x="1118" y="290"/>
                    <a:pt x="1119" y="286"/>
                  </a:cubicBezTo>
                  <a:cubicBezTo>
                    <a:pt x="1120" y="282"/>
                    <a:pt x="1125" y="279"/>
                    <a:pt x="1129" y="280"/>
                  </a:cubicBezTo>
                  <a:close/>
                  <a:moveTo>
                    <a:pt x="1315" y="327"/>
                  </a:moveTo>
                  <a:lnTo>
                    <a:pt x="1424" y="354"/>
                  </a:lnTo>
                  <a:cubicBezTo>
                    <a:pt x="1428" y="355"/>
                    <a:pt x="1431" y="359"/>
                    <a:pt x="1430" y="364"/>
                  </a:cubicBezTo>
                  <a:cubicBezTo>
                    <a:pt x="1429" y="368"/>
                    <a:pt x="1424" y="371"/>
                    <a:pt x="1420" y="370"/>
                  </a:cubicBezTo>
                  <a:lnTo>
                    <a:pt x="1311" y="342"/>
                  </a:lnTo>
                  <a:cubicBezTo>
                    <a:pt x="1307" y="341"/>
                    <a:pt x="1304" y="337"/>
                    <a:pt x="1305" y="333"/>
                  </a:cubicBezTo>
                  <a:cubicBezTo>
                    <a:pt x="1306" y="328"/>
                    <a:pt x="1311" y="326"/>
                    <a:pt x="1315" y="327"/>
                  </a:cubicBezTo>
                  <a:close/>
                  <a:moveTo>
                    <a:pt x="1501" y="373"/>
                  </a:moveTo>
                  <a:lnTo>
                    <a:pt x="1610" y="401"/>
                  </a:lnTo>
                  <a:cubicBezTo>
                    <a:pt x="1614" y="402"/>
                    <a:pt x="1617" y="406"/>
                    <a:pt x="1616" y="410"/>
                  </a:cubicBezTo>
                  <a:cubicBezTo>
                    <a:pt x="1615" y="415"/>
                    <a:pt x="1610" y="417"/>
                    <a:pt x="1606" y="416"/>
                  </a:cubicBezTo>
                  <a:lnTo>
                    <a:pt x="1497" y="389"/>
                  </a:lnTo>
                  <a:cubicBezTo>
                    <a:pt x="1493" y="388"/>
                    <a:pt x="1491" y="383"/>
                    <a:pt x="1492" y="379"/>
                  </a:cubicBezTo>
                  <a:cubicBezTo>
                    <a:pt x="1493" y="375"/>
                    <a:pt x="1497" y="372"/>
                    <a:pt x="1501" y="373"/>
                  </a:cubicBezTo>
                  <a:close/>
                  <a:moveTo>
                    <a:pt x="1688" y="420"/>
                  </a:moveTo>
                  <a:lnTo>
                    <a:pt x="1796" y="447"/>
                  </a:lnTo>
                  <a:cubicBezTo>
                    <a:pt x="1801" y="448"/>
                    <a:pt x="1803" y="453"/>
                    <a:pt x="1802" y="457"/>
                  </a:cubicBezTo>
                  <a:cubicBezTo>
                    <a:pt x="1801" y="461"/>
                    <a:pt x="1797" y="464"/>
                    <a:pt x="1792" y="463"/>
                  </a:cubicBezTo>
                  <a:lnTo>
                    <a:pt x="1684" y="435"/>
                  </a:lnTo>
                  <a:cubicBezTo>
                    <a:pt x="1679" y="434"/>
                    <a:pt x="1677" y="430"/>
                    <a:pt x="1678" y="426"/>
                  </a:cubicBezTo>
                  <a:cubicBezTo>
                    <a:pt x="1679" y="421"/>
                    <a:pt x="1683" y="419"/>
                    <a:pt x="1688" y="420"/>
                  </a:cubicBezTo>
                  <a:close/>
                  <a:moveTo>
                    <a:pt x="1874" y="467"/>
                  </a:moveTo>
                  <a:lnTo>
                    <a:pt x="1983" y="494"/>
                  </a:lnTo>
                  <a:cubicBezTo>
                    <a:pt x="1987" y="495"/>
                    <a:pt x="1989" y="499"/>
                    <a:pt x="1988" y="503"/>
                  </a:cubicBezTo>
                  <a:cubicBezTo>
                    <a:pt x="1987" y="508"/>
                    <a:pt x="1983" y="510"/>
                    <a:pt x="1979" y="509"/>
                  </a:cubicBezTo>
                  <a:lnTo>
                    <a:pt x="1870" y="482"/>
                  </a:lnTo>
                  <a:cubicBezTo>
                    <a:pt x="1866" y="481"/>
                    <a:pt x="1863" y="477"/>
                    <a:pt x="1864" y="472"/>
                  </a:cubicBezTo>
                  <a:cubicBezTo>
                    <a:pt x="1865" y="468"/>
                    <a:pt x="1870" y="465"/>
                    <a:pt x="1874" y="467"/>
                  </a:cubicBezTo>
                  <a:close/>
                  <a:moveTo>
                    <a:pt x="2060" y="513"/>
                  </a:moveTo>
                  <a:lnTo>
                    <a:pt x="2169" y="540"/>
                  </a:lnTo>
                  <a:cubicBezTo>
                    <a:pt x="2173" y="541"/>
                    <a:pt x="2176" y="546"/>
                    <a:pt x="2175" y="550"/>
                  </a:cubicBezTo>
                  <a:cubicBezTo>
                    <a:pt x="2174" y="554"/>
                    <a:pt x="2169" y="557"/>
                    <a:pt x="2165" y="556"/>
                  </a:cubicBezTo>
                  <a:lnTo>
                    <a:pt x="2056" y="529"/>
                  </a:lnTo>
                  <a:cubicBezTo>
                    <a:pt x="2052" y="528"/>
                    <a:pt x="2049" y="523"/>
                    <a:pt x="2050" y="519"/>
                  </a:cubicBezTo>
                  <a:cubicBezTo>
                    <a:pt x="2052" y="515"/>
                    <a:pt x="2056" y="512"/>
                    <a:pt x="2060" y="513"/>
                  </a:cubicBezTo>
                  <a:close/>
                  <a:moveTo>
                    <a:pt x="2246" y="560"/>
                  </a:moveTo>
                  <a:lnTo>
                    <a:pt x="2355" y="587"/>
                  </a:lnTo>
                  <a:cubicBezTo>
                    <a:pt x="2359" y="588"/>
                    <a:pt x="2362" y="592"/>
                    <a:pt x="2361" y="597"/>
                  </a:cubicBezTo>
                  <a:cubicBezTo>
                    <a:pt x="2360" y="601"/>
                    <a:pt x="2355" y="603"/>
                    <a:pt x="2351" y="602"/>
                  </a:cubicBezTo>
                  <a:lnTo>
                    <a:pt x="2243" y="575"/>
                  </a:lnTo>
                  <a:cubicBezTo>
                    <a:pt x="2238" y="574"/>
                    <a:pt x="2236" y="570"/>
                    <a:pt x="2237" y="565"/>
                  </a:cubicBezTo>
                  <a:cubicBezTo>
                    <a:pt x="2238" y="561"/>
                    <a:pt x="2242" y="559"/>
                    <a:pt x="2246" y="560"/>
                  </a:cubicBezTo>
                  <a:close/>
                  <a:moveTo>
                    <a:pt x="2433" y="606"/>
                  </a:moveTo>
                  <a:lnTo>
                    <a:pt x="2541" y="633"/>
                  </a:lnTo>
                  <a:cubicBezTo>
                    <a:pt x="2546" y="634"/>
                    <a:pt x="2548" y="639"/>
                    <a:pt x="2547" y="643"/>
                  </a:cubicBezTo>
                  <a:cubicBezTo>
                    <a:pt x="2546" y="647"/>
                    <a:pt x="2542" y="650"/>
                    <a:pt x="2537" y="649"/>
                  </a:cubicBezTo>
                  <a:lnTo>
                    <a:pt x="2429" y="622"/>
                  </a:lnTo>
                  <a:cubicBezTo>
                    <a:pt x="2425" y="621"/>
                    <a:pt x="2422" y="616"/>
                    <a:pt x="2423" y="612"/>
                  </a:cubicBezTo>
                  <a:cubicBezTo>
                    <a:pt x="2424" y="608"/>
                    <a:pt x="2428" y="605"/>
                    <a:pt x="2433" y="606"/>
                  </a:cubicBezTo>
                  <a:close/>
                  <a:moveTo>
                    <a:pt x="2619" y="653"/>
                  </a:moveTo>
                  <a:lnTo>
                    <a:pt x="2728" y="680"/>
                  </a:lnTo>
                  <a:cubicBezTo>
                    <a:pt x="2732" y="681"/>
                    <a:pt x="2735" y="685"/>
                    <a:pt x="2733" y="690"/>
                  </a:cubicBezTo>
                  <a:cubicBezTo>
                    <a:pt x="2732" y="694"/>
                    <a:pt x="2728" y="697"/>
                    <a:pt x="2724" y="695"/>
                  </a:cubicBezTo>
                  <a:lnTo>
                    <a:pt x="2615" y="668"/>
                  </a:lnTo>
                  <a:cubicBezTo>
                    <a:pt x="2611" y="667"/>
                    <a:pt x="2608" y="663"/>
                    <a:pt x="2609" y="659"/>
                  </a:cubicBezTo>
                  <a:cubicBezTo>
                    <a:pt x="2610" y="654"/>
                    <a:pt x="2615" y="652"/>
                    <a:pt x="2619" y="653"/>
                  </a:cubicBezTo>
                  <a:close/>
                  <a:moveTo>
                    <a:pt x="2805" y="699"/>
                  </a:moveTo>
                  <a:lnTo>
                    <a:pt x="2914" y="727"/>
                  </a:lnTo>
                  <a:cubicBezTo>
                    <a:pt x="2918" y="728"/>
                    <a:pt x="2921" y="732"/>
                    <a:pt x="2920" y="736"/>
                  </a:cubicBezTo>
                  <a:cubicBezTo>
                    <a:pt x="2919" y="741"/>
                    <a:pt x="2914" y="743"/>
                    <a:pt x="2910" y="742"/>
                  </a:cubicBezTo>
                  <a:lnTo>
                    <a:pt x="2801" y="715"/>
                  </a:lnTo>
                  <a:cubicBezTo>
                    <a:pt x="2797" y="714"/>
                    <a:pt x="2794" y="709"/>
                    <a:pt x="2796" y="705"/>
                  </a:cubicBezTo>
                  <a:cubicBezTo>
                    <a:pt x="2797" y="701"/>
                    <a:pt x="2801" y="698"/>
                    <a:pt x="2805" y="699"/>
                  </a:cubicBezTo>
                  <a:close/>
                  <a:moveTo>
                    <a:pt x="2992" y="746"/>
                  </a:moveTo>
                  <a:lnTo>
                    <a:pt x="3035" y="757"/>
                  </a:lnTo>
                  <a:cubicBezTo>
                    <a:pt x="3039" y="758"/>
                    <a:pt x="3042" y="762"/>
                    <a:pt x="3041" y="766"/>
                  </a:cubicBezTo>
                  <a:cubicBezTo>
                    <a:pt x="3040" y="771"/>
                    <a:pt x="3035" y="773"/>
                    <a:pt x="3031" y="772"/>
                  </a:cubicBezTo>
                  <a:lnTo>
                    <a:pt x="2988" y="761"/>
                  </a:lnTo>
                  <a:cubicBezTo>
                    <a:pt x="2983" y="760"/>
                    <a:pt x="2981" y="756"/>
                    <a:pt x="2982" y="752"/>
                  </a:cubicBezTo>
                  <a:cubicBezTo>
                    <a:pt x="2983" y="747"/>
                    <a:pt x="2987" y="745"/>
                    <a:pt x="2992" y="746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4"/>
            <p:cNvSpPr/>
            <p:nvPr/>
          </p:nvSpPr>
          <p:spPr>
            <a:xfrm>
              <a:off x="6831000" y="4940280"/>
              <a:ext cx="83340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5"/>
            <p:cNvSpPr/>
            <p:nvPr/>
          </p:nvSpPr>
          <p:spPr>
            <a:xfrm>
              <a:off x="6831000" y="4894200"/>
              <a:ext cx="45720" cy="91800"/>
            </a:xfrm>
            <a:custGeom>
              <a:avLst/>
              <a:gdLst/>
              <a:ahLst/>
              <a:rect l="l" t="t" r="r" b="b"/>
              <a:pathLst>
                <a:path w="29" h="58">
                  <a:moveTo>
                    <a:pt x="29" y="0"/>
                  </a:moveTo>
                  <a:lnTo>
                    <a:pt x="0" y="29"/>
                  </a:lnTo>
                  <a:lnTo>
                    <a:pt x="29" y="58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6"/>
            <p:cNvSpPr/>
            <p:nvPr/>
          </p:nvSpPr>
          <p:spPr>
            <a:xfrm>
              <a:off x="7618320" y="4894200"/>
              <a:ext cx="45720" cy="91800"/>
            </a:xfrm>
            <a:custGeom>
              <a:avLst/>
              <a:gdLst/>
              <a:ahLst/>
              <a:rect l="l" t="t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7"/>
            <p:cNvSpPr/>
            <p:nvPr/>
          </p:nvSpPr>
          <p:spPr>
            <a:xfrm>
              <a:off x="6831000" y="4583160"/>
              <a:ext cx="833040" cy="237600"/>
            </a:xfrm>
            <a:prstGeom prst="rect">
              <a:avLst/>
            </a:pr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8"/>
            <p:cNvSpPr/>
            <p:nvPr/>
          </p:nvSpPr>
          <p:spPr>
            <a:xfrm>
              <a:off x="6831000" y="4583160"/>
              <a:ext cx="833040" cy="237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  <p:sp>
          <p:nvSpPr>
            <p:cNvPr id="288" name="Line 9"/>
            <p:cNvSpPr/>
            <p:nvPr/>
          </p:nvSpPr>
          <p:spPr>
            <a:xfrm>
              <a:off x="7664400" y="4582800"/>
              <a:ext cx="1440" cy="238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0"/>
            <p:cNvSpPr/>
            <p:nvPr/>
          </p:nvSpPr>
          <p:spPr>
            <a:xfrm>
              <a:off x="7550280" y="4454640"/>
              <a:ext cx="110880" cy="95040"/>
            </a:xfrm>
            <a:custGeom>
              <a:avLst/>
              <a:gdLst/>
              <a:ahLst/>
              <a:rect l="l" t="t" r="r" b="b"/>
              <a:pathLst>
                <a:path w="70" h="60">
                  <a:moveTo>
                    <a:pt x="0" y="0"/>
                  </a:moveTo>
                  <a:cubicBezTo>
                    <a:pt x="39" y="0"/>
                    <a:pt x="70" y="27"/>
                    <a:pt x="70" y="6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1"/>
            <p:cNvSpPr/>
            <p:nvPr/>
          </p:nvSpPr>
          <p:spPr>
            <a:xfrm>
              <a:off x="7615080" y="4503600"/>
              <a:ext cx="93240" cy="45720"/>
            </a:xfrm>
            <a:custGeom>
              <a:avLst/>
              <a:gdLst/>
              <a:ahLst/>
              <a:rect l="l" t="t" r="r" b="b"/>
              <a:pathLst>
                <a:path w="59" h="29">
                  <a:moveTo>
                    <a:pt x="0" y="0"/>
                  </a:moveTo>
                  <a:lnTo>
                    <a:pt x="29" y="29"/>
                  </a:lnTo>
                  <a:lnTo>
                    <a:pt x="59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2"/>
            <p:cNvSpPr/>
            <p:nvPr/>
          </p:nvSpPr>
          <p:spPr>
            <a:xfrm>
              <a:off x="6468120" y="4991760"/>
              <a:ext cx="1775880" cy="47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SOLAFS processing</a:t>
              </a:r>
              <a:br/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92" name="CustomShape 13"/>
            <p:cNvSpPr/>
            <p:nvPr/>
          </p:nvSpPr>
          <p:spPr>
            <a:xfrm>
              <a:off x="6650280" y="4224960"/>
              <a:ext cx="92304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US" sz="1200" spc="-1" strike="noStrike">
                  <a:solidFill>
                    <a:srgbClr val="000000"/>
                  </a:solidFill>
                  <a:latin typeface="Lucida Sans Unicode"/>
                </a:rPr>
                <a:t>R</a:t>
              </a:r>
              <a:r>
                <a:rPr b="0" lang="en-US" sz="1200" spc="-1" strike="noStrike" baseline="-25000">
                  <a:solidFill>
                    <a:srgbClr val="000000"/>
                  </a:solidFill>
                  <a:latin typeface="Lucida Sans Unicode"/>
                </a:rPr>
                <a:t>max</a:t>
              </a: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&lt;</a:t>
              </a:r>
              <a:r>
                <a:rPr b="0" i="1" lang="en-US" sz="1200" spc="-1" strike="noStrike">
                  <a:solidFill>
                    <a:srgbClr val="000000"/>
                  </a:solidFill>
                  <a:latin typeface="Lucida Sans Unicode"/>
                </a:rPr>
                <a:t>T</a:t>
              </a:r>
              <a:r>
                <a:rPr b="0" lang="en-US" sz="1200" spc="-1" strike="noStrike" baseline="-25000">
                  <a:solidFill>
                    <a:srgbClr val="000000"/>
                  </a:solidFill>
                  <a:latin typeface="Lucida Sans Unicode"/>
                </a:rPr>
                <a:t>xcorr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93" name="TextShape 1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time-scale modification:</a:t>
            </a:r>
            <a:br/>
            <a:r>
              <a:rPr b="1" lang="fr-FR" sz="3100" spc="-1" strike="noStrike">
                <a:solidFill>
                  <a:srgbClr val="464646"/>
                </a:solidFill>
                <a:latin typeface="Lucida Sans Unicode"/>
              </a:rPr>
              <a:t>Main Algorithm</a:t>
            </a:r>
            <a:endParaRPr b="0" lang="fr-FR" sz="3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457200" y="1481400"/>
            <a:ext cx="397152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Default method: SOLAFS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Switches to phase vocoder when 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US" sz="2700" spc="-1" strike="noStrike" baseline="-25000">
                <a:solidFill>
                  <a:srgbClr val="000000"/>
                </a:solidFill>
                <a:latin typeface="Lucida Sans Unicode"/>
              </a:rPr>
              <a:t>max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&lt;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US" sz="2700" spc="-1" strike="noStrike" baseline="-25000">
                <a:solidFill>
                  <a:srgbClr val="000000"/>
                </a:solidFill>
                <a:latin typeface="Lucida Sans Unicode"/>
              </a:rPr>
              <a:t>xcorr</a:t>
            </a:r>
            <a:endParaRPr b="0" lang="en-US" sz="2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Constraint on minimum length of a SOLAFS synthesis segment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4386240" y="1549440"/>
            <a:ext cx="4606560" cy="182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6" name="Group 17"/>
          <p:cNvGrpSpPr/>
          <p:nvPr/>
        </p:nvGrpSpPr>
        <p:grpSpPr>
          <a:xfrm>
            <a:off x="4408560" y="1528920"/>
            <a:ext cx="2160360" cy="513720"/>
            <a:chOff x="4408560" y="1528920"/>
            <a:chExt cx="2160360" cy="513720"/>
          </a:xfrm>
        </p:grpSpPr>
        <p:sp>
          <p:nvSpPr>
            <p:cNvPr id="297" name="CustomShape 18"/>
            <p:cNvSpPr/>
            <p:nvPr/>
          </p:nvSpPr>
          <p:spPr>
            <a:xfrm>
              <a:off x="4408560" y="1801800"/>
              <a:ext cx="1080720" cy="240840"/>
            </a:xfrm>
            <a:prstGeom prst="rect">
              <a:avLst/>
            </a:prstGeom>
            <a:ln>
              <a:noFill/>
            </a:ln>
            <a:effectLst>
              <a:outerShdw blurRad="63500" dir="5400000" dist="381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/>
          </p:style>
        </p:sp>
        <p:sp>
          <p:nvSpPr>
            <p:cNvPr id="298" name="CustomShape 19"/>
            <p:cNvSpPr/>
            <p:nvPr/>
          </p:nvSpPr>
          <p:spPr>
            <a:xfrm>
              <a:off x="4408560" y="1801800"/>
              <a:ext cx="1080720" cy="2408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0"/>
            <p:cNvSpPr/>
            <p:nvPr/>
          </p:nvSpPr>
          <p:spPr>
            <a:xfrm>
              <a:off x="5489640" y="1801800"/>
              <a:ext cx="1079280" cy="240840"/>
            </a:xfrm>
            <a:prstGeom prst="rect">
              <a:avLst/>
            </a:prstGeom>
            <a:ln>
              <a:noFill/>
            </a:ln>
            <a:effectLst>
              <a:outerShdw blurRad="63500" dir="5400000" dist="381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</p:sp>
        <p:sp>
          <p:nvSpPr>
            <p:cNvPr id="300" name="CustomShape 21"/>
            <p:cNvSpPr/>
            <p:nvPr/>
          </p:nvSpPr>
          <p:spPr>
            <a:xfrm>
              <a:off x="5489640" y="1801800"/>
              <a:ext cx="1079280" cy="2408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2"/>
            <p:cNvSpPr/>
            <p:nvPr/>
          </p:nvSpPr>
          <p:spPr>
            <a:xfrm>
              <a:off x="4485600" y="1544040"/>
              <a:ext cx="799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Frame 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02" name="CustomShape 23"/>
            <p:cNvSpPr/>
            <p:nvPr/>
          </p:nvSpPr>
          <p:spPr>
            <a:xfrm>
              <a:off x="5632200" y="1528920"/>
              <a:ext cx="799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Frame 2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03" name="Group 24"/>
          <p:cNvGrpSpPr/>
          <p:nvPr/>
        </p:nvGrpSpPr>
        <p:grpSpPr>
          <a:xfrm>
            <a:off x="4400640" y="2035080"/>
            <a:ext cx="2417400" cy="1470240"/>
            <a:chOff x="4400640" y="2035080"/>
            <a:chExt cx="2417400" cy="1470240"/>
          </a:xfrm>
        </p:grpSpPr>
        <p:sp>
          <p:nvSpPr>
            <p:cNvPr id="304" name="CustomShape 25"/>
            <p:cNvSpPr/>
            <p:nvPr/>
          </p:nvSpPr>
          <p:spPr>
            <a:xfrm>
              <a:off x="4648320" y="2647800"/>
              <a:ext cx="2161800" cy="240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305" name="CustomShape 26"/>
            <p:cNvSpPr/>
            <p:nvPr/>
          </p:nvSpPr>
          <p:spPr>
            <a:xfrm>
              <a:off x="4648320" y="2647800"/>
              <a:ext cx="2161800" cy="2408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27"/>
            <p:cNvSpPr/>
            <p:nvPr/>
          </p:nvSpPr>
          <p:spPr>
            <a:xfrm>
              <a:off x="4400640" y="2036880"/>
              <a:ext cx="253800" cy="617040"/>
            </a:xfrm>
            <a:custGeom>
              <a:avLst/>
              <a:gdLst/>
              <a:ahLst/>
              <a:rect l="l" t="t" r="r" b="b"/>
              <a:pathLst>
                <a:path w="320" h="774">
                  <a:moveTo>
                    <a:pt x="16" y="6"/>
                  </a:moveTo>
                  <a:lnTo>
                    <a:pt x="58" y="110"/>
                  </a:lnTo>
                  <a:cubicBezTo>
                    <a:pt x="60" y="114"/>
                    <a:pt x="58" y="118"/>
                    <a:pt x="54" y="120"/>
                  </a:cubicBezTo>
                  <a:cubicBezTo>
                    <a:pt x="49" y="122"/>
                    <a:pt x="45" y="120"/>
                    <a:pt x="43" y="116"/>
                  </a:cubicBezTo>
                  <a:lnTo>
                    <a:pt x="2" y="12"/>
                  </a:lnTo>
                  <a:cubicBezTo>
                    <a:pt x="0" y="7"/>
                    <a:pt x="2" y="3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lose/>
                  <a:moveTo>
                    <a:pt x="88" y="184"/>
                  </a:moveTo>
                  <a:lnTo>
                    <a:pt x="129" y="288"/>
                  </a:lnTo>
                  <a:cubicBezTo>
                    <a:pt x="131" y="292"/>
                    <a:pt x="129" y="297"/>
                    <a:pt x="125" y="298"/>
                  </a:cubicBezTo>
                  <a:cubicBezTo>
                    <a:pt x="121" y="300"/>
                    <a:pt x="116" y="298"/>
                    <a:pt x="115" y="294"/>
                  </a:cubicBezTo>
                  <a:lnTo>
                    <a:pt x="73" y="190"/>
                  </a:lnTo>
                  <a:cubicBezTo>
                    <a:pt x="71" y="186"/>
                    <a:pt x="73" y="181"/>
                    <a:pt x="77" y="179"/>
                  </a:cubicBezTo>
                  <a:cubicBezTo>
                    <a:pt x="81" y="178"/>
                    <a:pt x="86" y="180"/>
                    <a:pt x="88" y="184"/>
                  </a:cubicBezTo>
                  <a:close/>
                  <a:moveTo>
                    <a:pt x="159" y="362"/>
                  </a:moveTo>
                  <a:lnTo>
                    <a:pt x="201" y="466"/>
                  </a:lnTo>
                  <a:cubicBezTo>
                    <a:pt x="202" y="470"/>
                    <a:pt x="200" y="475"/>
                    <a:pt x="196" y="477"/>
                  </a:cubicBezTo>
                  <a:cubicBezTo>
                    <a:pt x="192" y="478"/>
                    <a:pt x="187" y="476"/>
                    <a:pt x="186" y="472"/>
                  </a:cubicBezTo>
                  <a:lnTo>
                    <a:pt x="144" y="368"/>
                  </a:lnTo>
                  <a:cubicBezTo>
                    <a:pt x="143" y="364"/>
                    <a:pt x="145" y="359"/>
                    <a:pt x="149" y="358"/>
                  </a:cubicBezTo>
                  <a:cubicBezTo>
                    <a:pt x="153" y="356"/>
                    <a:pt x="157" y="358"/>
                    <a:pt x="159" y="362"/>
                  </a:cubicBezTo>
                  <a:close/>
                  <a:moveTo>
                    <a:pt x="230" y="540"/>
                  </a:moveTo>
                  <a:lnTo>
                    <a:pt x="272" y="644"/>
                  </a:lnTo>
                  <a:cubicBezTo>
                    <a:pt x="274" y="649"/>
                    <a:pt x="272" y="653"/>
                    <a:pt x="268" y="655"/>
                  </a:cubicBezTo>
                  <a:cubicBezTo>
                    <a:pt x="263" y="656"/>
                    <a:pt x="259" y="654"/>
                    <a:pt x="257" y="650"/>
                  </a:cubicBezTo>
                  <a:lnTo>
                    <a:pt x="216" y="546"/>
                  </a:lnTo>
                  <a:cubicBezTo>
                    <a:pt x="214" y="542"/>
                    <a:pt x="216" y="538"/>
                    <a:pt x="220" y="536"/>
                  </a:cubicBezTo>
                  <a:cubicBezTo>
                    <a:pt x="224" y="534"/>
                    <a:pt x="229" y="536"/>
                    <a:pt x="230" y="540"/>
                  </a:cubicBezTo>
                  <a:close/>
                  <a:moveTo>
                    <a:pt x="302" y="719"/>
                  </a:moveTo>
                  <a:lnTo>
                    <a:pt x="319" y="762"/>
                  </a:lnTo>
                  <a:cubicBezTo>
                    <a:pt x="320" y="766"/>
                    <a:pt x="318" y="770"/>
                    <a:pt x="314" y="772"/>
                  </a:cubicBezTo>
                  <a:cubicBezTo>
                    <a:pt x="310" y="774"/>
                    <a:pt x="306" y="772"/>
                    <a:pt x="304" y="767"/>
                  </a:cubicBezTo>
                  <a:lnTo>
                    <a:pt x="287" y="725"/>
                  </a:lnTo>
                  <a:cubicBezTo>
                    <a:pt x="285" y="721"/>
                    <a:pt x="287" y="716"/>
                    <a:pt x="291" y="714"/>
                  </a:cubicBezTo>
                  <a:cubicBezTo>
                    <a:pt x="295" y="713"/>
                    <a:pt x="300" y="715"/>
                    <a:pt x="302" y="719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28"/>
            <p:cNvSpPr/>
            <p:nvPr/>
          </p:nvSpPr>
          <p:spPr>
            <a:xfrm>
              <a:off x="5481720" y="2035080"/>
              <a:ext cx="1336320" cy="618840"/>
            </a:xfrm>
            <a:custGeom>
              <a:avLst/>
              <a:gdLst/>
              <a:ahLst/>
              <a:rect l="l" t="t" r="r" b="b"/>
              <a:pathLst>
                <a:path w="1681" h="775">
                  <a:moveTo>
                    <a:pt x="12" y="2"/>
                  </a:moveTo>
                  <a:lnTo>
                    <a:pt x="114" y="49"/>
                  </a:lnTo>
                  <a:cubicBezTo>
                    <a:pt x="118" y="51"/>
                    <a:pt x="120" y="55"/>
                    <a:pt x="118" y="59"/>
                  </a:cubicBezTo>
                  <a:cubicBezTo>
                    <a:pt x="116" y="63"/>
                    <a:pt x="111" y="65"/>
                    <a:pt x="107" y="63"/>
                  </a:cubicBezTo>
                  <a:lnTo>
                    <a:pt x="5" y="17"/>
                  </a:lnTo>
                  <a:cubicBezTo>
                    <a:pt x="1" y="15"/>
                    <a:pt x="0" y="10"/>
                    <a:pt x="1" y="6"/>
                  </a:cubicBezTo>
                  <a:cubicBezTo>
                    <a:pt x="3" y="2"/>
                    <a:pt x="8" y="0"/>
                    <a:pt x="12" y="2"/>
                  </a:cubicBezTo>
                  <a:close/>
                  <a:moveTo>
                    <a:pt x="187" y="82"/>
                  </a:moveTo>
                  <a:lnTo>
                    <a:pt x="289" y="128"/>
                  </a:lnTo>
                  <a:cubicBezTo>
                    <a:pt x="293" y="130"/>
                    <a:pt x="295" y="135"/>
                    <a:pt x="293" y="139"/>
                  </a:cubicBezTo>
                  <a:cubicBezTo>
                    <a:pt x="291" y="143"/>
                    <a:pt x="286" y="145"/>
                    <a:pt x="282" y="143"/>
                  </a:cubicBezTo>
                  <a:lnTo>
                    <a:pt x="180" y="96"/>
                  </a:lnTo>
                  <a:cubicBezTo>
                    <a:pt x="176" y="95"/>
                    <a:pt x="174" y="90"/>
                    <a:pt x="176" y="86"/>
                  </a:cubicBezTo>
                  <a:cubicBezTo>
                    <a:pt x="178" y="82"/>
                    <a:pt x="183" y="80"/>
                    <a:pt x="187" y="82"/>
                  </a:cubicBezTo>
                  <a:close/>
                  <a:moveTo>
                    <a:pt x="362" y="161"/>
                  </a:moveTo>
                  <a:lnTo>
                    <a:pt x="464" y="208"/>
                  </a:lnTo>
                  <a:cubicBezTo>
                    <a:pt x="468" y="209"/>
                    <a:pt x="469" y="214"/>
                    <a:pt x="467" y="218"/>
                  </a:cubicBezTo>
                  <a:cubicBezTo>
                    <a:pt x="466" y="222"/>
                    <a:pt x="461" y="224"/>
                    <a:pt x="457" y="222"/>
                  </a:cubicBezTo>
                  <a:lnTo>
                    <a:pt x="355" y="176"/>
                  </a:lnTo>
                  <a:cubicBezTo>
                    <a:pt x="351" y="174"/>
                    <a:pt x="349" y="169"/>
                    <a:pt x="351" y="165"/>
                  </a:cubicBezTo>
                  <a:cubicBezTo>
                    <a:pt x="353" y="161"/>
                    <a:pt x="358" y="159"/>
                    <a:pt x="362" y="161"/>
                  </a:cubicBezTo>
                  <a:close/>
                  <a:moveTo>
                    <a:pt x="536" y="241"/>
                  </a:moveTo>
                  <a:lnTo>
                    <a:pt x="638" y="287"/>
                  </a:lnTo>
                  <a:cubicBezTo>
                    <a:pt x="642" y="289"/>
                    <a:pt x="644" y="294"/>
                    <a:pt x="642" y="298"/>
                  </a:cubicBezTo>
                  <a:cubicBezTo>
                    <a:pt x="640" y="302"/>
                    <a:pt x="636" y="303"/>
                    <a:pt x="632" y="302"/>
                  </a:cubicBezTo>
                  <a:lnTo>
                    <a:pt x="530" y="255"/>
                  </a:lnTo>
                  <a:cubicBezTo>
                    <a:pt x="526" y="253"/>
                    <a:pt x="524" y="249"/>
                    <a:pt x="526" y="245"/>
                  </a:cubicBezTo>
                  <a:cubicBezTo>
                    <a:pt x="528" y="241"/>
                    <a:pt x="532" y="239"/>
                    <a:pt x="536" y="241"/>
                  </a:cubicBezTo>
                  <a:close/>
                  <a:moveTo>
                    <a:pt x="711" y="320"/>
                  </a:moveTo>
                  <a:lnTo>
                    <a:pt x="813" y="366"/>
                  </a:lnTo>
                  <a:cubicBezTo>
                    <a:pt x="817" y="368"/>
                    <a:pt x="819" y="373"/>
                    <a:pt x="817" y="377"/>
                  </a:cubicBezTo>
                  <a:cubicBezTo>
                    <a:pt x="815" y="381"/>
                    <a:pt x="810" y="383"/>
                    <a:pt x="806" y="381"/>
                  </a:cubicBezTo>
                  <a:lnTo>
                    <a:pt x="705" y="335"/>
                  </a:lnTo>
                  <a:cubicBezTo>
                    <a:pt x="700" y="333"/>
                    <a:pt x="699" y="328"/>
                    <a:pt x="701" y="324"/>
                  </a:cubicBezTo>
                  <a:cubicBezTo>
                    <a:pt x="702" y="320"/>
                    <a:pt x="707" y="318"/>
                    <a:pt x="711" y="320"/>
                  </a:cubicBezTo>
                  <a:close/>
                  <a:moveTo>
                    <a:pt x="886" y="400"/>
                  </a:moveTo>
                  <a:lnTo>
                    <a:pt x="988" y="446"/>
                  </a:lnTo>
                  <a:cubicBezTo>
                    <a:pt x="992" y="448"/>
                    <a:pt x="994" y="452"/>
                    <a:pt x="992" y="457"/>
                  </a:cubicBezTo>
                  <a:cubicBezTo>
                    <a:pt x="990" y="461"/>
                    <a:pt x="985" y="462"/>
                    <a:pt x="981" y="460"/>
                  </a:cubicBezTo>
                  <a:lnTo>
                    <a:pt x="879" y="414"/>
                  </a:lnTo>
                  <a:cubicBezTo>
                    <a:pt x="875" y="412"/>
                    <a:pt x="873" y="408"/>
                    <a:pt x="875" y="404"/>
                  </a:cubicBezTo>
                  <a:cubicBezTo>
                    <a:pt x="877" y="400"/>
                    <a:pt x="882" y="398"/>
                    <a:pt x="886" y="400"/>
                  </a:cubicBezTo>
                  <a:close/>
                  <a:moveTo>
                    <a:pt x="1061" y="479"/>
                  </a:moveTo>
                  <a:lnTo>
                    <a:pt x="1163" y="525"/>
                  </a:lnTo>
                  <a:cubicBezTo>
                    <a:pt x="1167" y="527"/>
                    <a:pt x="1168" y="532"/>
                    <a:pt x="1167" y="536"/>
                  </a:cubicBezTo>
                  <a:cubicBezTo>
                    <a:pt x="1165" y="540"/>
                    <a:pt x="1160" y="542"/>
                    <a:pt x="1156" y="540"/>
                  </a:cubicBezTo>
                  <a:lnTo>
                    <a:pt x="1054" y="494"/>
                  </a:lnTo>
                  <a:cubicBezTo>
                    <a:pt x="1050" y="492"/>
                    <a:pt x="1048" y="487"/>
                    <a:pt x="1050" y="483"/>
                  </a:cubicBezTo>
                  <a:cubicBezTo>
                    <a:pt x="1052" y="479"/>
                    <a:pt x="1057" y="477"/>
                    <a:pt x="1061" y="479"/>
                  </a:cubicBezTo>
                  <a:close/>
                  <a:moveTo>
                    <a:pt x="1236" y="558"/>
                  </a:moveTo>
                  <a:lnTo>
                    <a:pt x="1337" y="605"/>
                  </a:lnTo>
                  <a:cubicBezTo>
                    <a:pt x="1341" y="607"/>
                    <a:pt x="1343" y="611"/>
                    <a:pt x="1341" y="615"/>
                  </a:cubicBezTo>
                  <a:cubicBezTo>
                    <a:pt x="1340" y="619"/>
                    <a:pt x="1335" y="621"/>
                    <a:pt x="1331" y="619"/>
                  </a:cubicBezTo>
                  <a:lnTo>
                    <a:pt x="1229" y="573"/>
                  </a:lnTo>
                  <a:cubicBezTo>
                    <a:pt x="1225" y="571"/>
                    <a:pt x="1223" y="566"/>
                    <a:pt x="1225" y="562"/>
                  </a:cubicBezTo>
                  <a:cubicBezTo>
                    <a:pt x="1227" y="558"/>
                    <a:pt x="1231" y="557"/>
                    <a:pt x="1236" y="558"/>
                  </a:cubicBezTo>
                  <a:close/>
                  <a:moveTo>
                    <a:pt x="1410" y="638"/>
                  </a:moveTo>
                  <a:lnTo>
                    <a:pt x="1512" y="684"/>
                  </a:lnTo>
                  <a:cubicBezTo>
                    <a:pt x="1516" y="686"/>
                    <a:pt x="1518" y="691"/>
                    <a:pt x="1516" y="695"/>
                  </a:cubicBezTo>
                  <a:cubicBezTo>
                    <a:pt x="1514" y="699"/>
                    <a:pt x="1510" y="701"/>
                    <a:pt x="1506" y="699"/>
                  </a:cubicBezTo>
                  <a:lnTo>
                    <a:pt x="1404" y="652"/>
                  </a:lnTo>
                  <a:cubicBezTo>
                    <a:pt x="1400" y="651"/>
                    <a:pt x="1398" y="646"/>
                    <a:pt x="1400" y="642"/>
                  </a:cubicBezTo>
                  <a:cubicBezTo>
                    <a:pt x="1402" y="638"/>
                    <a:pt x="1406" y="636"/>
                    <a:pt x="1410" y="638"/>
                  </a:cubicBezTo>
                  <a:close/>
                  <a:moveTo>
                    <a:pt x="1585" y="717"/>
                  </a:moveTo>
                  <a:lnTo>
                    <a:pt x="1675" y="758"/>
                  </a:lnTo>
                  <a:cubicBezTo>
                    <a:pt x="1679" y="760"/>
                    <a:pt x="1681" y="765"/>
                    <a:pt x="1679" y="769"/>
                  </a:cubicBezTo>
                  <a:cubicBezTo>
                    <a:pt x="1677" y="773"/>
                    <a:pt x="1672" y="775"/>
                    <a:pt x="1668" y="773"/>
                  </a:cubicBezTo>
                  <a:lnTo>
                    <a:pt x="1578" y="732"/>
                  </a:lnTo>
                  <a:cubicBezTo>
                    <a:pt x="1574" y="730"/>
                    <a:pt x="1573" y="725"/>
                    <a:pt x="1574" y="721"/>
                  </a:cubicBezTo>
                  <a:cubicBezTo>
                    <a:pt x="1576" y="717"/>
                    <a:pt x="1581" y="716"/>
                    <a:pt x="1585" y="717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29"/>
            <p:cNvSpPr/>
            <p:nvPr/>
          </p:nvSpPr>
          <p:spPr>
            <a:xfrm>
              <a:off x="4647960" y="3009600"/>
              <a:ext cx="216216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0"/>
            <p:cNvSpPr/>
            <p:nvPr/>
          </p:nvSpPr>
          <p:spPr>
            <a:xfrm>
              <a:off x="4648320" y="296244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29" y="0"/>
                  </a:moveTo>
                  <a:lnTo>
                    <a:pt x="0" y="30"/>
                  </a:lnTo>
                  <a:lnTo>
                    <a:pt x="29" y="59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"/>
            <p:cNvSpPr/>
            <p:nvPr/>
          </p:nvSpPr>
          <p:spPr>
            <a:xfrm>
              <a:off x="6764400" y="296244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0" y="59"/>
                  </a:moveTo>
                  <a:lnTo>
                    <a:pt x="29" y="3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2"/>
            <p:cNvSpPr/>
            <p:nvPr/>
          </p:nvSpPr>
          <p:spPr>
            <a:xfrm>
              <a:off x="4876920" y="3050640"/>
              <a:ext cx="16376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SOLAFS processing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12" name="Group 33"/>
          <p:cNvGrpSpPr/>
          <p:nvPr/>
        </p:nvGrpSpPr>
        <p:grpSpPr>
          <a:xfrm>
            <a:off x="6562800" y="2036880"/>
            <a:ext cx="2417400" cy="1635840"/>
            <a:chOff x="6562800" y="2036880"/>
            <a:chExt cx="2417400" cy="1635840"/>
          </a:xfrm>
        </p:grpSpPr>
        <p:sp>
          <p:nvSpPr>
            <p:cNvPr id="313" name="CustomShape 34"/>
            <p:cNvSpPr/>
            <p:nvPr/>
          </p:nvSpPr>
          <p:spPr>
            <a:xfrm>
              <a:off x="7651800" y="2647800"/>
              <a:ext cx="1320480" cy="240840"/>
            </a:xfrm>
            <a:prstGeom prst="rect">
              <a:avLst/>
            </a:pr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5"/>
            <p:cNvSpPr/>
            <p:nvPr/>
          </p:nvSpPr>
          <p:spPr>
            <a:xfrm>
              <a:off x="7651800" y="2647800"/>
              <a:ext cx="1320480" cy="240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315" name="CustomShape 36"/>
            <p:cNvSpPr/>
            <p:nvPr/>
          </p:nvSpPr>
          <p:spPr>
            <a:xfrm>
              <a:off x="6562800" y="2036880"/>
              <a:ext cx="2417400" cy="617040"/>
            </a:xfrm>
            <a:custGeom>
              <a:avLst/>
              <a:gdLst/>
              <a:ahLst/>
              <a:rect l="l" t="t" r="r" b="b"/>
              <a:pathLst>
                <a:path w="3042" h="773">
                  <a:moveTo>
                    <a:pt x="11" y="1"/>
                  </a:moveTo>
                  <a:lnTo>
                    <a:pt x="120" y="28"/>
                  </a:lnTo>
                  <a:cubicBezTo>
                    <a:pt x="124" y="29"/>
                    <a:pt x="127" y="33"/>
                    <a:pt x="126" y="38"/>
                  </a:cubicBezTo>
                  <a:cubicBezTo>
                    <a:pt x="125" y="42"/>
                    <a:pt x="120" y="45"/>
                    <a:pt x="116" y="44"/>
                  </a:cubicBezTo>
                  <a:lnTo>
                    <a:pt x="7" y="16"/>
                  </a:lnTo>
                  <a:cubicBezTo>
                    <a:pt x="3" y="15"/>
                    <a:pt x="0" y="11"/>
                    <a:pt x="2" y="7"/>
                  </a:cubicBezTo>
                  <a:cubicBezTo>
                    <a:pt x="3" y="2"/>
                    <a:pt x="7" y="0"/>
                    <a:pt x="11" y="1"/>
                  </a:cubicBezTo>
                  <a:close/>
                  <a:moveTo>
                    <a:pt x="197" y="47"/>
                  </a:moveTo>
                  <a:lnTo>
                    <a:pt x="306" y="75"/>
                  </a:lnTo>
                  <a:cubicBezTo>
                    <a:pt x="310" y="76"/>
                    <a:pt x="313" y="80"/>
                    <a:pt x="312" y="84"/>
                  </a:cubicBezTo>
                  <a:cubicBezTo>
                    <a:pt x="311" y="89"/>
                    <a:pt x="307" y="91"/>
                    <a:pt x="302" y="90"/>
                  </a:cubicBezTo>
                  <a:lnTo>
                    <a:pt x="194" y="63"/>
                  </a:lnTo>
                  <a:cubicBezTo>
                    <a:pt x="189" y="62"/>
                    <a:pt x="187" y="58"/>
                    <a:pt x="188" y="53"/>
                  </a:cubicBezTo>
                  <a:cubicBezTo>
                    <a:pt x="189" y="49"/>
                    <a:pt x="193" y="46"/>
                    <a:pt x="197" y="47"/>
                  </a:cubicBezTo>
                  <a:close/>
                  <a:moveTo>
                    <a:pt x="384" y="94"/>
                  </a:moveTo>
                  <a:lnTo>
                    <a:pt x="492" y="121"/>
                  </a:lnTo>
                  <a:cubicBezTo>
                    <a:pt x="497" y="122"/>
                    <a:pt x="499" y="127"/>
                    <a:pt x="498" y="131"/>
                  </a:cubicBezTo>
                  <a:cubicBezTo>
                    <a:pt x="497" y="135"/>
                    <a:pt x="493" y="138"/>
                    <a:pt x="489" y="137"/>
                  </a:cubicBezTo>
                  <a:lnTo>
                    <a:pt x="380" y="110"/>
                  </a:lnTo>
                  <a:cubicBezTo>
                    <a:pt x="376" y="108"/>
                    <a:pt x="373" y="104"/>
                    <a:pt x="374" y="100"/>
                  </a:cubicBezTo>
                  <a:cubicBezTo>
                    <a:pt x="375" y="96"/>
                    <a:pt x="379" y="93"/>
                    <a:pt x="384" y="94"/>
                  </a:cubicBezTo>
                  <a:close/>
                  <a:moveTo>
                    <a:pt x="570" y="141"/>
                  </a:moveTo>
                  <a:lnTo>
                    <a:pt x="679" y="168"/>
                  </a:lnTo>
                  <a:cubicBezTo>
                    <a:pt x="683" y="169"/>
                    <a:pt x="686" y="173"/>
                    <a:pt x="685" y="177"/>
                  </a:cubicBezTo>
                  <a:cubicBezTo>
                    <a:pt x="683" y="182"/>
                    <a:pt x="679" y="184"/>
                    <a:pt x="675" y="183"/>
                  </a:cubicBezTo>
                  <a:lnTo>
                    <a:pt x="566" y="156"/>
                  </a:lnTo>
                  <a:cubicBezTo>
                    <a:pt x="562" y="155"/>
                    <a:pt x="559" y="151"/>
                    <a:pt x="560" y="146"/>
                  </a:cubicBezTo>
                  <a:cubicBezTo>
                    <a:pt x="561" y="142"/>
                    <a:pt x="566" y="139"/>
                    <a:pt x="570" y="141"/>
                  </a:cubicBezTo>
                  <a:close/>
                  <a:moveTo>
                    <a:pt x="756" y="187"/>
                  </a:moveTo>
                  <a:lnTo>
                    <a:pt x="865" y="214"/>
                  </a:lnTo>
                  <a:cubicBezTo>
                    <a:pt x="869" y="215"/>
                    <a:pt x="872" y="220"/>
                    <a:pt x="871" y="224"/>
                  </a:cubicBezTo>
                  <a:cubicBezTo>
                    <a:pt x="870" y="228"/>
                    <a:pt x="865" y="231"/>
                    <a:pt x="861" y="230"/>
                  </a:cubicBezTo>
                  <a:lnTo>
                    <a:pt x="752" y="203"/>
                  </a:lnTo>
                  <a:cubicBezTo>
                    <a:pt x="748" y="202"/>
                    <a:pt x="746" y="197"/>
                    <a:pt x="747" y="193"/>
                  </a:cubicBezTo>
                  <a:cubicBezTo>
                    <a:pt x="748" y="189"/>
                    <a:pt x="752" y="186"/>
                    <a:pt x="756" y="187"/>
                  </a:cubicBezTo>
                  <a:close/>
                  <a:moveTo>
                    <a:pt x="943" y="234"/>
                  </a:moveTo>
                  <a:lnTo>
                    <a:pt x="1051" y="261"/>
                  </a:lnTo>
                  <a:cubicBezTo>
                    <a:pt x="1056" y="262"/>
                    <a:pt x="1058" y="266"/>
                    <a:pt x="1057" y="271"/>
                  </a:cubicBezTo>
                  <a:cubicBezTo>
                    <a:pt x="1056" y="275"/>
                    <a:pt x="1052" y="277"/>
                    <a:pt x="1047" y="276"/>
                  </a:cubicBezTo>
                  <a:lnTo>
                    <a:pt x="939" y="249"/>
                  </a:lnTo>
                  <a:cubicBezTo>
                    <a:pt x="934" y="248"/>
                    <a:pt x="932" y="244"/>
                    <a:pt x="933" y="240"/>
                  </a:cubicBezTo>
                  <a:cubicBezTo>
                    <a:pt x="934" y="235"/>
                    <a:pt x="938" y="233"/>
                    <a:pt x="943" y="234"/>
                  </a:cubicBezTo>
                  <a:close/>
                  <a:moveTo>
                    <a:pt x="1129" y="280"/>
                  </a:moveTo>
                  <a:lnTo>
                    <a:pt x="1237" y="307"/>
                  </a:lnTo>
                  <a:cubicBezTo>
                    <a:pt x="1242" y="308"/>
                    <a:pt x="1244" y="313"/>
                    <a:pt x="1243" y="317"/>
                  </a:cubicBezTo>
                  <a:cubicBezTo>
                    <a:pt x="1242" y="321"/>
                    <a:pt x="1238" y="324"/>
                    <a:pt x="1234" y="323"/>
                  </a:cubicBezTo>
                  <a:lnTo>
                    <a:pt x="1125" y="296"/>
                  </a:lnTo>
                  <a:cubicBezTo>
                    <a:pt x="1121" y="295"/>
                    <a:pt x="1118" y="290"/>
                    <a:pt x="1119" y="286"/>
                  </a:cubicBezTo>
                  <a:cubicBezTo>
                    <a:pt x="1120" y="282"/>
                    <a:pt x="1125" y="279"/>
                    <a:pt x="1129" y="280"/>
                  </a:cubicBezTo>
                  <a:close/>
                  <a:moveTo>
                    <a:pt x="1315" y="327"/>
                  </a:moveTo>
                  <a:lnTo>
                    <a:pt x="1424" y="354"/>
                  </a:lnTo>
                  <a:cubicBezTo>
                    <a:pt x="1428" y="355"/>
                    <a:pt x="1431" y="359"/>
                    <a:pt x="1430" y="364"/>
                  </a:cubicBezTo>
                  <a:cubicBezTo>
                    <a:pt x="1429" y="368"/>
                    <a:pt x="1424" y="371"/>
                    <a:pt x="1420" y="370"/>
                  </a:cubicBezTo>
                  <a:lnTo>
                    <a:pt x="1311" y="342"/>
                  </a:lnTo>
                  <a:cubicBezTo>
                    <a:pt x="1307" y="341"/>
                    <a:pt x="1304" y="337"/>
                    <a:pt x="1305" y="333"/>
                  </a:cubicBezTo>
                  <a:cubicBezTo>
                    <a:pt x="1306" y="328"/>
                    <a:pt x="1311" y="326"/>
                    <a:pt x="1315" y="327"/>
                  </a:cubicBezTo>
                  <a:close/>
                  <a:moveTo>
                    <a:pt x="1501" y="373"/>
                  </a:moveTo>
                  <a:lnTo>
                    <a:pt x="1610" y="401"/>
                  </a:lnTo>
                  <a:cubicBezTo>
                    <a:pt x="1614" y="402"/>
                    <a:pt x="1617" y="406"/>
                    <a:pt x="1616" y="410"/>
                  </a:cubicBezTo>
                  <a:cubicBezTo>
                    <a:pt x="1615" y="415"/>
                    <a:pt x="1610" y="417"/>
                    <a:pt x="1606" y="416"/>
                  </a:cubicBezTo>
                  <a:lnTo>
                    <a:pt x="1497" y="389"/>
                  </a:lnTo>
                  <a:cubicBezTo>
                    <a:pt x="1493" y="388"/>
                    <a:pt x="1491" y="383"/>
                    <a:pt x="1492" y="379"/>
                  </a:cubicBezTo>
                  <a:cubicBezTo>
                    <a:pt x="1493" y="375"/>
                    <a:pt x="1497" y="372"/>
                    <a:pt x="1501" y="373"/>
                  </a:cubicBezTo>
                  <a:close/>
                  <a:moveTo>
                    <a:pt x="1688" y="420"/>
                  </a:moveTo>
                  <a:lnTo>
                    <a:pt x="1796" y="447"/>
                  </a:lnTo>
                  <a:cubicBezTo>
                    <a:pt x="1801" y="448"/>
                    <a:pt x="1803" y="453"/>
                    <a:pt x="1802" y="457"/>
                  </a:cubicBezTo>
                  <a:cubicBezTo>
                    <a:pt x="1801" y="461"/>
                    <a:pt x="1797" y="464"/>
                    <a:pt x="1792" y="463"/>
                  </a:cubicBezTo>
                  <a:lnTo>
                    <a:pt x="1684" y="435"/>
                  </a:lnTo>
                  <a:cubicBezTo>
                    <a:pt x="1679" y="434"/>
                    <a:pt x="1677" y="430"/>
                    <a:pt x="1678" y="426"/>
                  </a:cubicBezTo>
                  <a:cubicBezTo>
                    <a:pt x="1679" y="421"/>
                    <a:pt x="1683" y="419"/>
                    <a:pt x="1688" y="420"/>
                  </a:cubicBezTo>
                  <a:close/>
                  <a:moveTo>
                    <a:pt x="1874" y="467"/>
                  </a:moveTo>
                  <a:lnTo>
                    <a:pt x="1983" y="494"/>
                  </a:lnTo>
                  <a:cubicBezTo>
                    <a:pt x="1987" y="495"/>
                    <a:pt x="1989" y="499"/>
                    <a:pt x="1988" y="503"/>
                  </a:cubicBezTo>
                  <a:cubicBezTo>
                    <a:pt x="1987" y="508"/>
                    <a:pt x="1983" y="510"/>
                    <a:pt x="1979" y="509"/>
                  </a:cubicBezTo>
                  <a:lnTo>
                    <a:pt x="1870" y="482"/>
                  </a:lnTo>
                  <a:cubicBezTo>
                    <a:pt x="1866" y="481"/>
                    <a:pt x="1863" y="477"/>
                    <a:pt x="1864" y="472"/>
                  </a:cubicBezTo>
                  <a:cubicBezTo>
                    <a:pt x="1865" y="468"/>
                    <a:pt x="1870" y="465"/>
                    <a:pt x="1874" y="467"/>
                  </a:cubicBezTo>
                  <a:close/>
                  <a:moveTo>
                    <a:pt x="2060" y="513"/>
                  </a:moveTo>
                  <a:lnTo>
                    <a:pt x="2169" y="540"/>
                  </a:lnTo>
                  <a:cubicBezTo>
                    <a:pt x="2173" y="541"/>
                    <a:pt x="2176" y="546"/>
                    <a:pt x="2175" y="550"/>
                  </a:cubicBezTo>
                  <a:cubicBezTo>
                    <a:pt x="2174" y="554"/>
                    <a:pt x="2169" y="557"/>
                    <a:pt x="2165" y="556"/>
                  </a:cubicBezTo>
                  <a:lnTo>
                    <a:pt x="2056" y="529"/>
                  </a:lnTo>
                  <a:cubicBezTo>
                    <a:pt x="2052" y="528"/>
                    <a:pt x="2049" y="523"/>
                    <a:pt x="2050" y="519"/>
                  </a:cubicBezTo>
                  <a:cubicBezTo>
                    <a:pt x="2052" y="515"/>
                    <a:pt x="2056" y="512"/>
                    <a:pt x="2060" y="513"/>
                  </a:cubicBezTo>
                  <a:close/>
                  <a:moveTo>
                    <a:pt x="2246" y="560"/>
                  </a:moveTo>
                  <a:lnTo>
                    <a:pt x="2355" y="587"/>
                  </a:lnTo>
                  <a:cubicBezTo>
                    <a:pt x="2359" y="588"/>
                    <a:pt x="2362" y="592"/>
                    <a:pt x="2361" y="597"/>
                  </a:cubicBezTo>
                  <a:cubicBezTo>
                    <a:pt x="2360" y="601"/>
                    <a:pt x="2355" y="603"/>
                    <a:pt x="2351" y="602"/>
                  </a:cubicBezTo>
                  <a:lnTo>
                    <a:pt x="2243" y="575"/>
                  </a:lnTo>
                  <a:cubicBezTo>
                    <a:pt x="2238" y="574"/>
                    <a:pt x="2236" y="570"/>
                    <a:pt x="2237" y="565"/>
                  </a:cubicBezTo>
                  <a:cubicBezTo>
                    <a:pt x="2238" y="561"/>
                    <a:pt x="2242" y="559"/>
                    <a:pt x="2246" y="560"/>
                  </a:cubicBezTo>
                  <a:close/>
                  <a:moveTo>
                    <a:pt x="2433" y="606"/>
                  </a:moveTo>
                  <a:lnTo>
                    <a:pt x="2541" y="633"/>
                  </a:lnTo>
                  <a:cubicBezTo>
                    <a:pt x="2546" y="634"/>
                    <a:pt x="2548" y="639"/>
                    <a:pt x="2547" y="643"/>
                  </a:cubicBezTo>
                  <a:cubicBezTo>
                    <a:pt x="2546" y="647"/>
                    <a:pt x="2542" y="650"/>
                    <a:pt x="2537" y="649"/>
                  </a:cubicBezTo>
                  <a:lnTo>
                    <a:pt x="2429" y="622"/>
                  </a:lnTo>
                  <a:cubicBezTo>
                    <a:pt x="2425" y="621"/>
                    <a:pt x="2422" y="616"/>
                    <a:pt x="2423" y="612"/>
                  </a:cubicBezTo>
                  <a:cubicBezTo>
                    <a:pt x="2424" y="608"/>
                    <a:pt x="2428" y="605"/>
                    <a:pt x="2433" y="606"/>
                  </a:cubicBezTo>
                  <a:close/>
                  <a:moveTo>
                    <a:pt x="2619" y="653"/>
                  </a:moveTo>
                  <a:lnTo>
                    <a:pt x="2728" y="680"/>
                  </a:lnTo>
                  <a:cubicBezTo>
                    <a:pt x="2732" y="681"/>
                    <a:pt x="2735" y="685"/>
                    <a:pt x="2733" y="690"/>
                  </a:cubicBezTo>
                  <a:cubicBezTo>
                    <a:pt x="2732" y="694"/>
                    <a:pt x="2728" y="697"/>
                    <a:pt x="2724" y="695"/>
                  </a:cubicBezTo>
                  <a:lnTo>
                    <a:pt x="2615" y="668"/>
                  </a:lnTo>
                  <a:cubicBezTo>
                    <a:pt x="2611" y="667"/>
                    <a:pt x="2608" y="663"/>
                    <a:pt x="2609" y="659"/>
                  </a:cubicBezTo>
                  <a:cubicBezTo>
                    <a:pt x="2610" y="654"/>
                    <a:pt x="2615" y="652"/>
                    <a:pt x="2619" y="653"/>
                  </a:cubicBezTo>
                  <a:close/>
                  <a:moveTo>
                    <a:pt x="2805" y="699"/>
                  </a:moveTo>
                  <a:lnTo>
                    <a:pt x="2914" y="727"/>
                  </a:lnTo>
                  <a:cubicBezTo>
                    <a:pt x="2918" y="728"/>
                    <a:pt x="2921" y="732"/>
                    <a:pt x="2920" y="736"/>
                  </a:cubicBezTo>
                  <a:cubicBezTo>
                    <a:pt x="2919" y="741"/>
                    <a:pt x="2914" y="743"/>
                    <a:pt x="2910" y="742"/>
                  </a:cubicBezTo>
                  <a:lnTo>
                    <a:pt x="2801" y="715"/>
                  </a:lnTo>
                  <a:cubicBezTo>
                    <a:pt x="2797" y="714"/>
                    <a:pt x="2794" y="709"/>
                    <a:pt x="2796" y="705"/>
                  </a:cubicBezTo>
                  <a:cubicBezTo>
                    <a:pt x="2797" y="701"/>
                    <a:pt x="2801" y="698"/>
                    <a:pt x="2805" y="699"/>
                  </a:cubicBezTo>
                  <a:close/>
                  <a:moveTo>
                    <a:pt x="2992" y="746"/>
                  </a:moveTo>
                  <a:lnTo>
                    <a:pt x="3035" y="757"/>
                  </a:lnTo>
                  <a:cubicBezTo>
                    <a:pt x="3039" y="758"/>
                    <a:pt x="3042" y="762"/>
                    <a:pt x="3041" y="766"/>
                  </a:cubicBezTo>
                  <a:cubicBezTo>
                    <a:pt x="3040" y="771"/>
                    <a:pt x="3035" y="773"/>
                    <a:pt x="3031" y="772"/>
                  </a:cubicBezTo>
                  <a:lnTo>
                    <a:pt x="2988" y="761"/>
                  </a:lnTo>
                  <a:cubicBezTo>
                    <a:pt x="2983" y="760"/>
                    <a:pt x="2981" y="756"/>
                    <a:pt x="2982" y="752"/>
                  </a:cubicBezTo>
                  <a:cubicBezTo>
                    <a:pt x="2983" y="747"/>
                    <a:pt x="2987" y="745"/>
                    <a:pt x="2992" y="746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Line 37"/>
            <p:cNvSpPr/>
            <p:nvPr/>
          </p:nvSpPr>
          <p:spPr>
            <a:xfrm>
              <a:off x="6810120" y="3009600"/>
              <a:ext cx="8413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8"/>
            <p:cNvSpPr/>
            <p:nvPr/>
          </p:nvSpPr>
          <p:spPr>
            <a:xfrm>
              <a:off x="6810480" y="2962440"/>
              <a:ext cx="47160" cy="93240"/>
            </a:xfrm>
            <a:custGeom>
              <a:avLst/>
              <a:gdLst/>
              <a:ahLst/>
              <a:rect l="l" t="t" r="r" b="b"/>
              <a:pathLst>
                <a:path w="30" h="59">
                  <a:moveTo>
                    <a:pt x="30" y="0"/>
                  </a:moveTo>
                  <a:lnTo>
                    <a:pt x="0" y="30"/>
                  </a:lnTo>
                  <a:lnTo>
                    <a:pt x="30" y="59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9"/>
            <p:cNvSpPr/>
            <p:nvPr/>
          </p:nvSpPr>
          <p:spPr>
            <a:xfrm>
              <a:off x="7604280" y="2962440"/>
              <a:ext cx="47160" cy="93240"/>
            </a:xfrm>
            <a:custGeom>
              <a:avLst/>
              <a:gdLst/>
              <a:ahLst/>
              <a:rect l="l" t="t" r="r" b="b"/>
              <a:pathLst>
                <a:path w="30" h="59">
                  <a:moveTo>
                    <a:pt x="0" y="59"/>
                  </a:moveTo>
                  <a:lnTo>
                    <a:pt x="30" y="3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0"/>
            <p:cNvSpPr/>
            <p:nvPr/>
          </p:nvSpPr>
          <p:spPr>
            <a:xfrm>
              <a:off x="6810480" y="2647800"/>
              <a:ext cx="840960" cy="240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320" name="CustomShape 41"/>
            <p:cNvSpPr/>
            <p:nvPr/>
          </p:nvSpPr>
          <p:spPr>
            <a:xfrm>
              <a:off x="6810480" y="2647800"/>
              <a:ext cx="840960" cy="2408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Line 42"/>
            <p:cNvSpPr/>
            <p:nvPr/>
          </p:nvSpPr>
          <p:spPr>
            <a:xfrm>
              <a:off x="7651440" y="3009600"/>
              <a:ext cx="132084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43"/>
            <p:cNvSpPr/>
            <p:nvPr/>
          </p:nvSpPr>
          <p:spPr>
            <a:xfrm>
              <a:off x="7651800" y="296244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29" y="0"/>
                  </a:moveTo>
                  <a:lnTo>
                    <a:pt x="0" y="30"/>
                  </a:lnTo>
                  <a:lnTo>
                    <a:pt x="29" y="59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44"/>
            <p:cNvSpPr/>
            <p:nvPr/>
          </p:nvSpPr>
          <p:spPr>
            <a:xfrm>
              <a:off x="8926560" y="296244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0" y="59"/>
                  </a:moveTo>
                  <a:lnTo>
                    <a:pt x="29" y="3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Line 45"/>
            <p:cNvSpPr/>
            <p:nvPr/>
          </p:nvSpPr>
          <p:spPr>
            <a:xfrm>
              <a:off x="7651440" y="2647800"/>
              <a:ext cx="1800" cy="241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46"/>
            <p:cNvSpPr/>
            <p:nvPr/>
          </p:nvSpPr>
          <p:spPr>
            <a:xfrm>
              <a:off x="7554960" y="2502000"/>
              <a:ext cx="96480" cy="120240"/>
            </a:xfrm>
            <a:custGeom>
              <a:avLst/>
              <a:gdLst/>
              <a:ahLst/>
              <a:rect l="l" t="t" r="r" b="b"/>
              <a:pathLst>
                <a:path w="61" h="76">
                  <a:moveTo>
                    <a:pt x="0" y="0"/>
                  </a:moveTo>
                  <a:cubicBezTo>
                    <a:pt x="34" y="0"/>
                    <a:pt x="61" y="34"/>
                    <a:pt x="61" y="76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47"/>
            <p:cNvSpPr/>
            <p:nvPr/>
          </p:nvSpPr>
          <p:spPr>
            <a:xfrm>
              <a:off x="7604280" y="2576520"/>
              <a:ext cx="93240" cy="45720"/>
            </a:xfrm>
            <a:custGeom>
              <a:avLst/>
              <a:gdLst/>
              <a:ahLst/>
              <a:rect l="l" t="t" r="r" b="b"/>
              <a:pathLst>
                <a:path w="59" h="29">
                  <a:moveTo>
                    <a:pt x="0" y="0"/>
                  </a:moveTo>
                  <a:lnTo>
                    <a:pt x="30" y="29"/>
                  </a:lnTo>
                  <a:lnTo>
                    <a:pt x="59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48"/>
            <p:cNvSpPr/>
            <p:nvPr/>
          </p:nvSpPr>
          <p:spPr>
            <a:xfrm>
              <a:off x="6669360" y="2301120"/>
              <a:ext cx="92304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US" sz="1200" spc="-1" strike="noStrike">
                  <a:solidFill>
                    <a:srgbClr val="000000"/>
                  </a:solidFill>
                  <a:latin typeface="Lucida Sans Unicode"/>
                </a:rPr>
                <a:t>R</a:t>
              </a:r>
              <a:r>
                <a:rPr b="0" lang="en-US" sz="1200" spc="-1" strike="noStrike" baseline="-25000">
                  <a:solidFill>
                    <a:srgbClr val="000000"/>
                  </a:solidFill>
                  <a:latin typeface="Lucida Sans Unicode"/>
                </a:rPr>
                <a:t>max</a:t>
              </a: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&lt;</a:t>
              </a:r>
              <a:r>
                <a:rPr b="0" i="1" lang="en-US" sz="1200" spc="-1" strike="noStrike">
                  <a:solidFill>
                    <a:srgbClr val="000000"/>
                  </a:solidFill>
                  <a:latin typeface="Lucida Sans Unicode"/>
                </a:rPr>
                <a:t>T</a:t>
              </a:r>
              <a:r>
                <a:rPr b="0" lang="en-US" sz="1200" spc="-1" strike="noStrike" baseline="-25000">
                  <a:solidFill>
                    <a:srgbClr val="000000"/>
                  </a:solidFill>
                  <a:latin typeface="Lucida Sans Unicode"/>
                </a:rPr>
                <a:t>xcorr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8" name="CustomShape 49"/>
            <p:cNvSpPr/>
            <p:nvPr/>
          </p:nvSpPr>
          <p:spPr>
            <a:xfrm>
              <a:off x="6732000" y="3035520"/>
              <a:ext cx="996480" cy="63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SOLAFS </a:t>
              </a:r>
              <a:br/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processing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9" name="CustomShape 50"/>
            <p:cNvSpPr/>
            <p:nvPr/>
          </p:nvSpPr>
          <p:spPr>
            <a:xfrm>
              <a:off x="7683840" y="3027960"/>
              <a:ext cx="1266480" cy="63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Phase vocoder processing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30" name="Group 51"/>
          <p:cNvGrpSpPr/>
          <p:nvPr/>
        </p:nvGrpSpPr>
        <p:grpSpPr>
          <a:xfrm>
            <a:off x="4443480" y="3979800"/>
            <a:ext cx="2395080" cy="1649160"/>
            <a:chOff x="4443480" y="3979800"/>
            <a:chExt cx="2395080" cy="1649160"/>
          </a:xfrm>
        </p:grpSpPr>
        <p:sp>
          <p:nvSpPr>
            <p:cNvPr id="331" name="CustomShape 52"/>
            <p:cNvSpPr/>
            <p:nvPr/>
          </p:nvSpPr>
          <p:spPr>
            <a:xfrm>
              <a:off x="4687920" y="4583160"/>
              <a:ext cx="2142720" cy="237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332" name="CustomShape 53"/>
            <p:cNvSpPr/>
            <p:nvPr/>
          </p:nvSpPr>
          <p:spPr>
            <a:xfrm>
              <a:off x="4687920" y="4583160"/>
              <a:ext cx="2142720" cy="237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54"/>
            <p:cNvSpPr/>
            <p:nvPr/>
          </p:nvSpPr>
          <p:spPr>
            <a:xfrm>
              <a:off x="4443480" y="3981600"/>
              <a:ext cx="252000" cy="609120"/>
            </a:xfrm>
            <a:custGeom>
              <a:avLst/>
              <a:gdLst/>
              <a:ahLst/>
              <a:rect l="l" t="t" r="r" b="b"/>
              <a:pathLst>
                <a:path w="320" h="774">
                  <a:moveTo>
                    <a:pt x="16" y="6"/>
                  </a:moveTo>
                  <a:lnTo>
                    <a:pt x="58" y="110"/>
                  </a:lnTo>
                  <a:cubicBezTo>
                    <a:pt x="60" y="114"/>
                    <a:pt x="58" y="118"/>
                    <a:pt x="54" y="120"/>
                  </a:cubicBezTo>
                  <a:cubicBezTo>
                    <a:pt x="49" y="122"/>
                    <a:pt x="45" y="120"/>
                    <a:pt x="43" y="116"/>
                  </a:cubicBezTo>
                  <a:lnTo>
                    <a:pt x="2" y="12"/>
                  </a:lnTo>
                  <a:cubicBezTo>
                    <a:pt x="0" y="7"/>
                    <a:pt x="2" y="3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lose/>
                  <a:moveTo>
                    <a:pt x="88" y="184"/>
                  </a:moveTo>
                  <a:lnTo>
                    <a:pt x="129" y="288"/>
                  </a:lnTo>
                  <a:cubicBezTo>
                    <a:pt x="131" y="292"/>
                    <a:pt x="129" y="297"/>
                    <a:pt x="125" y="298"/>
                  </a:cubicBezTo>
                  <a:cubicBezTo>
                    <a:pt x="121" y="300"/>
                    <a:pt x="116" y="298"/>
                    <a:pt x="115" y="294"/>
                  </a:cubicBezTo>
                  <a:lnTo>
                    <a:pt x="73" y="190"/>
                  </a:lnTo>
                  <a:cubicBezTo>
                    <a:pt x="71" y="186"/>
                    <a:pt x="73" y="181"/>
                    <a:pt x="77" y="179"/>
                  </a:cubicBezTo>
                  <a:cubicBezTo>
                    <a:pt x="81" y="178"/>
                    <a:pt x="86" y="180"/>
                    <a:pt x="88" y="184"/>
                  </a:cubicBezTo>
                  <a:close/>
                  <a:moveTo>
                    <a:pt x="159" y="362"/>
                  </a:moveTo>
                  <a:lnTo>
                    <a:pt x="201" y="466"/>
                  </a:lnTo>
                  <a:cubicBezTo>
                    <a:pt x="202" y="470"/>
                    <a:pt x="200" y="475"/>
                    <a:pt x="196" y="477"/>
                  </a:cubicBezTo>
                  <a:cubicBezTo>
                    <a:pt x="192" y="478"/>
                    <a:pt x="187" y="476"/>
                    <a:pt x="186" y="472"/>
                  </a:cubicBezTo>
                  <a:lnTo>
                    <a:pt x="144" y="368"/>
                  </a:lnTo>
                  <a:cubicBezTo>
                    <a:pt x="143" y="364"/>
                    <a:pt x="145" y="359"/>
                    <a:pt x="149" y="358"/>
                  </a:cubicBezTo>
                  <a:cubicBezTo>
                    <a:pt x="153" y="356"/>
                    <a:pt x="157" y="358"/>
                    <a:pt x="159" y="362"/>
                  </a:cubicBezTo>
                  <a:close/>
                  <a:moveTo>
                    <a:pt x="230" y="540"/>
                  </a:moveTo>
                  <a:lnTo>
                    <a:pt x="272" y="644"/>
                  </a:lnTo>
                  <a:cubicBezTo>
                    <a:pt x="274" y="649"/>
                    <a:pt x="272" y="653"/>
                    <a:pt x="268" y="655"/>
                  </a:cubicBezTo>
                  <a:cubicBezTo>
                    <a:pt x="263" y="656"/>
                    <a:pt x="259" y="654"/>
                    <a:pt x="257" y="650"/>
                  </a:cubicBezTo>
                  <a:lnTo>
                    <a:pt x="216" y="546"/>
                  </a:lnTo>
                  <a:cubicBezTo>
                    <a:pt x="214" y="542"/>
                    <a:pt x="216" y="538"/>
                    <a:pt x="220" y="536"/>
                  </a:cubicBezTo>
                  <a:cubicBezTo>
                    <a:pt x="224" y="534"/>
                    <a:pt x="229" y="536"/>
                    <a:pt x="230" y="540"/>
                  </a:cubicBezTo>
                  <a:close/>
                  <a:moveTo>
                    <a:pt x="302" y="719"/>
                  </a:moveTo>
                  <a:lnTo>
                    <a:pt x="319" y="762"/>
                  </a:lnTo>
                  <a:cubicBezTo>
                    <a:pt x="320" y="766"/>
                    <a:pt x="318" y="770"/>
                    <a:pt x="314" y="772"/>
                  </a:cubicBezTo>
                  <a:cubicBezTo>
                    <a:pt x="310" y="774"/>
                    <a:pt x="306" y="772"/>
                    <a:pt x="304" y="767"/>
                  </a:cubicBezTo>
                  <a:lnTo>
                    <a:pt x="287" y="725"/>
                  </a:lnTo>
                  <a:cubicBezTo>
                    <a:pt x="285" y="721"/>
                    <a:pt x="287" y="716"/>
                    <a:pt x="291" y="714"/>
                  </a:cubicBezTo>
                  <a:cubicBezTo>
                    <a:pt x="295" y="713"/>
                    <a:pt x="300" y="715"/>
                    <a:pt x="302" y="719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55"/>
            <p:cNvSpPr/>
            <p:nvPr/>
          </p:nvSpPr>
          <p:spPr>
            <a:xfrm>
              <a:off x="5514840" y="3979800"/>
              <a:ext cx="1323720" cy="610920"/>
            </a:xfrm>
            <a:custGeom>
              <a:avLst/>
              <a:gdLst/>
              <a:ahLst/>
              <a:rect l="l" t="t" r="r" b="b"/>
              <a:pathLst>
                <a:path w="1681" h="775">
                  <a:moveTo>
                    <a:pt x="12" y="2"/>
                  </a:moveTo>
                  <a:lnTo>
                    <a:pt x="114" y="49"/>
                  </a:lnTo>
                  <a:cubicBezTo>
                    <a:pt x="118" y="51"/>
                    <a:pt x="120" y="55"/>
                    <a:pt x="118" y="59"/>
                  </a:cubicBezTo>
                  <a:cubicBezTo>
                    <a:pt x="116" y="63"/>
                    <a:pt x="111" y="65"/>
                    <a:pt x="107" y="63"/>
                  </a:cubicBezTo>
                  <a:lnTo>
                    <a:pt x="5" y="17"/>
                  </a:lnTo>
                  <a:cubicBezTo>
                    <a:pt x="1" y="15"/>
                    <a:pt x="0" y="10"/>
                    <a:pt x="1" y="6"/>
                  </a:cubicBezTo>
                  <a:cubicBezTo>
                    <a:pt x="3" y="2"/>
                    <a:pt x="8" y="0"/>
                    <a:pt x="12" y="2"/>
                  </a:cubicBezTo>
                  <a:close/>
                  <a:moveTo>
                    <a:pt x="187" y="82"/>
                  </a:moveTo>
                  <a:lnTo>
                    <a:pt x="289" y="128"/>
                  </a:lnTo>
                  <a:cubicBezTo>
                    <a:pt x="293" y="130"/>
                    <a:pt x="295" y="135"/>
                    <a:pt x="293" y="139"/>
                  </a:cubicBezTo>
                  <a:cubicBezTo>
                    <a:pt x="291" y="143"/>
                    <a:pt x="286" y="145"/>
                    <a:pt x="282" y="143"/>
                  </a:cubicBezTo>
                  <a:lnTo>
                    <a:pt x="180" y="96"/>
                  </a:lnTo>
                  <a:cubicBezTo>
                    <a:pt x="176" y="95"/>
                    <a:pt x="174" y="90"/>
                    <a:pt x="176" y="86"/>
                  </a:cubicBezTo>
                  <a:cubicBezTo>
                    <a:pt x="178" y="82"/>
                    <a:pt x="183" y="80"/>
                    <a:pt x="187" y="82"/>
                  </a:cubicBezTo>
                  <a:close/>
                  <a:moveTo>
                    <a:pt x="362" y="161"/>
                  </a:moveTo>
                  <a:lnTo>
                    <a:pt x="464" y="208"/>
                  </a:lnTo>
                  <a:cubicBezTo>
                    <a:pt x="468" y="209"/>
                    <a:pt x="469" y="214"/>
                    <a:pt x="467" y="218"/>
                  </a:cubicBezTo>
                  <a:cubicBezTo>
                    <a:pt x="466" y="222"/>
                    <a:pt x="461" y="224"/>
                    <a:pt x="457" y="222"/>
                  </a:cubicBezTo>
                  <a:lnTo>
                    <a:pt x="355" y="176"/>
                  </a:lnTo>
                  <a:cubicBezTo>
                    <a:pt x="351" y="174"/>
                    <a:pt x="349" y="169"/>
                    <a:pt x="351" y="165"/>
                  </a:cubicBezTo>
                  <a:cubicBezTo>
                    <a:pt x="353" y="161"/>
                    <a:pt x="358" y="159"/>
                    <a:pt x="362" y="161"/>
                  </a:cubicBezTo>
                  <a:close/>
                  <a:moveTo>
                    <a:pt x="536" y="241"/>
                  </a:moveTo>
                  <a:lnTo>
                    <a:pt x="638" y="287"/>
                  </a:lnTo>
                  <a:cubicBezTo>
                    <a:pt x="642" y="289"/>
                    <a:pt x="644" y="294"/>
                    <a:pt x="642" y="298"/>
                  </a:cubicBezTo>
                  <a:cubicBezTo>
                    <a:pt x="640" y="302"/>
                    <a:pt x="636" y="303"/>
                    <a:pt x="632" y="302"/>
                  </a:cubicBezTo>
                  <a:lnTo>
                    <a:pt x="530" y="255"/>
                  </a:lnTo>
                  <a:cubicBezTo>
                    <a:pt x="526" y="253"/>
                    <a:pt x="524" y="249"/>
                    <a:pt x="526" y="245"/>
                  </a:cubicBezTo>
                  <a:cubicBezTo>
                    <a:pt x="528" y="241"/>
                    <a:pt x="532" y="239"/>
                    <a:pt x="536" y="241"/>
                  </a:cubicBezTo>
                  <a:close/>
                  <a:moveTo>
                    <a:pt x="711" y="320"/>
                  </a:moveTo>
                  <a:lnTo>
                    <a:pt x="813" y="366"/>
                  </a:lnTo>
                  <a:cubicBezTo>
                    <a:pt x="817" y="368"/>
                    <a:pt x="819" y="373"/>
                    <a:pt x="817" y="377"/>
                  </a:cubicBezTo>
                  <a:cubicBezTo>
                    <a:pt x="815" y="381"/>
                    <a:pt x="810" y="383"/>
                    <a:pt x="806" y="381"/>
                  </a:cubicBezTo>
                  <a:lnTo>
                    <a:pt x="705" y="335"/>
                  </a:lnTo>
                  <a:cubicBezTo>
                    <a:pt x="700" y="333"/>
                    <a:pt x="699" y="328"/>
                    <a:pt x="701" y="324"/>
                  </a:cubicBezTo>
                  <a:cubicBezTo>
                    <a:pt x="702" y="320"/>
                    <a:pt x="707" y="318"/>
                    <a:pt x="711" y="320"/>
                  </a:cubicBezTo>
                  <a:close/>
                  <a:moveTo>
                    <a:pt x="886" y="400"/>
                  </a:moveTo>
                  <a:lnTo>
                    <a:pt x="988" y="446"/>
                  </a:lnTo>
                  <a:cubicBezTo>
                    <a:pt x="992" y="448"/>
                    <a:pt x="994" y="452"/>
                    <a:pt x="992" y="457"/>
                  </a:cubicBezTo>
                  <a:cubicBezTo>
                    <a:pt x="990" y="461"/>
                    <a:pt x="985" y="462"/>
                    <a:pt x="981" y="460"/>
                  </a:cubicBezTo>
                  <a:lnTo>
                    <a:pt x="879" y="414"/>
                  </a:lnTo>
                  <a:cubicBezTo>
                    <a:pt x="875" y="412"/>
                    <a:pt x="873" y="408"/>
                    <a:pt x="875" y="404"/>
                  </a:cubicBezTo>
                  <a:cubicBezTo>
                    <a:pt x="877" y="400"/>
                    <a:pt x="882" y="398"/>
                    <a:pt x="886" y="400"/>
                  </a:cubicBezTo>
                  <a:close/>
                  <a:moveTo>
                    <a:pt x="1061" y="479"/>
                  </a:moveTo>
                  <a:lnTo>
                    <a:pt x="1163" y="525"/>
                  </a:lnTo>
                  <a:cubicBezTo>
                    <a:pt x="1167" y="527"/>
                    <a:pt x="1168" y="532"/>
                    <a:pt x="1167" y="536"/>
                  </a:cubicBezTo>
                  <a:cubicBezTo>
                    <a:pt x="1165" y="540"/>
                    <a:pt x="1160" y="542"/>
                    <a:pt x="1156" y="540"/>
                  </a:cubicBezTo>
                  <a:lnTo>
                    <a:pt x="1054" y="494"/>
                  </a:lnTo>
                  <a:cubicBezTo>
                    <a:pt x="1050" y="492"/>
                    <a:pt x="1048" y="487"/>
                    <a:pt x="1050" y="483"/>
                  </a:cubicBezTo>
                  <a:cubicBezTo>
                    <a:pt x="1052" y="479"/>
                    <a:pt x="1057" y="477"/>
                    <a:pt x="1061" y="479"/>
                  </a:cubicBezTo>
                  <a:close/>
                  <a:moveTo>
                    <a:pt x="1236" y="558"/>
                  </a:moveTo>
                  <a:lnTo>
                    <a:pt x="1337" y="605"/>
                  </a:lnTo>
                  <a:cubicBezTo>
                    <a:pt x="1341" y="607"/>
                    <a:pt x="1343" y="611"/>
                    <a:pt x="1341" y="615"/>
                  </a:cubicBezTo>
                  <a:cubicBezTo>
                    <a:pt x="1340" y="619"/>
                    <a:pt x="1335" y="621"/>
                    <a:pt x="1331" y="619"/>
                  </a:cubicBezTo>
                  <a:lnTo>
                    <a:pt x="1229" y="573"/>
                  </a:lnTo>
                  <a:cubicBezTo>
                    <a:pt x="1225" y="571"/>
                    <a:pt x="1223" y="566"/>
                    <a:pt x="1225" y="562"/>
                  </a:cubicBezTo>
                  <a:cubicBezTo>
                    <a:pt x="1227" y="558"/>
                    <a:pt x="1231" y="557"/>
                    <a:pt x="1236" y="558"/>
                  </a:cubicBezTo>
                  <a:close/>
                  <a:moveTo>
                    <a:pt x="1410" y="638"/>
                  </a:moveTo>
                  <a:lnTo>
                    <a:pt x="1512" y="684"/>
                  </a:lnTo>
                  <a:cubicBezTo>
                    <a:pt x="1516" y="686"/>
                    <a:pt x="1518" y="691"/>
                    <a:pt x="1516" y="695"/>
                  </a:cubicBezTo>
                  <a:cubicBezTo>
                    <a:pt x="1514" y="699"/>
                    <a:pt x="1510" y="701"/>
                    <a:pt x="1506" y="699"/>
                  </a:cubicBezTo>
                  <a:lnTo>
                    <a:pt x="1404" y="652"/>
                  </a:lnTo>
                  <a:cubicBezTo>
                    <a:pt x="1400" y="651"/>
                    <a:pt x="1398" y="646"/>
                    <a:pt x="1400" y="642"/>
                  </a:cubicBezTo>
                  <a:cubicBezTo>
                    <a:pt x="1402" y="638"/>
                    <a:pt x="1406" y="636"/>
                    <a:pt x="1410" y="638"/>
                  </a:cubicBezTo>
                  <a:close/>
                  <a:moveTo>
                    <a:pt x="1585" y="717"/>
                  </a:moveTo>
                  <a:lnTo>
                    <a:pt x="1675" y="758"/>
                  </a:lnTo>
                  <a:cubicBezTo>
                    <a:pt x="1679" y="760"/>
                    <a:pt x="1681" y="765"/>
                    <a:pt x="1679" y="769"/>
                  </a:cubicBezTo>
                  <a:cubicBezTo>
                    <a:pt x="1677" y="773"/>
                    <a:pt x="1672" y="775"/>
                    <a:pt x="1668" y="773"/>
                  </a:cubicBezTo>
                  <a:lnTo>
                    <a:pt x="1578" y="732"/>
                  </a:lnTo>
                  <a:cubicBezTo>
                    <a:pt x="1574" y="730"/>
                    <a:pt x="1573" y="725"/>
                    <a:pt x="1574" y="721"/>
                  </a:cubicBezTo>
                  <a:cubicBezTo>
                    <a:pt x="1576" y="717"/>
                    <a:pt x="1581" y="716"/>
                    <a:pt x="1585" y="717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Line 56"/>
            <p:cNvSpPr/>
            <p:nvPr/>
          </p:nvSpPr>
          <p:spPr>
            <a:xfrm>
              <a:off x="4687560" y="4940280"/>
              <a:ext cx="214344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7"/>
            <p:cNvSpPr/>
            <p:nvPr/>
          </p:nvSpPr>
          <p:spPr>
            <a:xfrm>
              <a:off x="4687920" y="4894200"/>
              <a:ext cx="45720" cy="91800"/>
            </a:xfrm>
            <a:custGeom>
              <a:avLst/>
              <a:gdLst/>
              <a:ahLst/>
              <a:rect l="l" t="t" r="r" b="b"/>
              <a:pathLst>
                <a:path w="29" h="58">
                  <a:moveTo>
                    <a:pt x="29" y="0"/>
                  </a:moveTo>
                  <a:lnTo>
                    <a:pt x="0" y="29"/>
                  </a:lnTo>
                  <a:lnTo>
                    <a:pt x="29" y="58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58"/>
            <p:cNvSpPr/>
            <p:nvPr/>
          </p:nvSpPr>
          <p:spPr>
            <a:xfrm>
              <a:off x="6784920" y="4894200"/>
              <a:ext cx="45720" cy="91800"/>
            </a:xfrm>
            <a:custGeom>
              <a:avLst/>
              <a:gdLst/>
              <a:ahLst/>
              <a:rect l="l" t="t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59"/>
            <p:cNvSpPr/>
            <p:nvPr/>
          </p:nvSpPr>
          <p:spPr>
            <a:xfrm>
              <a:off x="5111640" y="4991760"/>
              <a:ext cx="1266480" cy="63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Phase vocoder processing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39" name="Group 60"/>
          <p:cNvGrpSpPr/>
          <p:nvPr/>
        </p:nvGrpSpPr>
        <p:grpSpPr>
          <a:xfrm>
            <a:off x="4695480" y="5573880"/>
            <a:ext cx="4284720" cy="1044360"/>
            <a:chOff x="4695480" y="5573880"/>
            <a:chExt cx="4284720" cy="1044360"/>
          </a:xfrm>
        </p:grpSpPr>
        <p:sp>
          <p:nvSpPr>
            <p:cNvPr id="340" name="CustomShape 61"/>
            <p:cNvSpPr/>
            <p:nvPr/>
          </p:nvSpPr>
          <p:spPr>
            <a:xfrm>
              <a:off x="4695840" y="5573880"/>
              <a:ext cx="2141280" cy="237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341" name="CustomShape 62"/>
            <p:cNvSpPr/>
            <p:nvPr/>
          </p:nvSpPr>
          <p:spPr>
            <a:xfrm>
              <a:off x="4695840" y="5573880"/>
              <a:ext cx="2141280" cy="237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Line 63"/>
            <p:cNvSpPr/>
            <p:nvPr/>
          </p:nvSpPr>
          <p:spPr>
            <a:xfrm>
              <a:off x="4695480" y="5930640"/>
              <a:ext cx="214164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64"/>
            <p:cNvSpPr/>
            <p:nvPr/>
          </p:nvSpPr>
          <p:spPr>
            <a:xfrm>
              <a:off x="4695840" y="588492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29" y="0"/>
                  </a:moveTo>
                  <a:lnTo>
                    <a:pt x="0" y="29"/>
                  </a:lnTo>
                  <a:lnTo>
                    <a:pt x="29" y="59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65"/>
            <p:cNvSpPr/>
            <p:nvPr/>
          </p:nvSpPr>
          <p:spPr>
            <a:xfrm>
              <a:off x="6791400" y="588492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0" y="59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66"/>
            <p:cNvSpPr/>
            <p:nvPr/>
          </p:nvSpPr>
          <p:spPr>
            <a:xfrm>
              <a:off x="6837480" y="5573880"/>
              <a:ext cx="2142720" cy="237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346" name="CustomShape 67"/>
            <p:cNvSpPr/>
            <p:nvPr/>
          </p:nvSpPr>
          <p:spPr>
            <a:xfrm>
              <a:off x="6837480" y="5573880"/>
              <a:ext cx="2142720" cy="237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68"/>
            <p:cNvSpPr/>
            <p:nvPr/>
          </p:nvSpPr>
          <p:spPr>
            <a:xfrm>
              <a:off x="6837120" y="5930640"/>
              <a:ext cx="214308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69"/>
            <p:cNvSpPr/>
            <p:nvPr/>
          </p:nvSpPr>
          <p:spPr>
            <a:xfrm>
              <a:off x="6837480" y="588492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29" y="0"/>
                  </a:moveTo>
                  <a:lnTo>
                    <a:pt x="0" y="29"/>
                  </a:lnTo>
                  <a:lnTo>
                    <a:pt x="29" y="59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70"/>
            <p:cNvSpPr/>
            <p:nvPr/>
          </p:nvSpPr>
          <p:spPr>
            <a:xfrm>
              <a:off x="8934480" y="5884920"/>
              <a:ext cx="45720" cy="93240"/>
            </a:xfrm>
            <a:custGeom>
              <a:avLst/>
              <a:gdLst/>
              <a:ahLst/>
              <a:rect l="l" t="t" r="r" b="b"/>
              <a:pathLst>
                <a:path w="29" h="59">
                  <a:moveTo>
                    <a:pt x="0" y="59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71"/>
            <p:cNvSpPr/>
            <p:nvPr/>
          </p:nvSpPr>
          <p:spPr>
            <a:xfrm>
              <a:off x="5119200" y="5981040"/>
              <a:ext cx="1266480" cy="63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Phase vocoder processing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51" name="CustomShape 72"/>
            <p:cNvSpPr/>
            <p:nvPr/>
          </p:nvSpPr>
          <p:spPr>
            <a:xfrm>
              <a:off x="7300080" y="5965920"/>
              <a:ext cx="1266480" cy="63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Phase vocoder processing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52" name="Group 73"/>
          <p:cNvGrpSpPr/>
          <p:nvPr/>
        </p:nvGrpSpPr>
        <p:grpSpPr>
          <a:xfrm>
            <a:off x="4449600" y="3462840"/>
            <a:ext cx="2143080" cy="524520"/>
            <a:chOff x="4449600" y="3462840"/>
            <a:chExt cx="2143080" cy="524520"/>
          </a:xfrm>
        </p:grpSpPr>
        <p:sp>
          <p:nvSpPr>
            <p:cNvPr id="353" name="CustomShape 74"/>
            <p:cNvSpPr/>
            <p:nvPr/>
          </p:nvSpPr>
          <p:spPr>
            <a:xfrm>
              <a:off x="4449600" y="3749760"/>
              <a:ext cx="1071360" cy="23760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75"/>
            <p:cNvSpPr/>
            <p:nvPr/>
          </p:nvSpPr>
          <p:spPr>
            <a:xfrm>
              <a:off x="4449600" y="3749760"/>
              <a:ext cx="1071360" cy="237600"/>
            </a:xfrm>
            <a:prstGeom prst="rect">
              <a:avLst/>
            </a:prstGeom>
            <a:ln>
              <a:noFill/>
            </a:ln>
            <a:effectLst>
              <a:outerShdw blurRad="63500" dir="5400000" dist="381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/>
          </p:style>
        </p:sp>
        <p:sp>
          <p:nvSpPr>
            <p:cNvPr id="355" name="CustomShape 76"/>
            <p:cNvSpPr/>
            <p:nvPr/>
          </p:nvSpPr>
          <p:spPr>
            <a:xfrm>
              <a:off x="5521320" y="3749760"/>
              <a:ext cx="1071360" cy="237600"/>
            </a:xfrm>
            <a:prstGeom prst="rect">
              <a:avLst/>
            </a:prstGeom>
            <a:ln>
              <a:noFill/>
            </a:ln>
            <a:effectLst>
              <a:outerShdw blurRad="63500" dir="5400000" dist="381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</p:sp>
        <p:sp>
          <p:nvSpPr>
            <p:cNvPr id="356" name="CustomShape 77"/>
            <p:cNvSpPr/>
            <p:nvPr/>
          </p:nvSpPr>
          <p:spPr>
            <a:xfrm>
              <a:off x="5521320" y="3749760"/>
              <a:ext cx="1071360" cy="237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78"/>
            <p:cNvSpPr/>
            <p:nvPr/>
          </p:nvSpPr>
          <p:spPr>
            <a:xfrm>
              <a:off x="4574160" y="3462840"/>
              <a:ext cx="799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Frame 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58" name="CustomShape 79"/>
            <p:cNvSpPr/>
            <p:nvPr/>
          </p:nvSpPr>
          <p:spPr>
            <a:xfrm>
              <a:off x="5661000" y="3470400"/>
              <a:ext cx="799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Lucida Sans Unicode"/>
                </a:rPr>
                <a:t>Frame 2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59" name="Group 80"/>
          <p:cNvGrpSpPr/>
          <p:nvPr/>
        </p:nvGrpSpPr>
        <p:grpSpPr>
          <a:xfrm>
            <a:off x="6791040" y="4582800"/>
            <a:ext cx="1022400" cy="877680"/>
            <a:chOff x="6791040" y="4582800"/>
            <a:chExt cx="1022400" cy="877680"/>
          </a:xfrm>
        </p:grpSpPr>
        <p:sp>
          <p:nvSpPr>
            <p:cNvPr id="360" name="Line 81"/>
            <p:cNvSpPr/>
            <p:nvPr/>
          </p:nvSpPr>
          <p:spPr>
            <a:xfrm>
              <a:off x="6827760" y="4582800"/>
              <a:ext cx="842760" cy="2383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361" name="Line 82"/>
            <p:cNvSpPr/>
            <p:nvPr/>
          </p:nvSpPr>
          <p:spPr>
            <a:xfrm flipV="1">
              <a:off x="6837120" y="4582800"/>
              <a:ext cx="833400" cy="2383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362" name="CustomShape 83"/>
            <p:cNvSpPr/>
            <p:nvPr/>
          </p:nvSpPr>
          <p:spPr>
            <a:xfrm>
              <a:off x="6791040" y="5187600"/>
              <a:ext cx="1022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Lucida Sans Unicode"/>
                </a:rPr>
                <a:t>discarded</a:t>
              </a:r>
              <a:endParaRPr b="0" lang="en-US" sz="1200" spc="-1" strike="noStrike">
                <a:latin typeface="Arial"/>
              </a:endParaRPr>
            </a:p>
          </p:txBody>
        </p:sp>
      </p:grpSp>
    </p:spTree>
  </p:cSld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fr-FR" sz="4100" spc="-1" strike="noStrike">
                <a:solidFill>
                  <a:srgbClr val="464646"/>
                </a:solidFill>
                <a:latin typeface="Lucida Sans Unicode"/>
              </a:rPr>
              <a:t>Hybrid time-scale modification:</a:t>
            </a:r>
            <a:br/>
            <a:r>
              <a:rPr b="1" lang="fr-FR" sz="3100" spc="-1" strike="noStrike">
                <a:solidFill>
                  <a:srgbClr val="464646"/>
                </a:solidFill>
                <a:latin typeface="Lucida Sans Unicode"/>
              </a:rPr>
              <a:t>SOLAFS to Phase Vocoder Transition</a:t>
            </a:r>
            <a:endParaRPr b="0" lang="fr-FR" sz="3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57200" y="1481400"/>
            <a:ext cx="414612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Phase vocoder initialization:</a:t>
            </a:r>
            <a:endParaRPr b="0" lang="en-US" sz="24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Synthesis padded with input samples</a:t>
            </a:r>
            <a:endParaRPr b="0" lang="en-US" sz="24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Initialization based on matching input/output samples</a:t>
            </a:r>
            <a:endParaRPr b="0" lang="en-US" sz="24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Gain control:</a:t>
            </a:r>
            <a:endParaRPr b="0" lang="en-US" sz="24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More padding needed</a:t>
            </a:r>
            <a:endParaRPr b="0" lang="en-US" sz="2400" spc="-1" strike="noStrike">
              <a:latin typeface="Arial"/>
            </a:endParaRPr>
          </a:p>
          <a:p>
            <a:pPr lvl="1" marL="8229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Synthesis further padded and windowed to reproduce a phase vocoder 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5538960" y="5940360"/>
            <a:ext cx="128160" cy="17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6" name="Group 4"/>
          <p:cNvGrpSpPr/>
          <p:nvPr/>
        </p:nvGrpSpPr>
        <p:grpSpPr>
          <a:xfrm>
            <a:off x="4299120" y="1460520"/>
            <a:ext cx="4385880" cy="2060280"/>
            <a:chOff x="4299120" y="1460520"/>
            <a:chExt cx="4385880" cy="2060280"/>
          </a:xfrm>
        </p:grpSpPr>
        <p:sp>
          <p:nvSpPr>
            <p:cNvPr id="367" name="Line 5"/>
            <p:cNvSpPr/>
            <p:nvPr/>
          </p:nvSpPr>
          <p:spPr>
            <a:xfrm flipV="1">
              <a:off x="4786200" y="1949400"/>
              <a:ext cx="195120" cy="156528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8" name="Line 6"/>
            <p:cNvSpPr/>
            <p:nvPr/>
          </p:nvSpPr>
          <p:spPr>
            <a:xfrm>
              <a:off x="4981320" y="1949400"/>
              <a:ext cx="387360" cy="14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9" name="Line 7"/>
            <p:cNvSpPr/>
            <p:nvPr/>
          </p:nvSpPr>
          <p:spPr>
            <a:xfrm flipH="1">
              <a:off x="5367240" y="1949400"/>
              <a:ext cx="1440" cy="156528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0" name="Line 8"/>
            <p:cNvSpPr/>
            <p:nvPr/>
          </p:nvSpPr>
          <p:spPr>
            <a:xfrm>
              <a:off x="4692600" y="3519360"/>
              <a:ext cx="3992400" cy="1440"/>
            </a:xfrm>
            <a:prstGeom prst="line">
              <a:avLst/>
            </a:prstGeom>
            <a:ln>
              <a:round/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4299120" y="1460520"/>
              <a:ext cx="17013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Lucida Sans Unicode"/>
                </a:rPr>
                <a:t>Last SOLAFS </a:t>
              </a:r>
              <a:br/>
              <a:r>
                <a:rPr b="1" lang="en-US" sz="1400" spc="-1" strike="noStrike">
                  <a:solidFill>
                    <a:srgbClr val="000000"/>
                  </a:solidFill>
                  <a:latin typeface="Lucida Sans Unicode"/>
                </a:rPr>
                <a:t>synthesis window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72" name="Group 10"/>
          <p:cNvGrpSpPr/>
          <p:nvPr/>
        </p:nvGrpSpPr>
        <p:grpSpPr>
          <a:xfrm>
            <a:off x="5368680" y="1454040"/>
            <a:ext cx="2879640" cy="2065320"/>
            <a:chOff x="5368680" y="1454040"/>
            <a:chExt cx="2879640" cy="2065320"/>
          </a:xfrm>
        </p:grpSpPr>
        <p:sp>
          <p:nvSpPr>
            <p:cNvPr id="373" name="Line 11"/>
            <p:cNvSpPr/>
            <p:nvPr/>
          </p:nvSpPr>
          <p:spPr>
            <a:xfrm>
              <a:off x="5368680" y="1949400"/>
              <a:ext cx="1873440" cy="1440"/>
            </a:xfrm>
            <a:prstGeom prst="line">
              <a:avLst/>
            </a:prstGeom>
            <a:ln>
              <a:solidFill>
                <a:schemeClr val="accent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4" name="Line 12"/>
            <p:cNvSpPr/>
            <p:nvPr/>
          </p:nvSpPr>
          <p:spPr>
            <a:xfrm>
              <a:off x="7242120" y="1949400"/>
              <a:ext cx="1440" cy="1569960"/>
            </a:xfrm>
            <a:prstGeom prst="line">
              <a:avLst/>
            </a:prstGeom>
            <a:ln>
              <a:solidFill>
                <a:schemeClr val="accent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5" name="CustomShape 13"/>
            <p:cNvSpPr/>
            <p:nvPr/>
          </p:nvSpPr>
          <p:spPr>
            <a:xfrm>
              <a:off x="5842080" y="1454040"/>
              <a:ext cx="24062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da1f28"/>
                  </a:solidFill>
                  <a:latin typeface="Lucida Sans Unicode"/>
                </a:rPr>
                <a:t>Output signal padded with input samples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76" name="Group 14"/>
          <p:cNvGrpSpPr/>
          <p:nvPr/>
        </p:nvGrpSpPr>
        <p:grpSpPr>
          <a:xfrm>
            <a:off x="4984920" y="1942920"/>
            <a:ext cx="3879360" cy="1574640"/>
            <a:chOff x="4984920" y="1942920"/>
            <a:chExt cx="3879360" cy="1574640"/>
          </a:xfrm>
        </p:grpSpPr>
        <p:grpSp>
          <p:nvGrpSpPr>
            <p:cNvPr id="377" name="Group 15"/>
            <p:cNvGrpSpPr/>
            <p:nvPr/>
          </p:nvGrpSpPr>
          <p:grpSpPr>
            <a:xfrm>
              <a:off x="4984920" y="1955880"/>
              <a:ext cx="2234520" cy="1561680"/>
              <a:chOff x="4984920" y="1955880"/>
              <a:chExt cx="2234520" cy="1561680"/>
            </a:xfrm>
          </p:grpSpPr>
          <p:sp>
            <p:nvSpPr>
              <p:cNvPr id="378" name="CustomShape 16"/>
              <p:cNvSpPr/>
              <p:nvPr/>
            </p:nvSpPr>
            <p:spPr>
              <a:xfrm>
                <a:off x="4984920" y="3479760"/>
                <a:ext cx="284760" cy="37800"/>
              </a:xfrm>
              <a:custGeom>
                <a:avLst/>
                <a:gdLst/>
                <a:ahLst/>
                <a:rect l="l" t="t" r="r" b="b"/>
                <a:pathLst>
                  <a:path w="197" h="24">
                    <a:moveTo>
                      <a:pt x="0" y="24"/>
                    </a:moveTo>
                    <a:lnTo>
                      <a:pt x="1" y="24"/>
                    </a:lnTo>
                    <a:lnTo>
                      <a:pt x="3" y="24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1" y="24"/>
                    </a:lnTo>
                    <a:lnTo>
                      <a:pt x="23" y="24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8" y="24"/>
                    </a:lnTo>
                    <a:lnTo>
                      <a:pt x="29" y="24"/>
                    </a:lnTo>
                    <a:lnTo>
                      <a:pt x="31" y="24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5" y="24"/>
                    </a:lnTo>
                    <a:lnTo>
                      <a:pt x="37" y="24"/>
                    </a:lnTo>
                    <a:lnTo>
                      <a:pt x="38" y="24"/>
                    </a:lnTo>
                    <a:lnTo>
                      <a:pt x="40" y="24"/>
                    </a:lnTo>
                    <a:lnTo>
                      <a:pt x="42" y="24"/>
                    </a:lnTo>
                    <a:lnTo>
                      <a:pt x="43" y="24"/>
                    </a:lnTo>
                    <a:lnTo>
                      <a:pt x="45" y="24"/>
                    </a:lnTo>
                    <a:lnTo>
                      <a:pt x="46" y="24"/>
                    </a:lnTo>
                    <a:lnTo>
                      <a:pt x="48" y="24"/>
                    </a:lnTo>
                    <a:lnTo>
                      <a:pt x="49" y="24"/>
                    </a:lnTo>
                    <a:lnTo>
                      <a:pt x="51" y="24"/>
                    </a:lnTo>
                    <a:lnTo>
                      <a:pt x="52" y="24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7" y="24"/>
                    </a:lnTo>
                    <a:lnTo>
                      <a:pt x="59" y="24"/>
                    </a:lnTo>
                    <a:lnTo>
                      <a:pt x="60" y="24"/>
                    </a:lnTo>
                    <a:lnTo>
                      <a:pt x="62" y="24"/>
                    </a:lnTo>
                    <a:lnTo>
                      <a:pt x="63" y="24"/>
                    </a:lnTo>
                    <a:lnTo>
                      <a:pt x="65" y="24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70" y="24"/>
                    </a:lnTo>
                    <a:lnTo>
                      <a:pt x="71" y="24"/>
                    </a:lnTo>
                    <a:lnTo>
                      <a:pt x="73" y="24"/>
                    </a:lnTo>
                    <a:lnTo>
                      <a:pt x="74" y="24"/>
                    </a:lnTo>
                    <a:lnTo>
                      <a:pt x="76" y="24"/>
                    </a:lnTo>
                    <a:lnTo>
                      <a:pt x="77" y="24"/>
                    </a:lnTo>
                    <a:lnTo>
                      <a:pt x="79" y="24"/>
                    </a:lnTo>
                    <a:lnTo>
                      <a:pt x="80" y="24"/>
                    </a:lnTo>
                    <a:lnTo>
                      <a:pt x="82" y="24"/>
                    </a:lnTo>
                    <a:lnTo>
                      <a:pt x="84" y="24"/>
                    </a:lnTo>
                    <a:lnTo>
                      <a:pt x="85" y="24"/>
                    </a:lnTo>
                    <a:lnTo>
                      <a:pt x="87" y="24"/>
                    </a:lnTo>
                    <a:lnTo>
                      <a:pt x="88" y="24"/>
                    </a:lnTo>
                    <a:lnTo>
                      <a:pt x="90" y="24"/>
                    </a:lnTo>
                    <a:lnTo>
                      <a:pt x="91" y="24"/>
                    </a:lnTo>
                    <a:lnTo>
                      <a:pt x="93" y="24"/>
                    </a:lnTo>
                    <a:lnTo>
                      <a:pt x="94" y="24"/>
                    </a:lnTo>
                    <a:lnTo>
                      <a:pt x="96" y="24"/>
                    </a:lnTo>
                    <a:lnTo>
                      <a:pt x="98" y="24"/>
                    </a:lnTo>
                    <a:lnTo>
                      <a:pt x="99" y="22"/>
                    </a:lnTo>
                    <a:lnTo>
                      <a:pt x="101" y="22"/>
                    </a:lnTo>
                    <a:lnTo>
                      <a:pt x="102" y="22"/>
                    </a:lnTo>
                    <a:lnTo>
                      <a:pt x="104" y="22"/>
                    </a:lnTo>
                    <a:lnTo>
                      <a:pt x="105" y="22"/>
                    </a:lnTo>
                    <a:lnTo>
                      <a:pt x="107" y="22"/>
                    </a:lnTo>
                    <a:lnTo>
                      <a:pt x="108" y="22"/>
                    </a:lnTo>
                    <a:lnTo>
                      <a:pt x="110" y="22"/>
                    </a:lnTo>
                    <a:lnTo>
                      <a:pt x="112" y="22"/>
                    </a:lnTo>
                    <a:lnTo>
                      <a:pt x="113" y="22"/>
                    </a:lnTo>
                    <a:lnTo>
                      <a:pt x="115" y="22"/>
                    </a:lnTo>
                    <a:lnTo>
                      <a:pt x="116" y="22"/>
                    </a:lnTo>
                    <a:lnTo>
                      <a:pt x="118" y="22"/>
                    </a:lnTo>
                    <a:lnTo>
                      <a:pt x="119" y="20"/>
                    </a:lnTo>
                    <a:lnTo>
                      <a:pt x="121" y="20"/>
                    </a:lnTo>
                    <a:lnTo>
                      <a:pt x="123" y="20"/>
                    </a:lnTo>
                    <a:lnTo>
                      <a:pt x="124" y="20"/>
                    </a:lnTo>
                    <a:lnTo>
                      <a:pt x="126" y="20"/>
                    </a:lnTo>
                    <a:lnTo>
                      <a:pt x="127" y="20"/>
                    </a:lnTo>
                    <a:lnTo>
                      <a:pt x="129" y="20"/>
                    </a:lnTo>
                    <a:lnTo>
                      <a:pt x="130" y="20"/>
                    </a:lnTo>
                    <a:lnTo>
                      <a:pt x="132" y="18"/>
                    </a:lnTo>
                    <a:lnTo>
                      <a:pt x="133" y="18"/>
                    </a:lnTo>
                    <a:lnTo>
                      <a:pt x="135" y="18"/>
                    </a:lnTo>
                    <a:lnTo>
                      <a:pt x="137" y="18"/>
                    </a:lnTo>
                    <a:lnTo>
                      <a:pt x="138" y="18"/>
                    </a:lnTo>
                    <a:lnTo>
                      <a:pt x="140" y="18"/>
                    </a:lnTo>
                    <a:lnTo>
                      <a:pt x="141" y="18"/>
                    </a:lnTo>
                    <a:lnTo>
                      <a:pt x="143" y="17"/>
                    </a:lnTo>
                    <a:lnTo>
                      <a:pt x="144" y="17"/>
                    </a:lnTo>
                    <a:lnTo>
                      <a:pt x="146" y="17"/>
                    </a:lnTo>
                    <a:lnTo>
                      <a:pt x="147" y="17"/>
                    </a:lnTo>
                    <a:lnTo>
                      <a:pt x="149" y="17"/>
                    </a:lnTo>
                    <a:lnTo>
                      <a:pt x="151" y="15"/>
                    </a:lnTo>
                    <a:lnTo>
                      <a:pt x="152" y="15"/>
                    </a:lnTo>
                    <a:lnTo>
                      <a:pt x="154" y="15"/>
                    </a:lnTo>
                    <a:lnTo>
                      <a:pt x="155" y="15"/>
                    </a:lnTo>
                    <a:lnTo>
                      <a:pt x="157" y="15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1" y="13"/>
                    </a:lnTo>
                    <a:lnTo>
                      <a:pt x="163" y="13"/>
                    </a:lnTo>
                    <a:lnTo>
                      <a:pt x="165" y="12"/>
                    </a:lnTo>
                    <a:lnTo>
                      <a:pt x="166" y="12"/>
                    </a:lnTo>
                    <a:lnTo>
                      <a:pt x="168" y="12"/>
                    </a:lnTo>
                    <a:lnTo>
                      <a:pt x="169" y="12"/>
                    </a:lnTo>
                    <a:lnTo>
                      <a:pt x="171" y="10"/>
                    </a:lnTo>
                    <a:lnTo>
                      <a:pt x="172" y="10"/>
                    </a:lnTo>
                    <a:lnTo>
                      <a:pt x="174" y="10"/>
                    </a:lnTo>
                    <a:lnTo>
                      <a:pt x="175" y="8"/>
                    </a:lnTo>
                    <a:lnTo>
                      <a:pt x="177" y="8"/>
                    </a:lnTo>
                    <a:lnTo>
                      <a:pt x="179" y="8"/>
                    </a:lnTo>
                    <a:lnTo>
                      <a:pt x="180" y="7"/>
                    </a:lnTo>
                    <a:lnTo>
                      <a:pt x="182" y="7"/>
                    </a:lnTo>
                    <a:lnTo>
                      <a:pt x="183" y="7"/>
                    </a:lnTo>
                    <a:lnTo>
                      <a:pt x="185" y="5"/>
                    </a:lnTo>
                    <a:lnTo>
                      <a:pt x="186" y="5"/>
                    </a:lnTo>
                    <a:lnTo>
                      <a:pt x="188" y="5"/>
                    </a:lnTo>
                    <a:lnTo>
                      <a:pt x="189" y="3"/>
                    </a:lnTo>
                    <a:lnTo>
                      <a:pt x="191" y="3"/>
                    </a:lnTo>
                    <a:lnTo>
                      <a:pt x="193" y="3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9" name="CustomShape 17"/>
              <p:cNvSpPr/>
              <p:nvPr/>
            </p:nvSpPr>
            <p:spPr>
              <a:xfrm>
                <a:off x="5270040" y="3098880"/>
                <a:ext cx="283320" cy="380520"/>
              </a:xfrm>
              <a:custGeom>
                <a:avLst/>
                <a:gdLst/>
                <a:ahLst/>
                <a:rect l="l" t="t" r="r" b="b"/>
                <a:pathLst>
                  <a:path w="196" h="240">
                    <a:moveTo>
                      <a:pt x="0" y="240"/>
                    </a:moveTo>
                    <a:lnTo>
                      <a:pt x="2" y="240"/>
                    </a:lnTo>
                    <a:lnTo>
                      <a:pt x="3" y="240"/>
                    </a:lnTo>
                    <a:lnTo>
                      <a:pt x="5" y="238"/>
                    </a:lnTo>
                    <a:lnTo>
                      <a:pt x="6" y="238"/>
                    </a:lnTo>
                    <a:lnTo>
                      <a:pt x="8" y="237"/>
                    </a:lnTo>
                    <a:lnTo>
                      <a:pt x="10" y="237"/>
                    </a:lnTo>
                    <a:lnTo>
                      <a:pt x="11" y="235"/>
                    </a:lnTo>
                    <a:lnTo>
                      <a:pt x="13" y="235"/>
                    </a:lnTo>
                    <a:lnTo>
                      <a:pt x="14" y="233"/>
                    </a:lnTo>
                    <a:lnTo>
                      <a:pt x="16" y="233"/>
                    </a:lnTo>
                    <a:lnTo>
                      <a:pt x="17" y="231"/>
                    </a:lnTo>
                    <a:lnTo>
                      <a:pt x="19" y="231"/>
                    </a:lnTo>
                    <a:lnTo>
                      <a:pt x="20" y="230"/>
                    </a:lnTo>
                    <a:lnTo>
                      <a:pt x="22" y="230"/>
                    </a:lnTo>
                    <a:lnTo>
                      <a:pt x="24" y="228"/>
                    </a:lnTo>
                    <a:lnTo>
                      <a:pt x="25" y="228"/>
                    </a:lnTo>
                    <a:lnTo>
                      <a:pt x="27" y="226"/>
                    </a:lnTo>
                    <a:lnTo>
                      <a:pt x="28" y="225"/>
                    </a:lnTo>
                    <a:lnTo>
                      <a:pt x="30" y="225"/>
                    </a:lnTo>
                    <a:lnTo>
                      <a:pt x="31" y="223"/>
                    </a:lnTo>
                    <a:lnTo>
                      <a:pt x="33" y="223"/>
                    </a:lnTo>
                    <a:lnTo>
                      <a:pt x="34" y="221"/>
                    </a:lnTo>
                    <a:lnTo>
                      <a:pt x="36" y="220"/>
                    </a:lnTo>
                    <a:lnTo>
                      <a:pt x="38" y="220"/>
                    </a:lnTo>
                    <a:lnTo>
                      <a:pt x="39" y="218"/>
                    </a:lnTo>
                    <a:lnTo>
                      <a:pt x="41" y="216"/>
                    </a:lnTo>
                    <a:lnTo>
                      <a:pt x="42" y="216"/>
                    </a:lnTo>
                    <a:lnTo>
                      <a:pt x="44" y="215"/>
                    </a:lnTo>
                    <a:lnTo>
                      <a:pt x="45" y="213"/>
                    </a:lnTo>
                    <a:lnTo>
                      <a:pt x="47" y="213"/>
                    </a:lnTo>
                    <a:lnTo>
                      <a:pt x="48" y="211"/>
                    </a:lnTo>
                    <a:lnTo>
                      <a:pt x="50" y="209"/>
                    </a:lnTo>
                    <a:lnTo>
                      <a:pt x="52" y="209"/>
                    </a:lnTo>
                    <a:lnTo>
                      <a:pt x="53" y="208"/>
                    </a:lnTo>
                    <a:lnTo>
                      <a:pt x="55" y="206"/>
                    </a:lnTo>
                    <a:lnTo>
                      <a:pt x="56" y="204"/>
                    </a:lnTo>
                    <a:lnTo>
                      <a:pt x="58" y="203"/>
                    </a:lnTo>
                    <a:lnTo>
                      <a:pt x="59" y="203"/>
                    </a:lnTo>
                    <a:lnTo>
                      <a:pt x="61" y="201"/>
                    </a:lnTo>
                    <a:lnTo>
                      <a:pt x="62" y="199"/>
                    </a:lnTo>
                    <a:lnTo>
                      <a:pt x="64" y="198"/>
                    </a:lnTo>
                    <a:lnTo>
                      <a:pt x="66" y="196"/>
                    </a:lnTo>
                    <a:lnTo>
                      <a:pt x="67" y="194"/>
                    </a:lnTo>
                    <a:lnTo>
                      <a:pt x="69" y="194"/>
                    </a:lnTo>
                    <a:lnTo>
                      <a:pt x="70" y="193"/>
                    </a:lnTo>
                    <a:lnTo>
                      <a:pt x="72" y="191"/>
                    </a:lnTo>
                    <a:lnTo>
                      <a:pt x="73" y="189"/>
                    </a:lnTo>
                    <a:lnTo>
                      <a:pt x="75" y="188"/>
                    </a:lnTo>
                    <a:lnTo>
                      <a:pt x="77" y="186"/>
                    </a:lnTo>
                    <a:lnTo>
                      <a:pt x="78" y="184"/>
                    </a:lnTo>
                    <a:lnTo>
                      <a:pt x="80" y="182"/>
                    </a:lnTo>
                    <a:lnTo>
                      <a:pt x="81" y="181"/>
                    </a:lnTo>
                    <a:lnTo>
                      <a:pt x="83" y="179"/>
                    </a:lnTo>
                    <a:lnTo>
                      <a:pt x="84" y="177"/>
                    </a:lnTo>
                    <a:lnTo>
                      <a:pt x="86" y="176"/>
                    </a:lnTo>
                    <a:lnTo>
                      <a:pt x="87" y="174"/>
                    </a:lnTo>
                    <a:lnTo>
                      <a:pt x="89" y="172"/>
                    </a:lnTo>
                    <a:lnTo>
                      <a:pt x="91" y="171"/>
                    </a:lnTo>
                    <a:lnTo>
                      <a:pt x="92" y="169"/>
                    </a:lnTo>
                    <a:lnTo>
                      <a:pt x="94" y="167"/>
                    </a:lnTo>
                    <a:lnTo>
                      <a:pt x="95" y="166"/>
                    </a:lnTo>
                    <a:lnTo>
                      <a:pt x="97" y="164"/>
                    </a:lnTo>
                    <a:lnTo>
                      <a:pt x="98" y="162"/>
                    </a:lnTo>
                    <a:lnTo>
                      <a:pt x="100" y="160"/>
                    </a:lnTo>
                    <a:lnTo>
                      <a:pt x="103" y="157"/>
                    </a:lnTo>
                    <a:lnTo>
                      <a:pt x="103" y="155"/>
                    </a:lnTo>
                    <a:lnTo>
                      <a:pt x="105" y="154"/>
                    </a:lnTo>
                    <a:lnTo>
                      <a:pt x="106" y="152"/>
                    </a:lnTo>
                    <a:lnTo>
                      <a:pt x="108" y="150"/>
                    </a:lnTo>
                    <a:lnTo>
                      <a:pt x="109" y="149"/>
                    </a:lnTo>
                    <a:lnTo>
                      <a:pt x="112" y="145"/>
                    </a:lnTo>
                    <a:lnTo>
                      <a:pt x="112" y="144"/>
                    </a:lnTo>
                    <a:lnTo>
                      <a:pt x="114" y="142"/>
                    </a:lnTo>
                    <a:lnTo>
                      <a:pt x="115" y="140"/>
                    </a:lnTo>
                    <a:lnTo>
                      <a:pt x="119" y="137"/>
                    </a:lnTo>
                    <a:lnTo>
                      <a:pt x="119" y="135"/>
                    </a:lnTo>
                    <a:lnTo>
                      <a:pt x="120" y="133"/>
                    </a:lnTo>
                    <a:lnTo>
                      <a:pt x="123" y="130"/>
                    </a:lnTo>
                    <a:lnTo>
                      <a:pt x="123" y="128"/>
                    </a:lnTo>
                    <a:lnTo>
                      <a:pt x="125" y="127"/>
                    </a:lnTo>
                    <a:lnTo>
                      <a:pt x="128" y="123"/>
                    </a:lnTo>
                    <a:lnTo>
                      <a:pt x="128" y="122"/>
                    </a:lnTo>
                    <a:lnTo>
                      <a:pt x="129" y="120"/>
                    </a:lnTo>
                    <a:lnTo>
                      <a:pt x="133" y="117"/>
                    </a:lnTo>
                    <a:lnTo>
                      <a:pt x="133" y="115"/>
                    </a:lnTo>
                    <a:lnTo>
                      <a:pt x="136" y="111"/>
                    </a:lnTo>
                    <a:lnTo>
                      <a:pt x="136" y="110"/>
                    </a:lnTo>
                    <a:lnTo>
                      <a:pt x="137" y="108"/>
                    </a:lnTo>
                    <a:lnTo>
                      <a:pt x="140" y="105"/>
                    </a:lnTo>
                    <a:lnTo>
                      <a:pt x="140" y="103"/>
                    </a:lnTo>
                    <a:lnTo>
                      <a:pt x="143" y="100"/>
                    </a:lnTo>
                    <a:lnTo>
                      <a:pt x="143" y="98"/>
                    </a:lnTo>
                    <a:lnTo>
                      <a:pt x="147" y="95"/>
                    </a:lnTo>
                    <a:lnTo>
                      <a:pt x="147" y="93"/>
                    </a:lnTo>
                    <a:lnTo>
                      <a:pt x="150" y="90"/>
                    </a:lnTo>
                    <a:lnTo>
                      <a:pt x="150" y="88"/>
                    </a:lnTo>
                    <a:lnTo>
                      <a:pt x="153" y="84"/>
                    </a:lnTo>
                    <a:lnTo>
                      <a:pt x="153" y="83"/>
                    </a:lnTo>
                    <a:lnTo>
                      <a:pt x="156" y="79"/>
                    </a:lnTo>
                    <a:lnTo>
                      <a:pt x="156" y="76"/>
                    </a:lnTo>
                    <a:lnTo>
                      <a:pt x="157" y="74"/>
                    </a:lnTo>
                    <a:lnTo>
                      <a:pt x="161" y="71"/>
                    </a:lnTo>
                    <a:lnTo>
                      <a:pt x="161" y="69"/>
                    </a:lnTo>
                    <a:lnTo>
                      <a:pt x="164" y="66"/>
                    </a:lnTo>
                    <a:lnTo>
                      <a:pt x="164" y="62"/>
                    </a:lnTo>
                    <a:lnTo>
                      <a:pt x="165" y="61"/>
                    </a:lnTo>
                    <a:lnTo>
                      <a:pt x="168" y="57"/>
                    </a:lnTo>
                    <a:lnTo>
                      <a:pt x="168" y="54"/>
                    </a:lnTo>
                    <a:lnTo>
                      <a:pt x="171" y="51"/>
                    </a:lnTo>
                    <a:lnTo>
                      <a:pt x="171" y="49"/>
                    </a:lnTo>
                    <a:lnTo>
                      <a:pt x="175" y="46"/>
                    </a:lnTo>
                    <a:lnTo>
                      <a:pt x="175" y="42"/>
                    </a:lnTo>
                    <a:lnTo>
                      <a:pt x="176" y="41"/>
                    </a:lnTo>
                    <a:lnTo>
                      <a:pt x="179" y="37"/>
                    </a:lnTo>
                    <a:lnTo>
                      <a:pt x="179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84" y="25"/>
                    </a:lnTo>
                    <a:lnTo>
                      <a:pt x="187" y="22"/>
                    </a:lnTo>
                    <a:lnTo>
                      <a:pt x="187" y="19"/>
                    </a:lnTo>
                    <a:lnTo>
                      <a:pt x="190" y="15"/>
                    </a:lnTo>
                    <a:lnTo>
                      <a:pt x="190" y="12"/>
                    </a:lnTo>
                    <a:lnTo>
                      <a:pt x="193" y="8"/>
                    </a:lnTo>
                    <a:lnTo>
                      <a:pt x="193" y="5"/>
                    </a:lnTo>
                    <a:lnTo>
                      <a:pt x="195" y="3"/>
                    </a:lnTo>
                    <a:lnTo>
                      <a:pt x="196" y="2"/>
                    </a:lnTo>
                    <a:lnTo>
                      <a:pt x="196" y="0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0" name="CustomShape 18"/>
              <p:cNvSpPr/>
              <p:nvPr/>
            </p:nvSpPr>
            <p:spPr>
              <a:xfrm>
                <a:off x="5553720" y="2503440"/>
                <a:ext cx="222480" cy="595080"/>
              </a:xfrm>
              <a:custGeom>
                <a:avLst/>
                <a:gdLst/>
                <a:ahLst/>
                <a:rect l="l" t="t" r="r" b="b"/>
                <a:pathLst>
                  <a:path w="154" h="375">
                    <a:moveTo>
                      <a:pt x="0" y="375"/>
                    </a:moveTo>
                    <a:lnTo>
                      <a:pt x="3" y="372"/>
                    </a:lnTo>
                    <a:lnTo>
                      <a:pt x="3" y="368"/>
                    </a:lnTo>
                    <a:lnTo>
                      <a:pt x="7" y="365"/>
                    </a:lnTo>
                    <a:lnTo>
                      <a:pt x="7" y="361"/>
                    </a:lnTo>
                    <a:lnTo>
                      <a:pt x="10" y="358"/>
                    </a:lnTo>
                    <a:lnTo>
                      <a:pt x="10" y="355"/>
                    </a:lnTo>
                    <a:lnTo>
                      <a:pt x="13" y="351"/>
                    </a:lnTo>
                    <a:lnTo>
                      <a:pt x="13" y="348"/>
                    </a:lnTo>
                    <a:lnTo>
                      <a:pt x="16" y="345"/>
                    </a:lnTo>
                    <a:lnTo>
                      <a:pt x="16" y="341"/>
                    </a:lnTo>
                    <a:lnTo>
                      <a:pt x="19" y="338"/>
                    </a:lnTo>
                    <a:lnTo>
                      <a:pt x="19" y="334"/>
                    </a:lnTo>
                    <a:lnTo>
                      <a:pt x="22" y="331"/>
                    </a:lnTo>
                    <a:lnTo>
                      <a:pt x="22" y="328"/>
                    </a:lnTo>
                    <a:lnTo>
                      <a:pt x="25" y="324"/>
                    </a:lnTo>
                    <a:lnTo>
                      <a:pt x="25" y="321"/>
                    </a:lnTo>
                    <a:lnTo>
                      <a:pt x="27" y="319"/>
                    </a:lnTo>
                    <a:lnTo>
                      <a:pt x="27" y="318"/>
                    </a:lnTo>
                    <a:lnTo>
                      <a:pt x="28" y="316"/>
                    </a:lnTo>
                    <a:lnTo>
                      <a:pt x="28" y="314"/>
                    </a:lnTo>
                    <a:lnTo>
                      <a:pt x="30" y="312"/>
                    </a:lnTo>
                    <a:lnTo>
                      <a:pt x="30" y="309"/>
                    </a:lnTo>
                    <a:lnTo>
                      <a:pt x="33" y="306"/>
                    </a:lnTo>
                    <a:lnTo>
                      <a:pt x="33" y="302"/>
                    </a:lnTo>
                    <a:lnTo>
                      <a:pt x="36" y="299"/>
                    </a:lnTo>
                    <a:lnTo>
                      <a:pt x="36" y="296"/>
                    </a:lnTo>
                    <a:lnTo>
                      <a:pt x="38" y="294"/>
                    </a:lnTo>
                    <a:lnTo>
                      <a:pt x="38" y="292"/>
                    </a:lnTo>
                    <a:lnTo>
                      <a:pt x="39" y="290"/>
                    </a:lnTo>
                    <a:lnTo>
                      <a:pt x="39" y="289"/>
                    </a:lnTo>
                    <a:lnTo>
                      <a:pt x="41" y="287"/>
                    </a:lnTo>
                    <a:lnTo>
                      <a:pt x="41" y="284"/>
                    </a:lnTo>
                    <a:lnTo>
                      <a:pt x="44" y="280"/>
                    </a:lnTo>
                    <a:lnTo>
                      <a:pt x="44" y="277"/>
                    </a:lnTo>
                    <a:lnTo>
                      <a:pt x="47" y="274"/>
                    </a:lnTo>
                    <a:lnTo>
                      <a:pt x="47" y="270"/>
                    </a:lnTo>
                    <a:lnTo>
                      <a:pt x="49" y="269"/>
                    </a:lnTo>
                    <a:lnTo>
                      <a:pt x="49" y="267"/>
                    </a:lnTo>
                    <a:lnTo>
                      <a:pt x="50" y="265"/>
                    </a:lnTo>
                    <a:lnTo>
                      <a:pt x="50" y="262"/>
                    </a:lnTo>
                    <a:lnTo>
                      <a:pt x="53" y="258"/>
                    </a:lnTo>
                    <a:lnTo>
                      <a:pt x="53" y="255"/>
                    </a:lnTo>
                    <a:lnTo>
                      <a:pt x="55" y="253"/>
                    </a:lnTo>
                    <a:lnTo>
                      <a:pt x="55" y="250"/>
                    </a:lnTo>
                    <a:lnTo>
                      <a:pt x="58" y="247"/>
                    </a:lnTo>
                    <a:lnTo>
                      <a:pt x="58" y="243"/>
                    </a:lnTo>
                    <a:lnTo>
                      <a:pt x="61" y="240"/>
                    </a:lnTo>
                    <a:lnTo>
                      <a:pt x="61" y="236"/>
                    </a:lnTo>
                    <a:lnTo>
                      <a:pt x="63" y="235"/>
                    </a:lnTo>
                    <a:lnTo>
                      <a:pt x="63" y="231"/>
                    </a:lnTo>
                    <a:lnTo>
                      <a:pt x="66" y="228"/>
                    </a:lnTo>
                    <a:lnTo>
                      <a:pt x="66" y="225"/>
                    </a:lnTo>
                    <a:lnTo>
                      <a:pt x="67" y="223"/>
                    </a:lnTo>
                    <a:lnTo>
                      <a:pt x="67" y="220"/>
                    </a:lnTo>
                    <a:lnTo>
                      <a:pt x="70" y="216"/>
                    </a:lnTo>
                    <a:lnTo>
                      <a:pt x="70" y="213"/>
                    </a:lnTo>
                    <a:lnTo>
                      <a:pt x="72" y="211"/>
                    </a:lnTo>
                    <a:lnTo>
                      <a:pt x="72" y="208"/>
                    </a:lnTo>
                    <a:lnTo>
                      <a:pt x="75" y="204"/>
                    </a:lnTo>
                    <a:lnTo>
                      <a:pt x="75" y="201"/>
                    </a:lnTo>
                    <a:lnTo>
                      <a:pt x="77" y="199"/>
                    </a:lnTo>
                    <a:lnTo>
                      <a:pt x="77" y="196"/>
                    </a:lnTo>
                    <a:lnTo>
                      <a:pt x="80" y="192"/>
                    </a:lnTo>
                    <a:lnTo>
                      <a:pt x="80" y="189"/>
                    </a:lnTo>
                    <a:lnTo>
                      <a:pt x="81" y="187"/>
                    </a:lnTo>
                    <a:lnTo>
                      <a:pt x="81" y="186"/>
                    </a:lnTo>
                    <a:lnTo>
                      <a:pt x="83" y="184"/>
                    </a:lnTo>
                    <a:lnTo>
                      <a:pt x="83" y="181"/>
                    </a:lnTo>
                    <a:lnTo>
                      <a:pt x="86" y="177"/>
                    </a:lnTo>
                    <a:lnTo>
                      <a:pt x="86" y="174"/>
                    </a:lnTo>
                    <a:lnTo>
                      <a:pt x="88" y="172"/>
                    </a:lnTo>
                    <a:lnTo>
                      <a:pt x="88" y="169"/>
                    </a:lnTo>
                    <a:lnTo>
                      <a:pt x="89" y="167"/>
                    </a:lnTo>
                    <a:lnTo>
                      <a:pt x="89" y="165"/>
                    </a:lnTo>
                    <a:lnTo>
                      <a:pt x="91" y="164"/>
                    </a:lnTo>
                    <a:lnTo>
                      <a:pt x="91" y="160"/>
                    </a:lnTo>
                    <a:lnTo>
                      <a:pt x="94" y="157"/>
                    </a:lnTo>
                    <a:lnTo>
                      <a:pt x="94" y="154"/>
                    </a:lnTo>
                    <a:lnTo>
                      <a:pt x="95" y="152"/>
                    </a:lnTo>
                    <a:lnTo>
                      <a:pt x="95" y="149"/>
                    </a:lnTo>
                    <a:lnTo>
                      <a:pt x="98" y="145"/>
                    </a:lnTo>
                    <a:lnTo>
                      <a:pt x="98" y="142"/>
                    </a:lnTo>
                    <a:lnTo>
                      <a:pt x="100" y="140"/>
                    </a:lnTo>
                    <a:lnTo>
                      <a:pt x="100" y="137"/>
                    </a:lnTo>
                    <a:lnTo>
                      <a:pt x="103" y="133"/>
                    </a:lnTo>
                    <a:lnTo>
                      <a:pt x="103" y="128"/>
                    </a:lnTo>
                    <a:lnTo>
                      <a:pt x="106" y="125"/>
                    </a:lnTo>
                    <a:lnTo>
                      <a:pt x="106" y="122"/>
                    </a:lnTo>
                    <a:lnTo>
                      <a:pt x="108" y="120"/>
                    </a:lnTo>
                    <a:lnTo>
                      <a:pt x="108" y="116"/>
                    </a:lnTo>
                    <a:lnTo>
                      <a:pt x="109" y="115"/>
                    </a:lnTo>
                    <a:lnTo>
                      <a:pt x="109" y="113"/>
                    </a:lnTo>
                    <a:lnTo>
                      <a:pt x="111" y="111"/>
                    </a:lnTo>
                    <a:lnTo>
                      <a:pt x="111" y="108"/>
                    </a:lnTo>
                    <a:lnTo>
                      <a:pt x="114" y="105"/>
                    </a:lnTo>
                    <a:lnTo>
                      <a:pt x="114" y="101"/>
                    </a:lnTo>
                    <a:lnTo>
                      <a:pt x="116" y="100"/>
                    </a:lnTo>
                    <a:lnTo>
                      <a:pt x="116" y="96"/>
                    </a:lnTo>
                    <a:lnTo>
                      <a:pt x="119" y="93"/>
                    </a:lnTo>
                    <a:lnTo>
                      <a:pt x="119" y="88"/>
                    </a:lnTo>
                    <a:lnTo>
                      <a:pt x="122" y="84"/>
                    </a:lnTo>
                    <a:lnTo>
                      <a:pt x="122" y="81"/>
                    </a:lnTo>
                    <a:lnTo>
                      <a:pt x="123" y="79"/>
                    </a:lnTo>
                    <a:lnTo>
                      <a:pt x="123" y="76"/>
                    </a:lnTo>
                    <a:lnTo>
                      <a:pt x="126" y="73"/>
                    </a:lnTo>
                    <a:lnTo>
                      <a:pt x="126" y="67"/>
                    </a:lnTo>
                    <a:lnTo>
                      <a:pt x="130" y="64"/>
                    </a:lnTo>
                    <a:lnTo>
                      <a:pt x="130" y="61"/>
                    </a:lnTo>
                    <a:lnTo>
                      <a:pt x="131" y="59"/>
                    </a:lnTo>
                    <a:lnTo>
                      <a:pt x="131" y="56"/>
                    </a:lnTo>
                    <a:lnTo>
                      <a:pt x="134" y="52"/>
                    </a:lnTo>
                    <a:lnTo>
                      <a:pt x="134" y="47"/>
                    </a:lnTo>
                    <a:lnTo>
                      <a:pt x="137" y="44"/>
                    </a:lnTo>
                    <a:lnTo>
                      <a:pt x="137" y="40"/>
                    </a:lnTo>
                    <a:lnTo>
                      <a:pt x="139" y="39"/>
                    </a:lnTo>
                    <a:lnTo>
                      <a:pt x="139" y="35"/>
                    </a:lnTo>
                    <a:lnTo>
                      <a:pt x="142" y="32"/>
                    </a:lnTo>
                    <a:lnTo>
                      <a:pt x="142" y="29"/>
                    </a:lnTo>
                    <a:lnTo>
                      <a:pt x="144" y="27"/>
                    </a:lnTo>
                    <a:lnTo>
                      <a:pt x="144" y="24"/>
                    </a:lnTo>
                    <a:lnTo>
                      <a:pt x="147" y="20"/>
                    </a:lnTo>
                    <a:lnTo>
                      <a:pt x="147" y="15"/>
                    </a:lnTo>
                    <a:lnTo>
                      <a:pt x="150" y="12"/>
                    </a:lnTo>
                    <a:lnTo>
                      <a:pt x="150" y="8"/>
                    </a:lnTo>
                    <a:lnTo>
                      <a:pt x="151" y="7"/>
                    </a:lnTo>
                    <a:lnTo>
                      <a:pt x="151" y="3"/>
                    </a:lnTo>
                    <a:lnTo>
                      <a:pt x="154" y="0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1" name="CustomShape 19"/>
              <p:cNvSpPr/>
              <p:nvPr/>
            </p:nvSpPr>
            <p:spPr>
              <a:xfrm>
                <a:off x="5776560" y="1990800"/>
                <a:ext cx="245880" cy="512280"/>
              </a:xfrm>
              <a:custGeom>
                <a:avLst/>
                <a:gdLst/>
                <a:ahLst/>
                <a:rect l="l" t="t" r="r" b="b"/>
                <a:pathLst>
                  <a:path w="170" h="323">
                    <a:moveTo>
                      <a:pt x="0" y="323"/>
                    </a:moveTo>
                    <a:lnTo>
                      <a:pt x="0" y="319"/>
                    </a:lnTo>
                    <a:lnTo>
                      <a:pt x="2" y="318"/>
                    </a:lnTo>
                    <a:lnTo>
                      <a:pt x="2" y="314"/>
                    </a:lnTo>
                    <a:lnTo>
                      <a:pt x="5" y="311"/>
                    </a:lnTo>
                    <a:lnTo>
                      <a:pt x="5" y="308"/>
                    </a:lnTo>
                    <a:lnTo>
                      <a:pt x="7" y="306"/>
                    </a:lnTo>
                    <a:lnTo>
                      <a:pt x="7" y="303"/>
                    </a:lnTo>
                    <a:lnTo>
                      <a:pt x="10" y="299"/>
                    </a:lnTo>
                    <a:lnTo>
                      <a:pt x="10" y="296"/>
                    </a:lnTo>
                    <a:lnTo>
                      <a:pt x="11" y="294"/>
                    </a:lnTo>
                    <a:lnTo>
                      <a:pt x="11" y="291"/>
                    </a:lnTo>
                    <a:lnTo>
                      <a:pt x="14" y="287"/>
                    </a:lnTo>
                    <a:lnTo>
                      <a:pt x="14" y="284"/>
                    </a:lnTo>
                    <a:lnTo>
                      <a:pt x="16" y="282"/>
                    </a:lnTo>
                    <a:lnTo>
                      <a:pt x="16" y="279"/>
                    </a:lnTo>
                    <a:lnTo>
                      <a:pt x="19" y="276"/>
                    </a:lnTo>
                    <a:lnTo>
                      <a:pt x="19" y="272"/>
                    </a:lnTo>
                    <a:lnTo>
                      <a:pt x="21" y="270"/>
                    </a:lnTo>
                    <a:lnTo>
                      <a:pt x="21" y="269"/>
                    </a:lnTo>
                    <a:lnTo>
                      <a:pt x="22" y="267"/>
                    </a:lnTo>
                    <a:lnTo>
                      <a:pt x="22" y="264"/>
                    </a:lnTo>
                    <a:lnTo>
                      <a:pt x="25" y="260"/>
                    </a:lnTo>
                    <a:lnTo>
                      <a:pt x="25" y="257"/>
                    </a:lnTo>
                    <a:lnTo>
                      <a:pt x="27" y="255"/>
                    </a:lnTo>
                    <a:lnTo>
                      <a:pt x="27" y="254"/>
                    </a:lnTo>
                    <a:lnTo>
                      <a:pt x="28" y="252"/>
                    </a:lnTo>
                    <a:lnTo>
                      <a:pt x="28" y="249"/>
                    </a:lnTo>
                    <a:lnTo>
                      <a:pt x="32" y="245"/>
                    </a:lnTo>
                    <a:lnTo>
                      <a:pt x="32" y="242"/>
                    </a:lnTo>
                    <a:lnTo>
                      <a:pt x="33" y="240"/>
                    </a:lnTo>
                    <a:lnTo>
                      <a:pt x="33" y="238"/>
                    </a:lnTo>
                    <a:lnTo>
                      <a:pt x="35" y="237"/>
                    </a:lnTo>
                    <a:lnTo>
                      <a:pt x="35" y="233"/>
                    </a:lnTo>
                    <a:lnTo>
                      <a:pt x="38" y="230"/>
                    </a:lnTo>
                    <a:lnTo>
                      <a:pt x="38" y="227"/>
                    </a:lnTo>
                    <a:lnTo>
                      <a:pt x="41" y="223"/>
                    </a:lnTo>
                    <a:lnTo>
                      <a:pt x="41" y="220"/>
                    </a:lnTo>
                    <a:lnTo>
                      <a:pt x="43" y="218"/>
                    </a:lnTo>
                    <a:lnTo>
                      <a:pt x="43" y="216"/>
                    </a:lnTo>
                    <a:lnTo>
                      <a:pt x="44" y="215"/>
                    </a:lnTo>
                    <a:lnTo>
                      <a:pt x="44" y="211"/>
                    </a:lnTo>
                    <a:lnTo>
                      <a:pt x="47" y="208"/>
                    </a:lnTo>
                    <a:lnTo>
                      <a:pt x="47" y="205"/>
                    </a:lnTo>
                    <a:lnTo>
                      <a:pt x="50" y="201"/>
                    </a:lnTo>
                    <a:lnTo>
                      <a:pt x="50" y="198"/>
                    </a:lnTo>
                    <a:lnTo>
                      <a:pt x="52" y="196"/>
                    </a:lnTo>
                    <a:lnTo>
                      <a:pt x="52" y="194"/>
                    </a:lnTo>
                    <a:lnTo>
                      <a:pt x="53" y="193"/>
                    </a:lnTo>
                    <a:lnTo>
                      <a:pt x="53" y="191"/>
                    </a:lnTo>
                    <a:lnTo>
                      <a:pt x="55" y="189"/>
                    </a:lnTo>
                    <a:lnTo>
                      <a:pt x="55" y="188"/>
                    </a:lnTo>
                    <a:lnTo>
                      <a:pt x="57" y="186"/>
                    </a:lnTo>
                    <a:lnTo>
                      <a:pt x="57" y="183"/>
                    </a:lnTo>
                    <a:lnTo>
                      <a:pt x="60" y="179"/>
                    </a:lnTo>
                    <a:lnTo>
                      <a:pt x="60" y="176"/>
                    </a:lnTo>
                    <a:lnTo>
                      <a:pt x="63" y="172"/>
                    </a:lnTo>
                    <a:lnTo>
                      <a:pt x="63" y="169"/>
                    </a:lnTo>
                    <a:lnTo>
                      <a:pt x="66" y="166"/>
                    </a:lnTo>
                    <a:lnTo>
                      <a:pt x="66" y="162"/>
                    </a:lnTo>
                    <a:lnTo>
                      <a:pt x="69" y="159"/>
                    </a:lnTo>
                    <a:lnTo>
                      <a:pt x="69" y="156"/>
                    </a:lnTo>
                    <a:lnTo>
                      <a:pt x="72" y="152"/>
                    </a:lnTo>
                    <a:lnTo>
                      <a:pt x="72" y="149"/>
                    </a:lnTo>
                    <a:lnTo>
                      <a:pt x="74" y="147"/>
                    </a:lnTo>
                    <a:lnTo>
                      <a:pt x="75" y="145"/>
                    </a:lnTo>
                    <a:lnTo>
                      <a:pt x="75" y="144"/>
                    </a:lnTo>
                    <a:lnTo>
                      <a:pt x="78" y="140"/>
                    </a:lnTo>
                    <a:lnTo>
                      <a:pt x="78" y="137"/>
                    </a:lnTo>
                    <a:lnTo>
                      <a:pt x="81" y="134"/>
                    </a:lnTo>
                    <a:lnTo>
                      <a:pt x="81" y="130"/>
                    </a:lnTo>
                    <a:lnTo>
                      <a:pt x="85" y="127"/>
                    </a:lnTo>
                    <a:lnTo>
                      <a:pt x="85" y="125"/>
                    </a:lnTo>
                    <a:lnTo>
                      <a:pt x="88" y="122"/>
                    </a:lnTo>
                    <a:lnTo>
                      <a:pt x="88" y="118"/>
                    </a:lnTo>
                    <a:lnTo>
                      <a:pt x="91" y="115"/>
                    </a:lnTo>
                    <a:lnTo>
                      <a:pt x="91" y="112"/>
                    </a:lnTo>
                    <a:lnTo>
                      <a:pt x="92" y="110"/>
                    </a:lnTo>
                    <a:lnTo>
                      <a:pt x="95" y="107"/>
                    </a:lnTo>
                    <a:lnTo>
                      <a:pt x="95" y="103"/>
                    </a:lnTo>
                    <a:lnTo>
                      <a:pt x="99" y="100"/>
                    </a:lnTo>
                    <a:lnTo>
                      <a:pt x="99" y="98"/>
                    </a:lnTo>
                    <a:lnTo>
                      <a:pt x="102" y="95"/>
                    </a:lnTo>
                    <a:lnTo>
                      <a:pt x="102" y="91"/>
                    </a:lnTo>
                    <a:lnTo>
                      <a:pt x="103" y="90"/>
                    </a:lnTo>
                    <a:lnTo>
                      <a:pt x="106" y="86"/>
                    </a:lnTo>
                    <a:lnTo>
                      <a:pt x="106" y="85"/>
                    </a:lnTo>
                    <a:lnTo>
                      <a:pt x="109" y="81"/>
                    </a:lnTo>
                    <a:lnTo>
                      <a:pt x="109" y="78"/>
                    </a:lnTo>
                    <a:lnTo>
                      <a:pt x="111" y="76"/>
                    </a:lnTo>
                    <a:lnTo>
                      <a:pt x="114" y="73"/>
                    </a:lnTo>
                    <a:lnTo>
                      <a:pt x="114" y="71"/>
                    </a:lnTo>
                    <a:lnTo>
                      <a:pt x="117" y="68"/>
                    </a:lnTo>
                    <a:lnTo>
                      <a:pt x="117" y="66"/>
                    </a:lnTo>
                    <a:lnTo>
                      <a:pt x="120" y="63"/>
                    </a:lnTo>
                    <a:lnTo>
                      <a:pt x="120" y="61"/>
                    </a:lnTo>
                    <a:lnTo>
                      <a:pt x="123" y="58"/>
                    </a:lnTo>
                    <a:lnTo>
                      <a:pt x="123" y="56"/>
                    </a:lnTo>
                    <a:lnTo>
                      <a:pt x="125" y="54"/>
                    </a:lnTo>
                    <a:lnTo>
                      <a:pt x="128" y="51"/>
                    </a:lnTo>
                    <a:lnTo>
                      <a:pt x="128" y="49"/>
                    </a:lnTo>
                    <a:lnTo>
                      <a:pt x="130" y="47"/>
                    </a:lnTo>
                    <a:lnTo>
                      <a:pt x="133" y="44"/>
                    </a:lnTo>
                    <a:lnTo>
                      <a:pt x="133" y="42"/>
                    </a:lnTo>
                    <a:lnTo>
                      <a:pt x="134" y="41"/>
                    </a:lnTo>
                    <a:lnTo>
                      <a:pt x="137" y="37"/>
                    </a:lnTo>
                    <a:lnTo>
                      <a:pt x="137" y="36"/>
                    </a:lnTo>
                    <a:lnTo>
                      <a:pt x="139" y="34"/>
                    </a:lnTo>
                    <a:lnTo>
                      <a:pt x="141" y="32"/>
                    </a:lnTo>
                    <a:lnTo>
                      <a:pt x="142" y="31"/>
                    </a:lnTo>
                    <a:lnTo>
                      <a:pt x="144" y="29"/>
                    </a:lnTo>
                    <a:lnTo>
                      <a:pt x="147" y="25"/>
                    </a:lnTo>
                    <a:lnTo>
                      <a:pt x="147" y="24"/>
                    </a:lnTo>
                    <a:lnTo>
                      <a:pt x="148" y="22"/>
                    </a:lnTo>
                    <a:lnTo>
                      <a:pt x="150" y="20"/>
                    </a:lnTo>
                    <a:lnTo>
                      <a:pt x="151" y="19"/>
                    </a:lnTo>
                    <a:lnTo>
                      <a:pt x="153" y="17"/>
                    </a:lnTo>
                    <a:lnTo>
                      <a:pt x="155" y="15"/>
                    </a:lnTo>
                    <a:lnTo>
                      <a:pt x="156" y="14"/>
                    </a:lnTo>
                    <a:lnTo>
                      <a:pt x="158" y="12"/>
                    </a:lnTo>
                    <a:lnTo>
                      <a:pt x="159" y="10"/>
                    </a:lnTo>
                    <a:lnTo>
                      <a:pt x="161" y="9"/>
                    </a:lnTo>
                    <a:lnTo>
                      <a:pt x="162" y="7"/>
                    </a:lnTo>
                    <a:lnTo>
                      <a:pt x="164" y="5"/>
                    </a:lnTo>
                    <a:lnTo>
                      <a:pt x="165" y="5"/>
                    </a:lnTo>
                    <a:lnTo>
                      <a:pt x="167" y="4"/>
                    </a:lnTo>
                    <a:lnTo>
                      <a:pt x="169" y="2"/>
                    </a:lnTo>
                    <a:lnTo>
                      <a:pt x="170" y="0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2" name="CustomShape 20"/>
              <p:cNvSpPr/>
              <p:nvPr/>
            </p:nvSpPr>
            <p:spPr>
              <a:xfrm>
                <a:off x="6022800" y="1955880"/>
                <a:ext cx="287640" cy="252000"/>
              </a:xfrm>
              <a:custGeom>
                <a:avLst/>
                <a:gdLst/>
                <a:ahLst/>
                <a:rect l="l" t="t" r="r" b="b"/>
                <a:pathLst>
                  <a:path w="199" h="159">
                    <a:moveTo>
                      <a:pt x="0" y="22"/>
                    </a:moveTo>
                    <a:lnTo>
                      <a:pt x="2" y="20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9" y="15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7" y="10"/>
                    </a:lnTo>
                    <a:lnTo>
                      <a:pt x="19" y="9"/>
                    </a:lnTo>
                    <a:lnTo>
                      <a:pt x="20" y="9"/>
                    </a:lnTo>
                    <a:lnTo>
                      <a:pt x="22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5"/>
                    </a:lnTo>
                    <a:lnTo>
                      <a:pt x="28" y="5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2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5" y="0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67" y="2"/>
                    </a:lnTo>
                    <a:lnTo>
                      <a:pt x="69" y="2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3" y="4"/>
                    </a:lnTo>
                    <a:lnTo>
                      <a:pt x="75" y="4"/>
                    </a:lnTo>
                    <a:lnTo>
                      <a:pt x="76" y="4"/>
                    </a:lnTo>
                    <a:lnTo>
                      <a:pt x="78" y="5"/>
                    </a:lnTo>
                    <a:lnTo>
                      <a:pt x="80" y="5"/>
                    </a:lnTo>
                    <a:lnTo>
                      <a:pt x="81" y="5"/>
                    </a:lnTo>
                    <a:lnTo>
                      <a:pt x="83" y="7"/>
                    </a:lnTo>
                    <a:lnTo>
                      <a:pt x="84" y="7"/>
                    </a:lnTo>
                    <a:lnTo>
                      <a:pt x="86" y="9"/>
                    </a:lnTo>
                    <a:lnTo>
                      <a:pt x="87" y="9"/>
                    </a:lnTo>
                    <a:lnTo>
                      <a:pt x="89" y="10"/>
                    </a:lnTo>
                    <a:lnTo>
                      <a:pt x="90" y="10"/>
                    </a:lnTo>
                    <a:lnTo>
                      <a:pt x="92" y="12"/>
                    </a:lnTo>
                    <a:lnTo>
                      <a:pt x="94" y="12"/>
                    </a:lnTo>
                    <a:lnTo>
                      <a:pt x="95" y="14"/>
                    </a:lnTo>
                    <a:lnTo>
                      <a:pt x="97" y="15"/>
                    </a:lnTo>
                    <a:lnTo>
                      <a:pt x="98" y="15"/>
                    </a:lnTo>
                    <a:lnTo>
                      <a:pt x="100" y="17"/>
                    </a:lnTo>
                    <a:lnTo>
                      <a:pt x="101" y="19"/>
                    </a:lnTo>
                    <a:lnTo>
                      <a:pt x="103" y="19"/>
                    </a:lnTo>
                    <a:lnTo>
                      <a:pt x="104" y="20"/>
                    </a:lnTo>
                    <a:lnTo>
                      <a:pt x="106" y="22"/>
                    </a:lnTo>
                    <a:lnTo>
                      <a:pt x="108" y="24"/>
                    </a:lnTo>
                    <a:lnTo>
                      <a:pt x="109" y="26"/>
                    </a:lnTo>
                    <a:lnTo>
                      <a:pt x="111" y="26"/>
                    </a:lnTo>
                    <a:lnTo>
                      <a:pt x="112" y="27"/>
                    </a:lnTo>
                    <a:lnTo>
                      <a:pt x="114" y="29"/>
                    </a:lnTo>
                    <a:lnTo>
                      <a:pt x="115" y="31"/>
                    </a:lnTo>
                    <a:lnTo>
                      <a:pt x="117" y="32"/>
                    </a:lnTo>
                    <a:lnTo>
                      <a:pt x="118" y="34"/>
                    </a:lnTo>
                    <a:lnTo>
                      <a:pt x="120" y="36"/>
                    </a:lnTo>
                    <a:lnTo>
                      <a:pt x="122" y="37"/>
                    </a:lnTo>
                    <a:lnTo>
                      <a:pt x="123" y="39"/>
                    </a:lnTo>
                    <a:lnTo>
                      <a:pt x="125" y="41"/>
                    </a:lnTo>
                    <a:lnTo>
                      <a:pt x="126" y="42"/>
                    </a:lnTo>
                    <a:lnTo>
                      <a:pt x="128" y="44"/>
                    </a:lnTo>
                    <a:lnTo>
                      <a:pt x="129" y="46"/>
                    </a:lnTo>
                    <a:lnTo>
                      <a:pt x="131" y="47"/>
                    </a:lnTo>
                    <a:lnTo>
                      <a:pt x="132" y="49"/>
                    </a:lnTo>
                    <a:lnTo>
                      <a:pt x="134" y="51"/>
                    </a:lnTo>
                    <a:lnTo>
                      <a:pt x="137" y="54"/>
                    </a:lnTo>
                    <a:lnTo>
                      <a:pt x="137" y="56"/>
                    </a:lnTo>
                    <a:lnTo>
                      <a:pt x="139" y="58"/>
                    </a:lnTo>
                    <a:lnTo>
                      <a:pt x="140" y="59"/>
                    </a:lnTo>
                    <a:lnTo>
                      <a:pt x="142" y="61"/>
                    </a:lnTo>
                    <a:lnTo>
                      <a:pt x="145" y="64"/>
                    </a:lnTo>
                    <a:lnTo>
                      <a:pt x="145" y="66"/>
                    </a:lnTo>
                    <a:lnTo>
                      <a:pt x="146" y="68"/>
                    </a:lnTo>
                    <a:lnTo>
                      <a:pt x="150" y="71"/>
                    </a:lnTo>
                    <a:lnTo>
                      <a:pt x="150" y="73"/>
                    </a:lnTo>
                    <a:lnTo>
                      <a:pt x="151" y="75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7" y="83"/>
                    </a:lnTo>
                    <a:lnTo>
                      <a:pt x="157" y="85"/>
                    </a:lnTo>
                    <a:lnTo>
                      <a:pt x="160" y="88"/>
                    </a:lnTo>
                    <a:lnTo>
                      <a:pt x="160" y="90"/>
                    </a:lnTo>
                    <a:lnTo>
                      <a:pt x="162" y="91"/>
                    </a:lnTo>
                    <a:lnTo>
                      <a:pt x="165" y="95"/>
                    </a:lnTo>
                    <a:lnTo>
                      <a:pt x="165" y="96"/>
                    </a:lnTo>
                    <a:lnTo>
                      <a:pt x="168" y="100"/>
                    </a:lnTo>
                    <a:lnTo>
                      <a:pt x="168" y="103"/>
                    </a:lnTo>
                    <a:lnTo>
                      <a:pt x="170" y="105"/>
                    </a:lnTo>
                    <a:lnTo>
                      <a:pt x="173" y="108"/>
                    </a:lnTo>
                    <a:lnTo>
                      <a:pt x="173" y="110"/>
                    </a:lnTo>
                    <a:lnTo>
                      <a:pt x="176" y="113"/>
                    </a:lnTo>
                    <a:lnTo>
                      <a:pt x="176" y="117"/>
                    </a:lnTo>
                    <a:lnTo>
                      <a:pt x="178" y="118"/>
                    </a:lnTo>
                    <a:lnTo>
                      <a:pt x="181" y="122"/>
                    </a:lnTo>
                    <a:lnTo>
                      <a:pt x="181" y="125"/>
                    </a:lnTo>
                    <a:lnTo>
                      <a:pt x="182" y="127"/>
                    </a:lnTo>
                    <a:lnTo>
                      <a:pt x="185" y="130"/>
                    </a:lnTo>
                    <a:lnTo>
                      <a:pt x="185" y="134"/>
                    </a:lnTo>
                    <a:lnTo>
                      <a:pt x="189" y="137"/>
                    </a:lnTo>
                    <a:lnTo>
                      <a:pt x="189" y="140"/>
                    </a:lnTo>
                    <a:lnTo>
                      <a:pt x="190" y="142"/>
                    </a:lnTo>
                    <a:lnTo>
                      <a:pt x="193" y="145"/>
                    </a:lnTo>
                    <a:lnTo>
                      <a:pt x="193" y="149"/>
                    </a:lnTo>
                    <a:lnTo>
                      <a:pt x="196" y="152"/>
                    </a:lnTo>
                    <a:lnTo>
                      <a:pt x="196" y="156"/>
                    </a:lnTo>
                    <a:lnTo>
                      <a:pt x="199" y="159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3" name="CustomShape 21"/>
              <p:cNvSpPr/>
              <p:nvPr/>
            </p:nvSpPr>
            <p:spPr>
              <a:xfrm>
                <a:off x="6310800" y="2208240"/>
                <a:ext cx="221040" cy="599760"/>
              </a:xfrm>
              <a:custGeom>
                <a:avLst/>
                <a:gdLst/>
                <a:ahLst/>
                <a:rect l="l" t="t" r="r" b="b"/>
                <a:pathLst>
                  <a:path w="153" h="378">
                    <a:moveTo>
                      <a:pt x="0" y="0"/>
                    </a:moveTo>
                    <a:lnTo>
                      <a:pt x="0" y="2"/>
                    </a:lnTo>
                    <a:lnTo>
                      <a:pt x="4" y="5"/>
                    </a:lnTo>
                    <a:lnTo>
                      <a:pt x="4" y="8"/>
                    </a:lnTo>
                    <a:lnTo>
                      <a:pt x="7" y="12"/>
                    </a:lnTo>
                    <a:lnTo>
                      <a:pt x="7" y="15"/>
                    </a:lnTo>
                    <a:lnTo>
                      <a:pt x="10" y="19"/>
                    </a:lnTo>
                    <a:lnTo>
                      <a:pt x="10" y="22"/>
                    </a:lnTo>
                    <a:lnTo>
                      <a:pt x="13" y="25"/>
                    </a:lnTo>
                    <a:lnTo>
                      <a:pt x="13" y="29"/>
                    </a:lnTo>
                    <a:lnTo>
                      <a:pt x="16" y="32"/>
                    </a:lnTo>
                    <a:lnTo>
                      <a:pt x="16" y="35"/>
                    </a:lnTo>
                    <a:lnTo>
                      <a:pt x="19" y="39"/>
                    </a:lnTo>
                    <a:lnTo>
                      <a:pt x="19" y="42"/>
                    </a:lnTo>
                    <a:lnTo>
                      <a:pt x="22" y="46"/>
                    </a:lnTo>
                    <a:lnTo>
                      <a:pt x="22" y="49"/>
                    </a:lnTo>
                    <a:lnTo>
                      <a:pt x="25" y="52"/>
                    </a:lnTo>
                    <a:lnTo>
                      <a:pt x="25" y="56"/>
                    </a:lnTo>
                    <a:lnTo>
                      <a:pt x="27" y="57"/>
                    </a:lnTo>
                    <a:lnTo>
                      <a:pt x="27" y="59"/>
                    </a:lnTo>
                    <a:lnTo>
                      <a:pt x="28" y="61"/>
                    </a:lnTo>
                    <a:lnTo>
                      <a:pt x="28" y="64"/>
                    </a:lnTo>
                    <a:lnTo>
                      <a:pt x="32" y="68"/>
                    </a:lnTo>
                    <a:lnTo>
                      <a:pt x="32" y="71"/>
                    </a:lnTo>
                    <a:lnTo>
                      <a:pt x="35" y="74"/>
                    </a:lnTo>
                    <a:lnTo>
                      <a:pt x="35" y="78"/>
                    </a:lnTo>
                    <a:lnTo>
                      <a:pt x="38" y="81"/>
                    </a:lnTo>
                    <a:lnTo>
                      <a:pt x="38" y="84"/>
                    </a:lnTo>
                    <a:lnTo>
                      <a:pt x="39" y="86"/>
                    </a:lnTo>
                    <a:lnTo>
                      <a:pt x="39" y="90"/>
                    </a:lnTo>
                    <a:lnTo>
                      <a:pt x="42" y="93"/>
                    </a:lnTo>
                    <a:lnTo>
                      <a:pt x="42" y="96"/>
                    </a:lnTo>
                    <a:lnTo>
                      <a:pt x="46" y="100"/>
                    </a:lnTo>
                    <a:lnTo>
                      <a:pt x="46" y="103"/>
                    </a:lnTo>
                    <a:lnTo>
                      <a:pt x="47" y="105"/>
                    </a:lnTo>
                    <a:lnTo>
                      <a:pt x="47" y="106"/>
                    </a:lnTo>
                    <a:lnTo>
                      <a:pt x="49" y="108"/>
                    </a:lnTo>
                    <a:lnTo>
                      <a:pt x="49" y="112"/>
                    </a:lnTo>
                    <a:lnTo>
                      <a:pt x="52" y="115"/>
                    </a:lnTo>
                    <a:lnTo>
                      <a:pt x="52" y="118"/>
                    </a:lnTo>
                    <a:lnTo>
                      <a:pt x="53" y="120"/>
                    </a:lnTo>
                    <a:lnTo>
                      <a:pt x="53" y="123"/>
                    </a:lnTo>
                    <a:lnTo>
                      <a:pt x="56" y="127"/>
                    </a:lnTo>
                    <a:lnTo>
                      <a:pt x="56" y="130"/>
                    </a:lnTo>
                    <a:lnTo>
                      <a:pt x="58" y="132"/>
                    </a:lnTo>
                    <a:lnTo>
                      <a:pt x="58" y="133"/>
                    </a:lnTo>
                    <a:lnTo>
                      <a:pt x="60" y="135"/>
                    </a:lnTo>
                    <a:lnTo>
                      <a:pt x="60" y="139"/>
                    </a:lnTo>
                    <a:lnTo>
                      <a:pt x="63" y="142"/>
                    </a:lnTo>
                    <a:lnTo>
                      <a:pt x="63" y="145"/>
                    </a:lnTo>
                    <a:lnTo>
                      <a:pt x="64" y="147"/>
                    </a:lnTo>
                    <a:lnTo>
                      <a:pt x="64" y="149"/>
                    </a:lnTo>
                    <a:lnTo>
                      <a:pt x="66" y="150"/>
                    </a:lnTo>
                    <a:lnTo>
                      <a:pt x="66" y="154"/>
                    </a:lnTo>
                    <a:lnTo>
                      <a:pt x="67" y="155"/>
                    </a:lnTo>
                    <a:lnTo>
                      <a:pt x="67" y="157"/>
                    </a:lnTo>
                    <a:lnTo>
                      <a:pt x="69" y="159"/>
                    </a:lnTo>
                    <a:lnTo>
                      <a:pt x="69" y="162"/>
                    </a:lnTo>
                    <a:lnTo>
                      <a:pt x="72" y="166"/>
                    </a:lnTo>
                    <a:lnTo>
                      <a:pt x="72" y="169"/>
                    </a:lnTo>
                    <a:lnTo>
                      <a:pt x="74" y="171"/>
                    </a:lnTo>
                    <a:lnTo>
                      <a:pt x="74" y="174"/>
                    </a:lnTo>
                    <a:lnTo>
                      <a:pt x="77" y="177"/>
                    </a:lnTo>
                    <a:lnTo>
                      <a:pt x="77" y="181"/>
                    </a:lnTo>
                    <a:lnTo>
                      <a:pt x="78" y="182"/>
                    </a:lnTo>
                    <a:lnTo>
                      <a:pt x="78" y="186"/>
                    </a:lnTo>
                    <a:lnTo>
                      <a:pt x="81" y="189"/>
                    </a:lnTo>
                    <a:lnTo>
                      <a:pt x="81" y="193"/>
                    </a:lnTo>
                    <a:lnTo>
                      <a:pt x="83" y="194"/>
                    </a:lnTo>
                    <a:lnTo>
                      <a:pt x="83" y="198"/>
                    </a:lnTo>
                    <a:lnTo>
                      <a:pt x="86" y="201"/>
                    </a:lnTo>
                    <a:lnTo>
                      <a:pt x="86" y="204"/>
                    </a:lnTo>
                    <a:lnTo>
                      <a:pt x="88" y="206"/>
                    </a:lnTo>
                    <a:lnTo>
                      <a:pt x="88" y="210"/>
                    </a:lnTo>
                    <a:lnTo>
                      <a:pt x="91" y="213"/>
                    </a:lnTo>
                    <a:lnTo>
                      <a:pt x="91" y="218"/>
                    </a:lnTo>
                    <a:lnTo>
                      <a:pt x="94" y="221"/>
                    </a:lnTo>
                    <a:lnTo>
                      <a:pt x="94" y="225"/>
                    </a:lnTo>
                    <a:lnTo>
                      <a:pt x="95" y="226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8" y="237"/>
                    </a:lnTo>
                    <a:lnTo>
                      <a:pt x="100" y="238"/>
                    </a:lnTo>
                    <a:lnTo>
                      <a:pt x="100" y="242"/>
                    </a:lnTo>
                    <a:lnTo>
                      <a:pt x="103" y="245"/>
                    </a:lnTo>
                    <a:lnTo>
                      <a:pt x="103" y="248"/>
                    </a:lnTo>
                    <a:lnTo>
                      <a:pt x="105" y="250"/>
                    </a:lnTo>
                    <a:lnTo>
                      <a:pt x="105" y="253"/>
                    </a:lnTo>
                    <a:lnTo>
                      <a:pt x="106" y="255"/>
                    </a:lnTo>
                    <a:lnTo>
                      <a:pt x="106" y="257"/>
                    </a:lnTo>
                    <a:lnTo>
                      <a:pt x="108" y="259"/>
                    </a:lnTo>
                    <a:lnTo>
                      <a:pt x="108" y="262"/>
                    </a:lnTo>
                    <a:lnTo>
                      <a:pt x="111" y="265"/>
                    </a:lnTo>
                    <a:lnTo>
                      <a:pt x="111" y="270"/>
                    </a:lnTo>
                    <a:lnTo>
                      <a:pt x="114" y="274"/>
                    </a:lnTo>
                    <a:lnTo>
                      <a:pt x="114" y="277"/>
                    </a:lnTo>
                    <a:lnTo>
                      <a:pt x="116" y="279"/>
                    </a:lnTo>
                    <a:lnTo>
                      <a:pt x="116" y="282"/>
                    </a:lnTo>
                    <a:lnTo>
                      <a:pt x="119" y="286"/>
                    </a:lnTo>
                    <a:lnTo>
                      <a:pt x="119" y="291"/>
                    </a:lnTo>
                    <a:lnTo>
                      <a:pt x="122" y="294"/>
                    </a:lnTo>
                    <a:lnTo>
                      <a:pt x="122" y="297"/>
                    </a:lnTo>
                    <a:lnTo>
                      <a:pt x="123" y="299"/>
                    </a:lnTo>
                    <a:lnTo>
                      <a:pt x="123" y="302"/>
                    </a:lnTo>
                    <a:lnTo>
                      <a:pt x="126" y="306"/>
                    </a:lnTo>
                    <a:lnTo>
                      <a:pt x="126" y="311"/>
                    </a:lnTo>
                    <a:lnTo>
                      <a:pt x="130" y="314"/>
                    </a:lnTo>
                    <a:lnTo>
                      <a:pt x="130" y="318"/>
                    </a:lnTo>
                    <a:lnTo>
                      <a:pt x="131" y="319"/>
                    </a:lnTo>
                    <a:lnTo>
                      <a:pt x="131" y="323"/>
                    </a:lnTo>
                    <a:lnTo>
                      <a:pt x="134" y="326"/>
                    </a:lnTo>
                    <a:lnTo>
                      <a:pt x="134" y="329"/>
                    </a:lnTo>
                    <a:lnTo>
                      <a:pt x="136" y="331"/>
                    </a:lnTo>
                    <a:lnTo>
                      <a:pt x="136" y="335"/>
                    </a:lnTo>
                    <a:lnTo>
                      <a:pt x="139" y="338"/>
                    </a:lnTo>
                    <a:lnTo>
                      <a:pt x="139" y="341"/>
                    </a:lnTo>
                    <a:lnTo>
                      <a:pt x="141" y="343"/>
                    </a:lnTo>
                    <a:lnTo>
                      <a:pt x="141" y="346"/>
                    </a:lnTo>
                    <a:lnTo>
                      <a:pt x="144" y="350"/>
                    </a:lnTo>
                    <a:lnTo>
                      <a:pt x="144" y="355"/>
                    </a:lnTo>
                    <a:lnTo>
                      <a:pt x="147" y="358"/>
                    </a:lnTo>
                    <a:lnTo>
                      <a:pt x="147" y="362"/>
                    </a:lnTo>
                    <a:lnTo>
                      <a:pt x="148" y="363"/>
                    </a:lnTo>
                    <a:lnTo>
                      <a:pt x="148" y="367"/>
                    </a:lnTo>
                    <a:lnTo>
                      <a:pt x="151" y="370"/>
                    </a:lnTo>
                    <a:lnTo>
                      <a:pt x="151" y="373"/>
                    </a:lnTo>
                    <a:lnTo>
                      <a:pt x="153" y="375"/>
                    </a:lnTo>
                    <a:lnTo>
                      <a:pt x="153" y="378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4" name="CustomShape 22"/>
              <p:cNvSpPr/>
              <p:nvPr/>
            </p:nvSpPr>
            <p:spPr>
              <a:xfrm>
                <a:off x="6532200" y="2808360"/>
                <a:ext cx="245880" cy="534600"/>
              </a:xfrm>
              <a:custGeom>
                <a:avLst/>
                <a:gdLst/>
                <a:ahLst/>
                <a:rect l="l" t="t" r="r" b="b"/>
                <a:pathLst>
                  <a:path w="170" h="337">
                    <a:moveTo>
                      <a:pt x="0" y="0"/>
                    </a:moveTo>
                    <a:lnTo>
                      <a:pt x="3" y="4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8" y="16"/>
                    </a:lnTo>
                    <a:lnTo>
                      <a:pt x="8" y="19"/>
                    </a:lnTo>
                    <a:lnTo>
                      <a:pt x="9" y="21"/>
                    </a:lnTo>
                    <a:lnTo>
                      <a:pt x="9" y="24"/>
                    </a:lnTo>
                    <a:lnTo>
                      <a:pt x="12" y="28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4" y="36"/>
                    </a:lnTo>
                    <a:lnTo>
                      <a:pt x="17" y="39"/>
                    </a:lnTo>
                    <a:lnTo>
                      <a:pt x="17" y="43"/>
                    </a:lnTo>
                    <a:lnTo>
                      <a:pt x="19" y="44"/>
                    </a:lnTo>
                    <a:lnTo>
                      <a:pt x="19" y="46"/>
                    </a:lnTo>
                    <a:lnTo>
                      <a:pt x="20" y="48"/>
                    </a:lnTo>
                    <a:lnTo>
                      <a:pt x="20" y="51"/>
                    </a:lnTo>
                    <a:lnTo>
                      <a:pt x="23" y="55"/>
                    </a:lnTo>
                    <a:lnTo>
                      <a:pt x="23" y="58"/>
                    </a:lnTo>
                    <a:lnTo>
                      <a:pt x="26" y="61"/>
                    </a:lnTo>
                    <a:lnTo>
                      <a:pt x="26" y="65"/>
                    </a:lnTo>
                    <a:lnTo>
                      <a:pt x="28" y="66"/>
                    </a:lnTo>
                    <a:lnTo>
                      <a:pt x="28" y="70"/>
                    </a:lnTo>
                    <a:lnTo>
                      <a:pt x="31" y="73"/>
                    </a:lnTo>
                    <a:lnTo>
                      <a:pt x="31" y="77"/>
                    </a:lnTo>
                    <a:lnTo>
                      <a:pt x="33" y="78"/>
                    </a:lnTo>
                    <a:lnTo>
                      <a:pt x="33" y="80"/>
                    </a:lnTo>
                    <a:lnTo>
                      <a:pt x="34" y="82"/>
                    </a:lnTo>
                    <a:lnTo>
                      <a:pt x="34" y="85"/>
                    </a:lnTo>
                    <a:lnTo>
                      <a:pt x="37" y="88"/>
                    </a:lnTo>
                    <a:lnTo>
                      <a:pt x="37" y="92"/>
                    </a:lnTo>
                    <a:lnTo>
                      <a:pt x="40" y="95"/>
                    </a:lnTo>
                    <a:lnTo>
                      <a:pt x="40" y="98"/>
                    </a:lnTo>
                    <a:lnTo>
                      <a:pt x="42" y="100"/>
                    </a:lnTo>
                    <a:lnTo>
                      <a:pt x="42" y="102"/>
                    </a:lnTo>
                    <a:lnTo>
                      <a:pt x="44" y="104"/>
                    </a:lnTo>
                    <a:lnTo>
                      <a:pt x="44" y="107"/>
                    </a:lnTo>
                    <a:lnTo>
                      <a:pt x="47" y="110"/>
                    </a:lnTo>
                    <a:lnTo>
                      <a:pt x="47" y="114"/>
                    </a:lnTo>
                    <a:lnTo>
                      <a:pt x="50" y="117"/>
                    </a:lnTo>
                    <a:lnTo>
                      <a:pt x="50" y="120"/>
                    </a:lnTo>
                    <a:lnTo>
                      <a:pt x="53" y="124"/>
                    </a:lnTo>
                    <a:lnTo>
                      <a:pt x="53" y="127"/>
                    </a:lnTo>
                    <a:lnTo>
                      <a:pt x="54" y="129"/>
                    </a:lnTo>
                    <a:lnTo>
                      <a:pt x="54" y="131"/>
                    </a:lnTo>
                    <a:lnTo>
                      <a:pt x="56" y="132"/>
                    </a:lnTo>
                    <a:lnTo>
                      <a:pt x="56" y="134"/>
                    </a:lnTo>
                    <a:lnTo>
                      <a:pt x="58" y="136"/>
                    </a:lnTo>
                    <a:lnTo>
                      <a:pt x="58" y="137"/>
                    </a:lnTo>
                    <a:lnTo>
                      <a:pt x="59" y="139"/>
                    </a:lnTo>
                    <a:lnTo>
                      <a:pt x="59" y="141"/>
                    </a:lnTo>
                    <a:lnTo>
                      <a:pt x="61" y="142"/>
                    </a:lnTo>
                    <a:lnTo>
                      <a:pt x="61" y="146"/>
                    </a:lnTo>
                    <a:lnTo>
                      <a:pt x="64" y="149"/>
                    </a:lnTo>
                    <a:lnTo>
                      <a:pt x="64" y="153"/>
                    </a:lnTo>
                    <a:lnTo>
                      <a:pt x="67" y="156"/>
                    </a:lnTo>
                    <a:lnTo>
                      <a:pt x="67" y="158"/>
                    </a:lnTo>
                    <a:lnTo>
                      <a:pt x="68" y="159"/>
                    </a:lnTo>
                    <a:lnTo>
                      <a:pt x="68" y="163"/>
                    </a:lnTo>
                    <a:lnTo>
                      <a:pt x="72" y="166"/>
                    </a:lnTo>
                    <a:lnTo>
                      <a:pt x="72" y="169"/>
                    </a:lnTo>
                    <a:lnTo>
                      <a:pt x="75" y="173"/>
                    </a:lnTo>
                    <a:lnTo>
                      <a:pt x="75" y="175"/>
                    </a:lnTo>
                    <a:lnTo>
                      <a:pt x="76" y="176"/>
                    </a:lnTo>
                    <a:lnTo>
                      <a:pt x="76" y="178"/>
                    </a:lnTo>
                    <a:lnTo>
                      <a:pt x="79" y="181"/>
                    </a:lnTo>
                    <a:lnTo>
                      <a:pt x="79" y="185"/>
                    </a:lnTo>
                    <a:lnTo>
                      <a:pt x="82" y="188"/>
                    </a:lnTo>
                    <a:lnTo>
                      <a:pt x="82" y="191"/>
                    </a:lnTo>
                    <a:lnTo>
                      <a:pt x="86" y="195"/>
                    </a:lnTo>
                    <a:lnTo>
                      <a:pt x="86" y="198"/>
                    </a:lnTo>
                    <a:lnTo>
                      <a:pt x="87" y="200"/>
                    </a:lnTo>
                    <a:lnTo>
                      <a:pt x="89" y="202"/>
                    </a:lnTo>
                    <a:lnTo>
                      <a:pt x="89" y="203"/>
                    </a:lnTo>
                    <a:lnTo>
                      <a:pt x="92" y="207"/>
                    </a:lnTo>
                    <a:lnTo>
                      <a:pt x="92" y="210"/>
                    </a:lnTo>
                    <a:lnTo>
                      <a:pt x="95" y="213"/>
                    </a:lnTo>
                    <a:lnTo>
                      <a:pt x="95" y="217"/>
                    </a:lnTo>
                    <a:lnTo>
                      <a:pt x="96" y="218"/>
                    </a:lnTo>
                    <a:lnTo>
                      <a:pt x="100" y="222"/>
                    </a:lnTo>
                    <a:lnTo>
                      <a:pt x="100" y="225"/>
                    </a:lnTo>
                    <a:lnTo>
                      <a:pt x="103" y="229"/>
                    </a:lnTo>
                    <a:lnTo>
                      <a:pt x="103" y="230"/>
                    </a:lnTo>
                    <a:lnTo>
                      <a:pt x="106" y="234"/>
                    </a:lnTo>
                    <a:lnTo>
                      <a:pt x="106" y="237"/>
                    </a:lnTo>
                    <a:lnTo>
                      <a:pt x="109" y="240"/>
                    </a:lnTo>
                    <a:lnTo>
                      <a:pt x="109" y="242"/>
                    </a:lnTo>
                    <a:lnTo>
                      <a:pt x="112" y="245"/>
                    </a:lnTo>
                    <a:lnTo>
                      <a:pt x="112" y="249"/>
                    </a:lnTo>
                    <a:lnTo>
                      <a:pt x="114" y="251"/>
                    </a:lnTo>
                    <a:lnTo>
                      <a:pt x="117" y="254"/>
                    </a:lnTo>
                    <a:lnTo>
                      <a:pt x="117" y="256"/>
                    </a:lnTo>
                    <a:lnTo>
                      <a:pt x="120" y="259"/>
                    </a:lnTo>
                    <a:lnTo>
                      <a:pt x="120" y="262"/>
                    </a:lnTo>
                    <a:lnTo>
                      <a:pt x="121" y="264"/>
                    </a:lnTo>
                    <a:lnTo>
                      <a:pt x="124" y="267"/>
                    </a:lnTo>
                    <a:lnTo>
                      <a:pt x="124" y="269"/>
                    </a:lnTo>
                    <a:lnTo>
                      <a:pt x="128" y="273"/>
                    </a:lnTo>
                    <a:lnTo>
                      <a:pt x="128" y="276"/>
                    </a:lnTo>
                    <a:lnTo>
                      <a:pt x="129" y="278"/>
                    </a:lnTo>
                    <a:lnTo>
                      <a:pt x="132" y="281"/>
                    </a:lnTo>
                    <a:lnTo>
                      <a:pt x="132" y="283"/>
                    </a:lnTo>
                    <a:lnTo>
                      <a:pt x="134" y="284"/>
                    </a:lnTo>
                    <a:lnTo>
                      <a:pt x="137" y="288"/>
                    </a:lnTo>
                    <a:lnTo>
                      <a:pt x="137" y="289"/>
                    </a:lnTo>
                    <a:lnTo>
                      <a:pt x="140" y="293"/>
                    </a:lnTo>
                    <a:lnTo>
                      <a:pt x="140" y="294"/>
                    </a:lnTo>
                    <a:lnTo>
                      <a:pt x="143" y="298"/>
                    </a:lnTo>
                    <a:lnTo>
                      <a:pt x="143" y="300"/>
                    </a:lnTo>
                    <a:lnTo>
                      <a:pt x="145" y="301"/>
                    </a:lnTo>
                    <a:lnTo>
                      <a:pt x="148" y="305"/>
                    </a:lnTo>
                    <a:lnTo>
                      <a:pt x="148" y="306"/>
                    </a:lnTo>
                    <a:lnTo>
                      <a:pt x="151" y="310"/>
                    </a:lnTo>
                    <a:lnTo>
                      <a:pt x="151" y="311"/>
                    </a:lnTo>
                    <a:lnTo>
                      <a:pt x="153" y="313"/>
                    </a:lnTo>
                    <a:lnTo>
                      <a:pt x="154" y="315"/>
                    </a:lnTo>
                    <a:lnTo>
                      <a:pt x="157" y="318"/>
                    </a:lnTo>
                    <a:lnTo>
                      <a:pt x="157" y="320"/>
                    </a:lnTo>
                    <a:lnTo>
                      <a:pt x="159" y="322"/>
                    </a:lnTo>
                    <a:lnTo>
                      <a:pt x="162" y="325"/>
                    </a:lnTo>
                    <a:lnTo>
                      <a:pt x="162" y="327"/>
                    </a:lnTo>
                    <a:lnTo>
                      <a:pt x="163" y="328"/>
                    </a:lnTo>
                    <a:lnTo>
                      <a:pt x="165" y="330"/>
                    </a:lnTo>
                    <a:lnTo>
                      <a:pt x="168" y="333"/>
                    </a:lnTo>
                    <a:lnTo>
                      <a:pt x="168" y="335"/>
                    </a:lnTo>
                    <a:lnTo>
                      <a:pt x="170" y="337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5" name="CustomShape 23"/>
              <p:cNvSpPr/>
              <p:nvPr/>
            </p:nvSpPr>
            <p:spPr>
              <a:xfrm>
                <a:off x="6778440" y="3343320"/>
                <a:ext cx="284760" cy="171000"/>
              </a:xfrm>
              <a:custGeom>
                <a:avLst/>
                <a:gdLst/>
                <a:ahLst/>
                <a:rect l="l" t="t" r="r" b="b"/>
                <a:pathLst>
                  <a:path w="197" h="108">
                    <a:moveTo>
                      <a:pt x="0" y="0"/>
                    </a:moveTo>
                    <a:lnTo>
                      <a:pt x="1" y="1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6" y="6"/>
                    </a:lnTo>
                    <a:lnTo>
                      <a:pt x="7" y="8"/>
                    </a:lnTo>
                    <a:lnTo>
                      <a:pt x="11" y="12"/>
                    </a:lnTo>
                    <a:lnTo>
                      <a:pt x="11" y="13"/>
                    </a:lnTo>
                    <a:lnTo>
                      <a:pt x="12" y="15"/>
                    </a:lnTo>
                    <a:lnTo>
                      <a:pt x="14" y="17"/>
                    </a:lnTo>
                    <a:lnTo>
                      <a:pt x="15" y="18"/>
                    </a:lnTo>
                    <a:lnTo>
                      <a:pt x="17" y="20"/>
                    </a:lnTo>
                    <a:lnTo>
                      <a:pt x="18" y="22"/>
                    </a:lnTo>
                    <a:lnTo>
                      <a:pt x="20" y="23"/>
                    </a:lnTo>
                    <a:lnTo>
                      <a:pt x="21" y="25"/>
                    </a:lnTo>
                    <a:lnTo>
                      <a:pt x="23" y="27"/>
                    </a:lnTo>
                    <a:lnTo>
                      <a:pt x="25" y="28"/>
                    </a:lnTo>
                    <a:lnTo>
                      <a:pt x="26" y="30"/>
                    </a:lnTo>
                    <a:lnTo>
                      <a:pt x="28" y="32"/>
                    </a:lnTo>
                    <a:lnTo>
                      <a:pt x="29" y="34"/>
                    </a:lnTo>
                    <a:lnTo>
                      <a:pt x="31" y="35"/>
                    </a:lnTo>
                    <a:lnTo>
                      <a:pt x="32" y="37"/>
                    </a:lnTo>
                    <a:lnTo>
                      <a:pt x="34" y="39"/>
                    </a:lnTo>
                    <a:lnTo>
                      <a:pt x="35" y="39"/>
                    </a:lnTo>
                    <a:lnTo>
                      <a:pt x="37" y="40"/>
                    </a:lnTo>
                    <a:lnTo>
                      <a:pt x="39" y="42"/>
                    </a:lnTo>
                    <a:lnTo>
                      <a:pt x="40" y="44"/>
                    </a:lnTo>
                    <a:lnTo>
                      <a:pt x="42" y="45"/>
                    </a:lnTo>
                    <a:lnTo>
                      <a:pt x="43" y="47"/>
                    </a:lnTo>
                    <a:lnTo>
                      <a:pt x="45" y="47"/>
                    </a:lnTo>
                    <a:lnTo>
                      <a:pt x="46" y="49"/>
                    </a:lnTo>
                    <a:lnTo>
                      <a:pt x="48" y="50"/>
                    </a:lnTo>
                    <a:lnTo>
                      <a:pt x="49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4" y="55"/>
                    </a:lnTo>
                    <a:lnTo>
                      <a:pt x="56" y="57"/>
                    </a:lnTo>
                    <a:lnTo>
                      <a:pt x="57" y="59"/>
                    </a:lnTo>
                    <a:lnTo>
                      <a:pt x="59" y="59"/>
                    </a:lnTo>
                    <a:lnTo>
                      <a:pt x="60" y="61"/>
                    </a:lnTo>
                    <a:lnTo>
                      <a:pt x="62" y="62"/>
                    </a:lnTo>
                    <a:lnTo>
                      <a:pt x="63" y="62"/>
                    </a:lnTo>
                    <a:lnTo>
                      <a:pt x="65" y="64"/>
                    </a:lnTo>
                    <a:lnTo>
                      <a:pt x="67" y="66"/>
                    </a:lnTo>
                    <a:lnTo>
                      <a:pt x="68" y="66"/>
                    </a:lnTo>
                    <a:lnTo>
                      <a:pt x="70" y="67"/>
                    </a:lnTo>
                    <a:lnTo>
                      <a:pt x="71" y="69"/>
                    </a:lnTo>
                    <a:lnTo>
                      <a:pt x="73" y="69"/>
                    </a:lnTo>
                    <a:lnTo>
                      <a:pt x="74" y="71"/>
                    </a:lnTo>
                    <a:lnTo>
                      <a:pt x="76" y="71"/>
                    </a:lnTo>
                    <a:lnTo>
                      <a:pt x="77" y="72"/>
                    </a:lnTo>
                    <a:lnTo>
                      <a:pt x="79" y="74"/>
                    </a:lnTo>
                    <a:lnTo>
                      <a:pt x="81" y="74"/>
                    </a:lnTo>
                    <a:lnTo>
                      <a:pt x="82" y="76"/>
                    </a:lnTo>
                    <a:lnTo>
                      <a:pt x="84" y="76"/>
                    </a:lnTo>
                    <a:lnTo>
                      <a:pt x="85" y="77"/>
                    </a:lnTo>
                    <a:lnTo>
                      <a:pt x="87" y="77"/>
                    </a:lnTo>
                    <a:lnTo>
                      <a:pt x="88" y="79"/>
                    </a:lnTo>
                    <a:lnTo>
                      <a:pt x="90" y="79"/>
                    </a:lnTo>
                    <a:lnTo>
                      <a:pt x="91" y="81"/>
                    </a:lnTo>
                    <a:lnTo>
                      <a:pt x="93" y="81"/>
                    </a:lnTo>
                    <a:lnTo>
                      <a:pt x="95" y="83"/>
                    </a:lnTo>
                    <a:lnTo>
                      <a:pt x="96" y="83"/>
                    </a:lnTo>
                    <a:lnTo>
                      <a:pt x="98" y="84"/>
                    </a:lnTo>
                    <a:lnTo>
                      <a:pt x="99" y="84"/>
                    </a:lnTo>
                    <a:lnTo>
                      <a:pt x="101" y="84"/>
                    </a:lnTo>
                    <a:lnTo>
                      <a:pt x="102" y="86"/>
                    </a:lnTo>
                    <a:lnTo>
                      <a:pt x="104" y="86"/>
                    </a:lnTo>
                    <a:lnTo>
                      <a:pt x="105" y="88"/>
                    </a:lnTo>
                    <a:lnTo>
                      <a:pt x="107" y="88"/>
                    </a:lnTo>
                    <a:lnTo>
                      <a:pt x="109" y="89"/>
                    </a:lnTo>
                    <a:lnTo>
                      <a:pt x="110" y="89"/>
                    </a:lnTo>
                    <a:lnTo>
                      <a:pt x="112" y="89"/>
                    </a:lnTo>
                    <a:lnTo>
                      <a:pt x="113" y="91"/>
                    </a:lnTo>
                    <a:lnTo>
                      <a:pt x="115" y="91"/>
                    </a:lnTo>
                    <a:lnTo>
                      <a:pt x="116" y="91"/>
                    </a:lnTo>
                    <a:lnTo>
                      <a:pt x="118" y="93"/>
                    </a:lnTo>
                    <a:lnTo>
                      <a:pt x="119" y="93"/>
                    </a:lnTo>
                    <a:lnTo>
                      <a:pt x="121" y="93"/>
                    </a:lnTo>
                    <a:lnTo>
                      <a:pt x="123" y="94"/>
                    </a:lnTo>
                    <a:lnTo>
                      <a:pt x="124" y="94"/>
                    </a:lnTo>
                    <a:lnTo>
                      <a:pt x="126" y="94"/>
                    </a:lnTo>
                    <a:lnTo>
                      <a:pt x="127" y="96"/>
                    </a:lnTo>
                    <a:lnTo>
                      <a:pt x="129" y="96"/>
                    </a:lnTo>
                    <a:lnTo>
                      <a:pt x="130" y="96"/>
                    </a:lnTo>
                    <a:lnTo>
                      <a:pt x="132" y="98"/>
                    </a:lnTo>
                    <a:lnTo>
                      <a:pt x="134" y="98"/>
                    </a:lnTo>
                    <a:lnTo>
                      <a:pt x="135" y="98"/>
                    </a:lnTo>
                    <a:lnTo>
                      <a:pt x="137" y="98"/>
                    </a:lnTo>
                    <a:lnTo>
                      <a:pt x="138" y="99"/>
                    </a:lnTo>
                    <a:lnTo>
                      <a:pt x="140" y="99"/>
                    </a:lnTo>
                    <a:lnTo>
                      <a:pt x="141" y="99"/>
                    </a:lnTo>
                    <a:lnTo>
                      <a:pt x="143" y="99"/>
                    </a:lnTo>
                    <a:lnTo>
                      <a:pt x="144" y="101"/>
                    </a:lnTo>
                    <a:lnTo>
                      <a:pt x="146" y="101"/>
                    </a:lnTo>
                    <a:lnTo>
                      <a:pt x="148" y="101"/>
                    </a:lnTo>
                    <a:lnTo>
                      <a:pt x="149" y="101"/>
                    </a:lnTo>
                    <a:lnTo>
                      <a:pt x="151" y="101"/>
                    </a:lnTo>
                    <a:lnTo>
                      <a:pt x="152" y="103"/>
                    </a:lnTo>
                    <a:lnTo>
                      <a:pt x="154" y="103"/>
                    </a:lnTo>
                    <a:lnTo>
                      <a:pt x="155" y="103"/>
                    </a:lnTo>
                    <a:lnTo>
                      <a:pt x="157" y="103"/>
                    </a:lnTo>
                    <a:lnTo>
                      <a:pt x="158" y="103"/>
                    </a:lnTo>
                    <a:lnTo>
                      <a:pt x="160" y="104"/>
                    </a:lnTo>
                    <a:lnTo>
                      <a:pt x="162" y="104"/>
                    </a:lnTo>
                    <a:lnTo>
                      <a:pt x="163" y="104"/>
                    </a:lnTo>
                    <a:lnTo>
                      <a:pt x="165" y="104"/>
                    </a:lnTo>
                    <a:lnTo>
                      <a:pt x="166" y="104"/>
                    </a:lnTo>
                    <a:lnTo>
                      <a:pt x="168" y="104"/>
                    </a:lnTo>
                    <a:lnTo>
                      <a:pt x="169" y="104"/>
                    </a:lnTo>
                    <a:lnTo>
                      <a:pt x="171" y="106"/>
                    </a:lnTo>
                    <a:lnTo>
                      <a:pt x="172" y="106"/>
                    </a:lnTo>
                    <a:lnTo>
                      <a:pt x="174" y="106"/>
                    </a:lnTo>
                    <a:lnTo>
                      <a:pt x="176" y="106"/>
                    </a:lnTo>
                    <a:lnTo>
                      <a:pt x="177" y="106"/>
                    </a:lnTo>
                    <a:lnTo>
                      <a:pt x="179" y="106"/>
                    </a:lnTo>
                    <a:lnTo>
                      <a:pt x="180" y="106"/>
                    </a:lnTo>
                    <a:lnTo>
                      <a:pt x="182" y="106"/>
                    </a:lnTo>
                    <a:lnTo>
                      <a:pt x="183" y="108"/>
                    </a:lnTo>
                    <a:lnTo>
                      <a:pt x="185" y="108"/>
                    </a:lnTo>
                    <a:lnTo>
                      <a:pt x="186" y="108"/>
                    </a:lnTo>
                    <a:lnTo>
                      <a:pt x="188" y="108"/>
                    </a:lnTo>
                    <a:lnTo>
                      <a:pt x="190" y="108"/>
                    </a:lnTo>
                    <a:lnTo>
                      <a:pt x="191" y="108"/>
                    </a:lnTo>
                    <a:lnTo>
                      <a:pt x="193" y="108"/>
                    </a:lnTo>
                    <a:lnTo>
                      <a:pt x="194" y="108"/>
                    </a:lnTo>
                    <a:lnTo>
                      <a:pt x="196" y="108"/>
                    </a:lnTo>
                    <a:lnTo>
                      <a:pt x="197" y="108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6" name="CustomShape 24"/>
              <p:cNvSpPr/>
              <p:nvPr/>
            </p:nvSpPr>
            <p:spPr>
              <a:xfrm>
                <a:off x="7063560" y="3514680"/>
                <a:ext cx="155880" cy="2880"/>
              </a:xfrm>
              <a:custGeom>
                <a:avLst/>
                <a:gdLst/>
                <a:ahLst/>
                <a:rect l="l" t="t" r="r" b="b"/>
                <a:pathLst>
                  <a:path w="108" h="2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3" y="2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2"/>
                    </a:lnTo>
                    <a:lnTo>
                      <a:pt x="41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3" y="2"/>
                    </a:lnTo>
                    <a:lnTo>
                      <a:pt x="55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59" y="2"/>
                    </a:lnTo>
                    <a:lnTo>
                      <a:pt x="61" y="2"/>
                    </a:lnTo>
                    <a:lnTo>
                      <a:pt x="63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7" y="2"/>
                    </a:lnTo>
                    <a:lnTo>
                      <a:pt x="69" y="2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3" y="2"/>
                    </a:lnTo>
                    <a:lnTo>
                      <a:pt x="75" y="2"/>
                    </a:lnTo>
                    <a:lnTo>
                      <a:pt x="77" y="2"/>
                    </a:lnTo>
                    <a:lnTo>
                      <a:pt x="78" y="2"/>
                    </a:lnTo>
                    <a:lnTo>
                      <a:pt x="80" y="2"/>
                    </a:lnTo>
                    <a:lnTo>
                      <a:pt x="81" y="2"/>
                    </a:lnTo>
                    <a:lnTo>
                      <a:pt x="83" y="2"/>
                    </a:lnTo>
                    <a:lnTo>
                      <a:pt x="84" y="2"/>
                    </a:lnTo>
                    <a:lnTo>
                      <a:pt x="86" y="2"/>
                    </a:lnTo>
                    <a:lnTo>
                      <a:pt x="87" y="2"/>
                    </a:lnTo>
                    <a:lnTo>
                      <a:pt x="89" y="2"/>
                    </a:lnTo>
                    <a:lnTo>
                      <a:pt x="91" y="2"/>
                    </a:lnTo>
                    <a:lnTo>
                      <a:pt x="92" y="2"/>
                    </a:lnTo>
                    <a:lnTo>
                      <a:pt x="94" y="2"/>
                    </a:lnTo>
                    <a:lnTo>
                      <a:pt x="95" y="2"/>
                    </a:lnTo>
                    <a:lnTo>
                      <a:pt x="97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2" y="2"/>
                    </a:lnTo>
                    <a:lnTo>
                      <a:pt x="103" y="2"/>
                    </a:lnTo>
                    <a:lnTo>
                      <a:pt x="105" y="2"/>
                    </a:lnTo>
                    <a:lnTo>
                      <a:pt x="106" y="2"/>
                    </a:lnTo>
                    <a:lnTo>
                      <a:pt x="108" y="2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87" name="CustomShape 25"/>
            <p:cNvSpPr/>
            <p:nvPr/>
          </p:nvSpPr>
          <p:spPr>
            <a:xfrm>
              <a:off x="7124760" y="2158920"/>
              <a:ext cx="1739520" cy="115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b050"/>
                  </a:solidFill>
                  <a:latin typeface="Lucida Sans Unicode"/>
                </a:rPr>
                <a:t>Initialization based on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b050"/>
                  </a:solidFill>
                  <a:latin typeface="Lucida Sans Unicode"/>
                </a:rPr>
                <a:t>matching input/output samples 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8" name="Line 26"/>
            <p:cNvSpPr/>
            <p:nvPr/>
          </p:nvSpPr>
          <p:spPr>
            <a:xfrm>
              <a:off x="4993920" y="1942920"/>
              <a:ext cx="1800" cy="15699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89" name="Group 27"/>
          <p:cNvGrpSpPr/>
          <p:nvPr/>
        </p:nvGrpSpPr>
        <p:grpSpPr>
          <a:xfrm>
            <a:off x="7235640" y="4362120"/>
            <a:ext cx="756000" cy="1570320"/>
            <a:chOff x="7235640" y="4362120"/>
            <a:chExt cx="756000" cy="1570320"/>
          </a:xfrm>
        </p:grpSpPr>
        <p:sp>
          <p:nvSpPr>
            <p:cNvPr id="390" name="Line 28"/>
            <p:cNvSpPr/>
            <p:nvPr/>
          </p:nvSpPr>
          <p:spPr>
            <a:xfrm>
              <a:off x="7235640" y="4362120"/>
              <a:ext cx="756000" cy="1800"/>
            </a:xfrm>
            <a:prstGeom prst="line">
              <a:avLst/>
            </a:prstGeom>
            <a:ln>
              <a:solidFill>
                <a:schemeClr val="accent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91" name="Line 29"/>
            <p:cNvSpPr/>
            <p:nvPr/>
          </p:nvSpPr>
          <p:spPr>
            <a:xfrm>
              <a:off x="7984800" y="4362120"/>
              <a:ext cx="1800" cy="1570320"/>
            </a:xfrm>
            <a:prstGeom prst="line">
              <a:avLst/>
            </a:prstGeom>
            <a:ln>
              <a:solidFill>
                <a:schemeClr val="accent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92" name="Group 30"/>
          <p:cNvGrpSpPr/>
          <p:nvPr/>
        </p:nvGrpSpPr>
        <p:grpSpPr>
          <a:xfrm>
            <a:off x="6230880" y="4359240"/>
            <a:ext cx="1012680" cy="1569960"/>
            <a:chOff x="6230880" y="4359240"/>
            <a:chExt cx="1012680" cy="1569960"/>
          </a:xfrm>
        </p:grpSpPr>
        <p:sp>
          <p:nvSpPr>
            <p:cNvPr id="393" name="Line 31"/>
            <p:cNvSpPr/>
            <p:nvPr/>
          </p:nvSpPr>
          <p:spPr>
            <a:xfrm>
              <a:off x="7241760" y="4359240"/>
              <a:ext cx="1800" cy="15699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94" name="Line 32"/>
            <p:cNvSpPr/>
            <p:nvPr/>
          </p:nvSpPr>
          <p:spPr>
            <a:xfrm>
              <a:off x="6230880" y="4359240"/>
              <a:ext cx="1008000" cy="14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95" name="Line 33"/>
          <p:cNvSpPr/>
          <p:nvPr/>
        </p:nvSpPr>
        <p:spPr>
          <a:xfrm>
            <a:off x="6237000" y="4356000"/>
            <a:ext cx="1800" cy="1569960"/>
          </a:xfrm>
          <a:prstGeom prst="line">
            <a:avLst/>
          </a:prstGeom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396" name="Group 34"/>
          <p:cNvGrpSpPr/>
          <p:nvPr/>
        </p:nvGrpSpPr>
        <p:grpSpPr>
          <a:xfrm>
            <a:off x="4578120" y="3813120"/>
            <a:ext cx="4140000" cy="2114280"/>
            <a:chOff x="4578120" y="3813120"/>
            <a:chExt cx="4140000" cy="2114280"/>
          </a:xfrm>
        </p:grpSpPr>
        <p:sp>
          <p:nvSpPr>
            <p:cNvPr id="397" name="Line 35"/>
            <p:cNvSpPr/>
            <p:nvPr/>
          </p:nvSpPr>
          <p:spPr>
            <a:xfrm flipV="1">
              <a:off x="4671720" y="4356000"/>
              <a:ext cx="195480" cy="156528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98" name="Line 36"/>
            <p:cNvSpPr/>
            <p:nvPr/>
          </p:nvSpPr>
          <p:spPr>
            <a:xfrm>
              <a:off x="4867200" y="4356000"/>
              <a:ext cx="1368000" cy="14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99" name="Line 37"/>
            <p:cNvSpPr/>
            <p:nvPr/>
          </p:nvSpPr>
          <p:spPr>
            <a:xfrm>
              <a:off x="4578120" y="5925960"/>
              <a:ext cx="4140000" cy="1440"/>
            </a:xfrm>
            <a:prstGeom prst="line">
              <a:avLst/>
            </a:prstGeom>
            <a:ln>
              <a:round/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0" name="CustomShape 38"/>
            <p:cNvSpPr/>
            <p:nvPr/>
          </p:nvSpPr>
          <p:spPr>
            <a:xfrm>
              <a:off x="4965840" y="3813120"/>
              <a:ext cx="17013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Lucida Sans Unicode"/>
                </a:rPr>
                <a:t>Previously padded synthesis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01" name="CustomShape 39"/>
          <p:cNvSpPr/>
          <p:nvPr/>
        </p:nvSpPr>
        <p:spPr>
          <a:xfrm>
            <a:off x="6737400" y="3827520"/>
            <a:ext cx="20016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da1f28"/>
                </a:solidFill>
                <a:latin typeface="Lucida Sans Unicode"/>
              </a:rPr>
              <a:t>More padding using input samples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02" name="Group 40"/>
          <p:cNvGrpSpPr/>
          <p:nvPr/>
        </p:nvGrpSpPr>
        <p:grpSpPr>
          <a:xfrm>
            <a:off x="4618080" y="4367160"/>
            <a:ext cx="3365280" cy="2337120"/>
            <a:chOff x="4618080" y="4367160"/>
            <a:chExt cx="3365280" cy="2337120"/>
          </a:xfrm>
        </p:grpSpPr>
        <p:grpSp>
          <p:nvGrpSpPr>
            <p:cNvPr id="403" name="Group 41"/>
            <p:cNvGrpSpPr/>
            <p:nvPr/>
          </p:nvGrpSpPr>
          <p:grpSpPr>
            <a:xfrm>
              <a:off x="6234120" y="4367160"/>
              <a:ext cx="1749240" cy="1552320"/>
              <a:chOff x="6234120" y="4367160"/>
              <a:chExt cx="1749240" cy="1552320"/>
            </a:xfrm>
          </p:grpSpPr>
          <p:sp>
            <p:nvSpPr>
              <p:cNvPr id="404" name="CustomShape 42"/>
              <p:cNvSpPr/>
              <p:nvPr/>
            </p:nvSpPr>
            <p:spPr>
              <a:xfrm>
                <a:off x="6234120" y="4367160"/>
                <a:ext cx="158400" cy="1080"/>
              </a:xfrm>
              <a:custGeom>
                <a:avLst/>
                <a:gdLst/>
                <a:ahLst/>
                <a:rect l="l" t="t" r="r" b="b"/>
                <a:pathLst>
                  <a:path w="100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33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3" y="0"/>
                    </a:lnTo>
                    <a:lnTo>
                      <a:pt x="44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6" y="0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51" y="0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3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7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70" y="0"/>
                    </a:lnTo>
                    <a:lnTo>
                      <a:pt x="71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3" y="0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6" y="0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80" y="0"/>
                    </a:lnTo>
                    <a:lnTo>
                      <a:pt x="81" y="0"/>
                    </a:lnTo>
                    <a:lnTo>
                      <a:pt x="82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84" y="0"/>
                    </a:lnTo>
                    <a:lnTo>
                      <a:pt x="85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88" y="0"/>
                    </a:lnTo>
                    <a:lnTo>
                      <a:pt x="89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1" y="0"/>
                    </a:lnTo>
                    <a:lnTo>
                      <a:pt x="92" y="0"/>
                    </a:lnTo>
                    <a:lnTo>
                      <a:pt x="93" y="0"/>
                    </a:lnTo>
                    <a:lnTo>
                      <a:pt x="94" y="0"/>
                    </a:lnTo>
                    <a:lnTo>
                      <a:pt x="94" y="1"/>
                    </a:lnTo>
                    <a:lnTo>
                      <a:pt x="95" y="1"/>
                    </a:lnTo>
                    <a:lnTo>
                      <a:pt x="96" y="1"/>
                    </a:lnTo>
                    <a:lnTo>
                      <a:pt x="97" y="1"/>
                    </a:lnTo>
                    <a:lnTo>
                      <a:pt x="98" y="1"/>
                    </a:lnTo>
                    <a:lnTo>
                      <a:pt x="98" y="1"/>
                    </a:lnTo>
                    <a:lnTo>
                      <a:pt x="99" y="1"/>
                    </a:lnTo>
                    <a:lnTo>
                      <a:pt x="100" y="1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CustomShape 43"/>
              <p:cNvSpPr/>
              <p:nvPr/>
            </p:nvSpPr>
            <p:spPr>
              <a:xfrm>
                <a:off x="6392880" y="4368960"/>
                <a:ext cx="158400" cy="29880"/>
              </a:xfrm>
              <a:custGeom>
                <a:avLst/>
                <a:gdLst/>
                <a:ahLst/>
                <a:rect l="l" t="t" r="r" b="b"/>
                <a:pathLst>
                  <a:path w="100" h="19">
                    <a:moveTo>
                      <a:pt x="0" y="0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5" y="1"/>
                    </a:lnTo>
                    <a:lnTo>
                      <a:pt x="26" y="1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38" y="4"/>
                    </a:lnTo>
                    <a:lnTo>
                      <a:pt x="39" y="4"/>
                    </a:lnTo>
                    <a:lnTo>
                      <a:pt x="39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3" y="4"/>
                    </a:lnTo>
                    <a:lnTo>
                      <a:pt x="44" y="4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8" y="5"/>
                    </a:lnTo>
                    <a:lnTo>
                      <a:pt x="49" y="5"/>
                    </a:lnTo>
                    <a:lnTo>
                      <a:pt x="50" y="5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2" y="6"/>
                    </a:lnTo>
                    <a:lnTo>
                      <a:pt x="53" y="6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5" y="6"/>
                    </a:lnTo>
                    <a:lnTo>
                      <a:pt x="56" y="6"/>
                    </a:lnTo>
                    <a:lnTo>
                      <a:pt x="57" y="6"/>
                    </a:lnTo>
                    <a:lnTo>
                      <a:pt x="58" y="6"/>
                    </a:lnTo>
                    <a:lnTo>
                      <a:pt x="58" y="7"/>
                    </a:lnTo>
                    <a:lnTo>
                      <a:pt x="59" y="7"/>
                    </a:lnTo>
                    <a:lnTo>
                      <a:pt x="60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7"/>
                    </a:lnTo>
                    <a:lnTo>
                      <a:pt x="63" y="7"/>
                    </a:lnTo>
                    <a:lnTo>
                      <a:pt x="64" y="8"/>
                    </a:lnTo>
                    <a:lnTo>
                      <a:pt x="65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7" y="8"/>
                    </a:lnTo>
                    <a:lnTo>
                      <a:pt x="68" y="8"/>
                    </a:lnTo>
                    <a:lnTo>
                      <a:pt x="69" y="8"/>
                    </a:lnTo>
                    <a:lnTo>
                      <a:pt x="69" y="10"/>
                    </a:lnTo>
                    <a:lnTo>
                      <a:pt x="70" y="10"/>
                    </a:lnTo>
                    <a:lnTo>
                      <a:pt x="71" y="10"/>
                    </a:lnTo>
                    <a:lnTo>
                      <a:pt x="72" y="10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4" y="11"/>
                    </a:lnTo>
                    <a:lnTo>
                      <a:pt x="75" y="11"/>
                    </a:lnTo>
                    <a:lnTo>
                      <a:pt x="76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8" y="12"/>
                    </a:lnTo>
                    <a:lnTo>
                      <a:pt x="79" y="12"/>
                    </a:lnTo>
                    <a:lnTo>
                      <a:pt x="80" y="12"/>
                    </a:lnTo>
                    <a:lnTo>
                      <a:pt x="81" y="12"/>
                    </a:lnTo>
                    <a:lnTo>
                      <a:pt x="81" y="12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5" y="13"/>
                    </a:lnTo>
                    <a:lnTo>
                      <a:pt x="86" y="13"/>
                    </a:lnTo>
                    <a:lnTo>
                      <a:pt x="87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9" y="14"/>
                    </a:lnTo>
                    <a:lnTo>
                      <a:pt x="90" y="15"/>
                    </a:lnTo>
                    <a:lnTo>
                      <a:pt x="91" y="15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3" y="15"/>
                    </a:lnTo>
                    <a:lnTo>
                      <a:pt x="94" y="17"/>
                    </a:lnTo>
                    <a:lnTo>
                      <a:pt x="95" y="17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7" y="18"/>
                    </a:lnTo>
                    <a:lnTo>
                      <a:pt x="98" y="18"/>
                    </a:lnTo>
                    <a:lnTo>
                      <a:pt x="99" y="18"/>
                    </a:lnTo>
                    <a:lnTo>
                      <a:pt x="99" y="18"/>
                    </a:lnTo>
                    <a:lnTo>
                      <a:pt x="100" y="19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CustomShape 44"/>
              <p:cNvSpPr/>
              <p:nvPr/>
            </p:nvSpPr>
            <p:spPr>
              <a:xfrm>
                <a:off x="6551640" y="4398840"/>
                <a:ext cx="159840" cy="102600"/>
              </a:xfrm>
              <a:custGeom>
                <a:avLst/>
                <a:gdLst/>
                <a:ahLst/>
                <a:rect l="l" t="t" r="r" b="b"/>
                <a:pathLst>
                  <a:path w="101" h="65">
                    <a:moveTo>
                      <a:pt x="0" y="0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5" y="6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9" y="7"/>
                    </a:lnTo>
                    <a:lnTo>
                      <a:pt x="20" y="8"/>
                    </a:lnTo>
                    <a:lnTo>
                      <a:pt x="21" y="8"/>
                    </a:lnTo>
                    <a:lnTo>
                      <a:pt x="22" y="8"/>
                    </a:lnTo>
                    <a:lnTo>
                      <a:pt x="22" y="9"/>
                    </a:lnTo>
                    <a:lnTo>
                      <a:pt x="23" y="9"/>
                    </a:lnTo>
                    <a:lnTo>
                      <a:pt x="24" y="9"/>
                    </a:lnTo>
                    <a:lnTo>
                      <a:pt x="25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7" y="12"/>
                    </a:lnTo>
                    <a:lnTo>
                      <a:pt x="28" y="12"/>
                    </a:lnTo>
                    <a:lnTo>
                      <a:pt x="29" y="12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31" y="13"/>
                    </a:lnTo>
                    <a:lnTo>
                      <a:pt x="32" y="14"/>
                    </a:lnTo>
                    <a:lnTo>
                      <a:pt x="33" y="14"/>
                    </a:lnTo>
                    <a:lnTo>
                      <a:pt x="33" y="15"/>
                    </a:lnTo>
                    <a:lnTo>
                      <a:pt x="34" y="15"/>
                    </a:lnTo>
                    <a:lnTo>
                      <a:pt x="35" y="15"/>
                    </a:lnTo>
                    <a:lnTo>
                      <a:pt x="36" y="16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8" y="17"/>
                    </a:lnTo>
                    <a:lnTo>
                      <a:pt x="39" y="17"/>
                    </a:lnTo>
                    <a:lnTo>
                      <a:pt x="40" y="19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42" y="20"/>
                    </a:lnTo>
                    <a:lnTo>
                      <a:pt x="43" y="20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6" y="22"/>
                    </a:lnTo>
                    <a:lnTo>
                      <a:pt x="47" y="22"/>
                    </a:lnTo>
                    <a:lnTo>
                      <a:pt x="48" y="23"/>
                    </a:lnTo>
                    <a:lnTo>
                      <a:pt x="48" y="23"/>
                    </a:lnTo>
                    <a:lnTo>
                      <a:pt x="49" y="24"/>
                    </a:lnTo>
                    <a:lnTo>
                      <a:pt x="50" y="24"/>
                    </a:lnTo>
                    <a:lnTo>
                      <a:pt x="51" y="24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3" y="27"/>
                    </a:lnTo>
                    <a:lnTo>
                      <a:pt x="54" y="27"/>
                    </a:lnTo>
                    <a:lnTo>
                      <a:pt x="55" y="28"/>
                    </a:lnTo>
                    <a:lnTo>
                      <a:pt x="56" y="28"/>
                    </a:lnTo>
                    <a:lnTo>
                      <a:pt x="56" y="29"/>
                    </a:lnTo>
                    <a:lnTo>
                      <a:pt x="57" y="29"/>
                    </a:lnTo>
                    <a:lnTo>
                      <a:pt x="58" y="29"/>
                    </a:lnTo>
                    <a:lnTo>
                      <a:pt x="59" y="30"/>
                    </a:lnTo>
                    <a:lnTo>
                      <a:pt x="60" y="30"/>
                    </a:lnTo>
                    <a:lnTo>
                      <a:pt x="60" y="31"/>
                    </a:lnTo>
                    <a:lnTo>
                      <a:pt x="61" y="31"/>
                    </a:lnTo>
                    <a:lnTo>
                      <a:pt x="62" y="33"/>
                    </a:lnTo>
                    <a:lnTo>
                      <a:pt x="63" y="33"/>
                    </a:lnTo>
                    <a:lnTo>
                      <a:pt x="63" y="34"/>
                    </a:lnTo>
                    <a:lnTo>
                      <a:pt x="64" y="34"/>
                    </a:lnTo>
                    <a:lnTo>
                      <a:pt x="65" y="35"/>
                    </a:lnTo>
                    <a:lnTo>
                      <a:pt x="66" y="35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8" y="37"/>
                    </a:lnTo>
                    <a:lnTo>
                      <a:pt x="69" y="37"/>
                    </a:lnTo>
                    <a:lnTo>
                      <a:pt x="70" y="38"/>
                    </a:lnTo>
                    <a:lnTo>
                      <a:pt x="71" y="38"/>
                    </a:lnTo>
                    <a:lnTo>
                      <a:pt x="71" y="40"/>
                    </a:lnTo>
                    <a:lnTo>
                      <a:pt x="72" y="40"/>
                    </a:lnTo>
                    <a:lnTo>
                      <a:pt x="73" y="41"/>
                    </a:lnTo>
                    <a:lnTo>
                      <a:pt x="74" y="42"/>
                    </a:lnTo>
                    <a:lnTo>
                      <a:pt x="75" y="42"/>
                    </a:lnTo>
                    <a:lnTo>
                      <a:pt x="75" y="43"/>
                    </a:lnTo>
                    <a:lnTo>
                      <a:pt x="76" y="43"/>
                    </a:lnTo>
                    <a:lnTo>
                      <a:pt x="77" y="44"/>
                    </a:lnTo>
                    <a:lnTo>
                      <a:pt x="78" y="44"/>
                    </a:lnTo>
                    <a:lnTo>
                      <a:pt x="78" y="45"/>
                    </a:lnTo>
                    <a:lnTo>
                      <a:pt x="79" y="45"/>
                    </a:lnTo>
                    <a:lnTo>
                      <a:pt x="80" y="47"/>
                    </a:lnTo>
                    <a:lnTo>
                      <a:pt x="81" y="48"/>
                    </a:lnTo>
                    <a:lnTo>
                      <a:pt x="82" y="48"/>
                    </a:lnTo>
                    <a:lnTo>
                      <a:pt x="82" y="49"/>
                    </a:lnTo>
                    <a:lnTo>
                      <a:pt x="83" y="49"/>
                    </a:lnTo>
                    <a:lnTo>
                      <a:pt x="84" y="50"/>
                    </a:lnTo>
                    <a:lnTo>
                      <a:pt x="85" y="50"/>
                    </a:lnTo>
                    <a:lnTo>
                      <a:pt x="86" y="51"/>
                    </a:lnTo>
                    <a:lnTo>
                      <a:pt x="86" y="52"/>
                    </a:lnTo>
                    <a:lnTo>
                      <a:pt x="87" y="52"/>
                    </a:lnTo>
                    <a:lnTo>
                      <a:pt x="88" y="54"/>
                    </a:lnTo>
                    <a:lnTo>
                      <a:pt x="89" y="54"/>
                    </a:lnTo>
                    <a:lnTo>
                      <a:pt x="90" y="55"/>
                    </a:lnTo>
                    <a:lnTo>
                      <a:pt x="90" y="56"/>
                    </a:lnTo>
                    <a:lnTo>
                      <a:pt x="91" y="56"/>
                    </a:lnTo>
                    <a:lnTo>
                      <a:pt x="92" y="57"/>
                    </a:lnTo>
                    <a:lnTo>
                      <a:pt x="93" y="57"/>
                    </a:lnTo>
                    <a:lnTo>
                      <a:pt x="93" y="58"/>
                    </a:lnTo>
                    <a:lnTo>
                      <a:pt x="94" y="59"/>
                    </a:lnTo>
                    <a:lnTo>
                      <a:pt x="95" y="59"/>
                    </a:lnTo>
                    <a:lnTo>
                      <a:pt x="96" y="61"/>
                    </a:lnTo>
                    <a:lnTo>
                      <a:pt x="97" y="62"/>
                    </a:lnTo>
                    <a:lnTo>
                      <a:pt x="97" y="62"/>
                    </a:lnTo>
                    <a:lnTo>
                      <a:pt x="98" y="63"/>
                    </a:lnTo>
                    <a:lnTo>
                      <a:pt x="99" y="64"/>
                    </a:lnTo>
                    <a:lnTo>
                      <a:pt x="100" y="64"/>
                    </a:lnTo>
                    <a:lnTo>
                      <a:pt x="101" y="65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CustomShape 45"/>
              <p:cNvSpPr/>
              <p:nvPr/>
            </p:nvSpPr>
            <p:spPr>
              <a:xfrm>
                <a:off x="6711840" y="4501800"/>
                <a:ext cx="158400" cy="205560"/>
              </a:xfrm>
              <a:custGeom>
                <a:avLst/>
                <a:gdLst/>
                <a:ahLst/>
                <a:rect l="l" t="t" r="r" b="b"/>
                <a:pathLst>
                  <a:path w="100" h="130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7" y="7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10"/>
                    </a:lnTo>
                    <a:lnTo>
                      <a:pt x="10" y="11"/>
                    </a:lnTo>
                    <a:lnTo>
                      <a:pt x="11" y="11"/>
                    </a:lnTo>
                    <a:lnTo>
                      <a:pt x="11" y="12"/>
                    </a:lnTo>
                    <a:lnTo>
                      <a:pt x="12" y="13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6" y="17"/>
                    </a:lnTo>
                    <a:lnTo>
                      <a:pt x="17" y="18"/>
                    </a:lnTo>
                    <a:lnTo>
                      <a:pt x="1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20" y="21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3" y="24"/>
                    </a:lnTo>
                    <a:lnTo>
                      <a:pt x="23" y="25"/>
                    </a:lnTo>
                    <a:lnTo>
                      <a:pt x="24" y="26"/>
                    </a:lnTo>
                    <a:lnTo>
                      <a:pt x="25" y="27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7" y="29"/>
                    </a:lnTo>
                    <a:lnTo>
                      <a:pt x="28" y="31"/>
                    </a:lnTo>
                    <a:lnTo>
                      <a:pt x="29" y="32"/>
                    </a:lnTo>
                    <a:lnTo>
                      <a:pt x="30" y="32"/>
                    </a:lnTo>
                    <a:lnTo>
                      <a:pt x="30" y="33"/>
                    </a:lnTo>
                    <a:lnTo>
                      <a:pt x="31" y="34"/>
                    </a:lnTo>
                    <a:lnTo>
                      <a:pt x="32" y="35"/>
                    </a:lnTo>
                    <a:lnTo>
                      <a:pt x="33" y="36"/>
                    </a:lnTo>
                    <a:lnTo>
                      <a:pt x="34" y="36"/>
                    </a:lnTo>
                    <a:lnTo>
                      <a:pt x="34" y="38"/>
                    </a:lnTo>
                    <a:lnTo>
                      <a:pt x="35" y="39"/>
                    </a:lnTo>
                    <a:lnTo>
                      <a:pt x="36" y="40"/>
                    </a:lnTo>
                    <a:lnTo>
                      <a:pt x="37" y="41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9" y="43"/>
                    </a:lnTo>
                    <a:lnTo>
                      <a:pt x="40" y="45"/>
                    </a:lnTo>
                    <a:lnTo>
                      <a:pt x="41" y="46"/>
                    </a:lnTo>
                    <a:lnTo>
                      <a:pt x="41" y="47"/>
                    </a:lnTo>
                    <a:lnTo>
                      <a:pt x="42" y="48"/>
                    </a:lnTo>
                    <a:lnTo>
                      <a:pt x="43" y="48"/>
                    </a:lnTo>
                    <a:lnTo>
                      <a:pt x="44" y="49"/>
                    </a:lnTo>
                    <a:lnTo>
                      <a:pt x="45" y="50"/>
                    </a:lnTo>
                    <a:lnTo>
                      <a:pt x="45" y="52"/>
                    </a:lnTo>
                    <a:lnTo>
                      <a:pt x="46" y="53"/>
                    </a:lnTo>
                    <a:lnTo>
                      <a:pt x="47" y="54"/>
                    </a:lnTo>
                    <a:lnTo>
                      <a:pt x="48" y="55"/>
                    </a:lnTo>
                    <a:lnTo>
                      <a:pt x="49" y="56"/>
                    </a:lnTo>
                    <a:lnTo>
                      <a:pt x="49" y="56"/>
                    </a:lnTo>
                    <a:lnTo>
                      <a:pt x="50" y="57"/>
                    </a:lnTo>
                    <a:lnTo>
                      <a:pt x="51" y="59"/>
                    </a:lnTo>
                    <a:lnTo>
                      <a:pt x="52" y="60"/>
                    </a:lnTo>
                    <a:lnTo>
                      <a:pt x="53" y="61"/>
                    </a:lnTo>
                    <a:lnTo>
                      <a:pt x="53" y="62"/>
                    </a:lnTo>
                    <a:lnTo>
                      <a:pt x="54" y="63"/>
                    </a:lnTo>
                    <a:lnTo>
                      <a:pt x="55" y="64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7" y="67"/>
                    </a:lnTo>
                    <a:lnTo>
                      <a:pt x="58" y="68"/>
                    </a:lnTo>
                    <a:lnTo>
                      <a:pt x="59" y="69"/>
                    </a:lnTo>
                    <a:lnTo>
                      <a:pt x="60" y="70"/>
                    </a:lnTo>
                    <a:lnTo>
                      <a:pt x="60" y="71"/>
                    </a:lnTo>
                    <a:lnTo>
                      <a:pt x="61" y="73"/>
                    </a:lnTo>
                    <a:lnTo>
                      <a:pt x="62" y="74"/>
                    </a:lnTo>
                    <a:lnTo>
                      <a:pt x="63" y="75"/>
                    </a:lnTo>
                    <a:lnTo>
                      <a:pt x="64" y="76"/>
                    </a:lnTo>
                    <a:lnTo>
                      <a:pt x="64" y="77"/>
                    </a:lnTo>
                    <a:lnTo>
                      <a:pt x="65" y="78"/>
                    </a:lnTo>
                    <a:lnTo>
                      <a:pt x="66" y="80"/>
                    </a:lnTo>
                    <a:lnTo>
                      <a:pt x="67" y="81"/>
                    </a:lnTo>
                    <a:lnTo>
                      <a:pt x="68" y="82"/>
                    </a:lnTo>
                    <a:lnTo>
                      <a:pt x="68" y="82"/>
                    </a:lnTo>
                    <a:lnTo>
                      <a:pt x="69" y="83"/>
                    </a:lnTo>
                    <a:lnTo>
                      <a:pt x="70" y="84"/>
                    </a:lnTo>
                    <a:lnTo>
                      <a:pt x="71" y="85"/>
                    </a:lnTo>
                    <a:lnTo>
                      <a:pt x="71" y="87"/>
                    </a:lnTo>
                    <a:lnTo>
                      <a:pt x="72" y="88"/>
                    </a:lnTo>
                    <a:lnTo>
                      <a:pt x="73" y="89"/>
                    </a:lnTo>
                    <a:lnTo>
                      <a:pt x="74" y="90"/>
                    </a:lnTo>
                    <a:lnTo>
                      <a:pt x="75" y="91"/>
                    </a:lnTo>
                    <a:lnTo>
                      <a:pt x="75" y="92"/>
                    </a:lnTo>
                    <a:lnTo>
                      <a:pt x="76" y="94"/>
                    </a:lnTo>
                    <a:lnTo>
                      <a:pt x="77" y="95"/>
                    </a:lnTo>
                    <a:lnTo>
                      <a:pt x="78" y="96"/>
                    </a:lnTo>
                    <a:lnTo>
                      <a:pt x="79" y="97"/>
                    </a:lnTo>
                    <a:lnTo>
                      <a:pt x="79" y="98"/>
                    </a:lnTo>
                    <a:lnTo>
                      <a:pt x="80" y="99"/>
                    </a:lnTo>
                    <a:lnTo>
                      <a:pt x="81" y="101"/>
                    </a:lnTo>
                    <a:lnTo>
                      <a:pt x="82" y="102"/>
                    </a:lnTo>
                    <a:lnTo>
                      <a:pt x="83" y="103"/>
                    </a:lnTo>
                    <a:lnTo>
                      <a:pt x="83" y="104"/>
                    </a:lnTo>
                    <a:lnTo>
                      <a:pt x="84" y="105"/>
                    </a:lnTo>
                    <a:lnTo>
                      <a:pt x="85" y="106"/>
                    </a:lnTo>
                    <a:lnTo>
                      <a:pt x="86" y="108"/>
                    </a:lnTo>
                    <a:lnTo>
                      <a:pt x="86" y="109"/>
                    </a:lnTo>
                    <a:lnTo>
                      <a:pt x="87" y="110"/>
                    </a:lnTo>
                    <a:lnTo>
                      <a:pt x="88" y="111"/>
                    </a:lnTo>
                    <a:lnTo>
                      <a:pt x="89" y="112"/>
                    </a:lnTo>
                    <a:lnTo>
                      <a:pt x="90" y="115"/>
                    </a:lnTo>
                    <a:lnTo>
                      <a:pt x="90" y="116"/>
                    </a:lnTo>
                    <a:lnTo>
                      <a:pt x="91" y="117"/>
                    </a:lnTo>
                    <a:lnTo>
                      <a:pt x="92" y="118"/>
                    </a:lnTo>
                    <a:lnTo>
                      <a:pt x="93" y="119"/>
                    </a:lnTo>
                    <a:lnTo>
                      <a:pt x="94" y="120"/>
                    </a:lnTo>
                    <a:lnTo>
                      <a:pt x="94" y="122"/>
                    </a:lnTo>
                    <a:lnTo>
                      <a:pt x="95" y="123"/>
                    </a:lnTo>
                    <a:lnTo>
                      <a:pt x="96" y="124"/>
                    </a:lnTo>
                    <a:lnTo>
                      <a:pt x="97" y="125"/>
                    </a:lnTo>
                    <a:lnTo>
                      <a:pt x="98" y="126"/>
                    </a:lnTo>
                    <a:lnTo>
                      <a:pt x="98" y="127"/>
                    </a:lnTo>
                    <a:lnTo>
                      <a:pt x="99" y="129"/>
                    </a:lnTo>
                    <a:lnTo>
                      <a:pt x="100" y="130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CustomShape 46"/>
              <p:cNvSpPr/>
              <p:nvPr/>
            </p:nvSpPr>
            <p:spPr>
              <a:xfrm>
                <a:off x="6870600" y="4707360"/>
                <a:ext cx="158400" cy="284400"/>
              </a:xfrm>
              <a:custGeom>
                <a:avLst/>
                <a:gdLst/>
                <a:ahLst/>
                <a:rect l="l" t="t" r="r" b="b"/>
                <a:pathLst>
                  <a:path w="100" h="180"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4" y="7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6" y="10"/>
                    </a:lnTo>
                    <a:lnTo>
                      <a:pt x="7" y="11"/>
                    </a:lnTo>
                    <a:lnTo>
                      <a:pt x="8" y="13"/>
                    </a:lnTo>
                    <a:lnTo>
                      <a:pt x="9" y="14"/>
                    </a:lnTo>
                    <a:lnTo>
                      <a:pt x="9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4" y="23"/>
                    </a:lnTo>
                    <a:lnTo>
                      <a:pt x="15" y="24"/>
                    </a:lnTo>
                    <a:lnTo>
                      <a:pt x="16" y="25"/>
                    </a:lnTo>
                    <a:lnTo>
                      <a:pt x="17" y="27"/>
                    </a:lnTo>
                    <a:lnTo>
                      <a:pt x="18" y="29"/>
                    </a:lnTo>
                    <a:lnTo>
                      <a:pt x="18" y="30"/>
                    </a:lnTo>
                    <a:lnTo>
                      <a:pt x="19" y="31"/>
                    </a:lnTo>
                    <a:lnTo>
                      <a:pt x="20" y="32"/>
                    </a:lnTo>
                    <a:lnTo>
                      <a:pt x="20" y="34"/>
                    </a:lnTo>
                    <a:lnTo>
                      <a:pt x="21" y="35"/>
                    </a:lnTo>
                    <a:lnTo>
                      <a:pt x="22" y="36"/>
                    </a:lnTo>
                    <a:lnTo>
                      <a:pt x="24" y="38"/>
                    </a:lnTo>
                    <a:lnTo>
                      <a:pt x="24" y="39"/>
                    </a:lnTo>
                    <a:lnTo>
                      <a:pt x="24" y="41"/>
                    </a:lnTo>
                    <a:lnTo>
                      <a:pt x="25" y="42"/>
                    </a:lnTo>
                    <a:lnTo>
                      <a:pt x="26" y="43"/>
                    </a:lnTo>
                    <a:lnTo>
                      <a:pt x="27" y="44"/>
                    </a:lnTo>
                    <a:lnTo>
                      <a:pt x="28" y="46"/>
                    </a:lnTo>
                    <a:lnTo>
                      <a:pt x="28" y="48"/>
                    </a:lnTo>
                    <a:lnTo>
                      <a:pt x="29" y="49"/>
                    </a:lnTo>
                    <a:lnTo>
                      <a:pt x="30" y="50"/>
                    </a:lnTo>
                    <a:lnTo>
                      <a:pt x="31" y="51"/>
                    </a:lnTo>
                    <a:lnTo>
                      <a:pt x="32" y="52"/>
                    </a:lnTo>
                    <a:lnTo>
                      <a:pt x="33" y="55"/>
                    </a:lnTo>
                    <a:lnTo>
                      <a:pt x="33" y="56"/>
                    </a:lnTo>
                    <a:lnTo>
                      <a:pt x="34" y="57"/>
                    </a:lnTo>
                    <a:lnTo>
                      <a:pt x="35" y="58"/>
                    </a:lnTo>
                    <a:lnTo>
                      <a:pt x="35" y="59"/>
                    </a:lnTo>
                    <a:lnTo>
                      <a:pt x="36" y="60"/>
                    </a:lnTo>
                    <a:lnTo>
                      <a:pt x="38" y="63"/>
                    </a:lnTo>
                    <a:lnTo>
                      <a:pt x="38" y="64"/>
                    </a:lnTo>
                    <a:lnTo>
                      <a:pt x="39" y="65"/>
                    </a:lnTo>
                    <a:lnTo>
                      <a:pt x="39" y="66"/>
                    </a:lnTo>
                    <a:lnTo>
                      <a:pt x="40" y="67"/>
                    </a:lnTo>
                    <a:lnTo>
                      <a:pt x="42" y="70"/>
                    </a:lnTo>
                    <a:lnTo>
                      <a:pt x="42" y="71"/>
                    </a:lnTo>
                    <a:lnTo>
                      <a:pt x="43" y="72"/>
                    </a:lnTo>
                    <a:lnTo>
                      <a:pt x="43" y="73"/>
                    </a:lnTo>
                    <a:lnTo>
                      <a:pt x="44" y="74"/>
                    </a:lnTo>
                    <a:lnTo>
                      <a:pt x="46" y="77"/>
                    </a:lnTo>
                    <a:lnTo>
                      <a:pt x="46" y="78"/>
                    </a:lnTo>
                    <a:lnTo>
                      <a:pt x="47" y="79"/>
                    </a:lnTo>
                    <a:lnTo>
                      <a:pt x="47" y="80"/>
                    </a:lnTo>
                    <a:lnTo>
                      <a:pt x="48" y="81"/>
                    </a:lnTo>
                    <a:lnTo>
                      <a:pt x="50" y="84"/>
                    </a:lnTo>
                    <a:lnTo>
                      <a:pt x="50" y="85"/>
                    </a:lnTo>
                    <a:lnTo>
                      <a:pt x="50" y="86"/>
                    </a:lnTo>
                    <a:lnTo>
                      <a:pt x="51" y="87"/>
                    </a:lnTo>
                    <a:lnTo>
                      <a:pt x="53" y="90"/>
                    </a:lnTo>
                    <a:lnTo>
                      <a:pt x="53" y="91"/>
                    </a:lnTo>
                    <a:lnTo>
                      <a:pt x="54" y="92"/>
                    </a:lnTo>
                    <a:lnTo>
                      <a:pt x="54" y="93"/>
                    </a:lnTo>
                    <a:lnTo>
                      <a:pt x="56" y="96"/>
                    </a:lnTo>
                    <a:lnTo>
                      <a:pt x="56" y="97"/>
                    </a:lnTo>
                    <a:lnTo>
                      <a:pt x="57" y="98"/>
                    </a:lnTo>
                    <a:lnTo>
                      <a:pt x="58" y="99"/>
                    </a:lnTo>
                    <a:lnTo>
                      <a:pt x="58" y="100"/>
                    </a:lnTo>
                    <a:lnTo>
                      <a:pt x="60" y="103"/>
                    </a:lnTo>
                    <a:lnTo>
                      <a:pt x="60" y="104"/>
                    </a:lnTo>
                    <a:lnTo>
                      <a:pt x="61" y="105"/>
                    </a:lnTo>
                    <a:lnTo>
                      <a:pt x="62" y="106"/>
                    </a:lnTo>
                    <a:lnTo>
                      <a:pt x="63" y="108"/>
                    </a:lnTo>
                    <a:lnTo>
                      <a:pt x="63" y="110"/>
                    </a:lnTo>
                    <a:lnTo>
                      <a:pt x="64" y="111"/>
                    </a:lnTo>
                    <a:lnTo>
                      <a:pt x="65" y="112"/>
                    </a:lnTo>
                    <a:lnTo>
                      <a:pt x="66" y="114"/>
                    </a:lnTo>
                    <a:lnTo>
                      <a:pt x="66" y="115"/>
                    </a:lnTo>
                    <a:lnTo>
                      <a:pt x="67" y="117"/>
                    </a:lnTo>
                    <a:lnTo>
                      <a:pt x="68" y="118"/>
                    </a:lnTo>
                    <a:lnTo>
                      <a:pt x="69" y="120"/>
                    </a:lnTo>
                    <a:lnTo>
                      <a:pt x="69" y="121"/>
                    </a:lnTo>
                    <a:lnTo>
                      <a:pt x="70" y="122"/>
                    </a:lnTo>
                    <a:lnTo>
                      <a:pt x="72" y="125"/>
                    </a:lnTo>
                    <a:lnTo>
                      <a:pt x="72" y="126"/>
                    </a:lnTo>
                    <a:lnTo>
                      <a:pt x="73" y="127"/>
                    </a:lnTo>
                    <a:lnTo>
                      <a:pt x="73" y="128"/>
                    </a:lnTo>
                    <a:lnTo>
                      <a:pt x="75" y="131"/>
                    </a:lnTo>
                    <a:lnTo>
                      <a:pt x="75" y="132"/>
                    </a:lnTo>
                    <a:lnTo>
                      <a:pt x="76" y="133"/>
                    </a:lnTo>
                    <a:lnTo>
                      <a:pt x="77" y="134"/>
                    </a:lnTo>
                    <a:lnTo>
                      <a:pt x="78" y="136"/>
                    </a:lnTo>
                    <a:lnTo>
                      <a:pt x="78" y="138"/>
                    </a:lnTo>
                    <a:lnTo>
                      <a:pt x="79" y="139"/>
                    </a:lnTo>
                    <a:lnTo>
                      <a:pt x="80" y="140"/>
                    </a:lnTo>
                    <a:lnTo>
                      <a:pt x="81" y="142"/>
                    </a:lnTo>
                    <a:lnTo>
                      <a:pt x="81" y="143"/>
                    </a:lnTo>
                    <a:lnTo>
                      <a:pt x="82" y="145"/>
                    </a:lnTo>
                    <a:lnTo>
                      <a:pt x="84" y="147"/>
                    </a:lnTo>
                    <a:lnTo>
                      <a:pt x="84" y="148"/>
                    </a:lnTo>
                    <a:lnTo>
                      <a:pt x="84" y="149"/>
                    </a:lnTo>
                    <a:lnTo>
                      <a:pt x="86" y="152"/>
                    </a:lnTo>
                    <a:lnTo>
                      <a:pt x="86" y="153"/>
                    </a:lnTo>
                    <a:lnTo>
                      <a:pt x="87" y="154"/>
                    </a:lnTo>
                    <a:lnTo>
                      <a:pt x="88" y="155"/>
                    </a:lnTo>
                    <a:lnTo>
                      <a:pt x="89" y="157"/>
                    </a:lnTo>
                    <a:lnTo>
                      <a:pt x="89" y="159"/>
                    </a:lnTo>
                    <a:lnTo>
                      <a:pt x="90" y="160"/>
                    </a:lnTo>
                    <a:lnTo>
                      <a:pt x="92" y="162"/>
                    </a:lnTo>
                    <a:lnTo>
                      <a:pt x="92" y="163"/>
                    </a:lnTo>
                    <a:lnTo>
                      <a:pt x="92" y="164"/>
                    </a:lnTo>
                    <a:lnTo>
                      <a:pt x="93" y="166"/>
                    </a:lnTo>
                    <a:lnTo>
                      <a:pt x="95" y="168"/>
                    </a:lnTo>
                    <a:lnTo>
                      <a:pt x="95" y="169"/>
                    </a:lnTo>
                    <a:lnTo>
                      <a:pt x="95" y="170"/>
                    </a:lnTo>
                    <a:lnTo>
                      <a:pt x="97" y="173"/>
                    </a:lnTo>
                    <a:lnTo>
                      <a:pt x="97" y="174"/>
                    </a:lnTo>
                    <a:lnTo>
                      <a:pt x="98" y="175"/>
                    </a:lnTo>
                    <a:lnTo>
                      <a:pt x="99" y="177"/>
                    </a:lnTo>
                    <a:lnTo>
                      <a:pt x="99" y="178"/>
                    </a:lnTo>
                    <a:lnTo>
                      <a:pt x="100" y="180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47"/>
              <p:cNvSpPr/>
              <p:nvPr/>
            </p:nvSpPr>
            <p:spPr>
              <a:xfrm>
                <a:off x="7029360" y="4992480"/>
                <a:ext cx="159840" cy="311400"/>
              </a:xfrm>
              <a:custGeom>
                <a:avLst/>
                <a:gdLst/>
                <a:ahLst/>
                <a:rect l="l" t="t" r="r" b="b"/>
                <a:pathLst>
                  <a:path w="101" h="197">
                    <a:moveTo>
                      <a:pt x="0" y="0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6" y="10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8" y="15"/>
                    </a:lnTo>
                    <a:lnTo>
                      <a:pt x="10" y="17"/>
                    </a:lnTo>
                    <a:lnTo>
                      <a:pt x="10" y="18"/>
                    </a:lnTo>
                    <a:lnTo>
                      <a:pt x="11" y="19"/>
                    </a:lnTo>
                    <a:lnTo>
                      <a:pt x="12" y="22"/>
                    </a:lnTo>
                    <a:lnTo>
                      <a:pt x="12" y="23"/>
                    </a:lnTo>
                    <a:lnTo>
                      <a:pt x="13" y="24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5" y="29"/>
                    </a:lnTo>
                    <a:lnTo>
                      <a:pt x="17" y="31"/>
                    </a:lnTo>
                    <a:lnTo>
                      <a:pt x="17" y="32"/>
                    </a:lnTo>
                    <a:lnTo>
                      <a:pt x="18" y="33"/>
                    </a:lnTo>
                    <a:lnTo>
                      <a:pt x="19" y="36"/>
                    </a:lnTo>
                    <a:lnTo>
                      <a:pt x="19" y="37"/>
                    </a:lnTo>
                    <a:lnTo>
                      <a:pt x="20" y="38"/>
                    </a:lnTo>
                    <a:lnTo>
                      <a:pt x="22" y="40"/>
                    </a:lnTo>
                    <a:lnTo>
                      <a:pt x="22" y="42"/>
                    </a:lnTo>
                    <a:lnTo>
                      <a:pt x="22" y="43"/>
                    </a:lnTo>
                    <a:lnTo>
                      <a:pt x="24" y="45"/>
                    </a:lnTo>
                    <a:lnTo>
                      <a:pt x="24" y="46"/>
                    </a:lnTo>
                    <a:lnTo>
                      <a:pt x="25" y="47"/>
                    </a:lnTo>
                    <a:lnTo>
                      <a:pt x="26" y="50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4"/>
                    </a:lnTo>
                    <a:lnTo>
                      <a:pt x="29" y="56"/>
                    </a:lnTo>
                    <a:lnTo>
                      <a:pt x="29" y="57"/>
                    </a:lnTo>
                    <a:lnTo>
                      <a:pt x="31" y="59"/>
                    </a:lnTo>
                    <a:lnTo>
                      <a:pt x="31" y="60"/>
                    </a:lnTo>
                    <a:lnTo>
                      <a:pt x="32" y="61"/>
                    </a:lnTo>
                    <a:lnTo>
                      <a:pt x="33" y="64"/>
                    </a:lnTo>
                    <a:lnTo>
                      <a:pt x="33" y="65"/>
                    </a:lnTo>
                    <a:lnTo>
                      <a:pt x="34" y="66"/>
                    </a:lnTo>
                    <a:lnTo>
                      <a:pt x="36" y="68"/>
                    </a:lnTo>
                    <a:lnTo>
                      <a:pt x="36" y="70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4"/>
                    </a:lnTo>
                    <a:lnTo>
                      <a:pt x="39" y="75"/>
                    </a:lnTo>
                    <a:lnTo>
                      <a:pt x="41" y="78"/>
                    </a:lnTo>
                    <a:lnTo>
                      <a:pt x="41" y="79"/>
                    </a:lnTo>
                    <a:lnTo>
                      <a:pt x="41" y="80"/>
                    </a:lnTo>
                    <a:lnTo>
                      <a:pt x="43" y="82"/>
                    </a:lnTo>
                    <a:lnTo>
                      <a:pt x="43" y="84"/>
                    </a:lnTo>
                    <a:lnTo>
                      <a:pt x="44" y="85"/>
                    </a:lnTo>
                    <a:lnTo>
                      <a:pt x="45" y="87"/>
                    </a:lnTo>
                    <a:lnTo>
                      <a:pt x="45" y="88"/>
                    </a:lnTo>
                    <a:lnTo>
                      <a:pt x="46" y="89"/>
                    </a:lnTo>
                    <a:lnTo>
                      <a:pt x="48" y="92"/>
                    </a:lnTo>
                    <a:lnTo>
                      <a:pt x="48" y="93"/>
                    </a:lnTo>
                    <a:lnTo>
                      <a:pt x="48" y="94"/>
                    </a:lnTo>
                    <a:lnTo>
                      <a:pt x="50" y="96"/>
                    </a:lnTo>
                    <a:lnTo>
                      <a:pt x="50" y="98"/>
                    </a:lnTo>
                    <a:lnTo>
                      <a:pt x="51" y="99"/>
                    </a:lnTo>
                    <a:lnTo>
                      <a:pt x="52" y="101"/>
                    </a:lnTo>
                    <a:lnTo>
                      <a:pt x="52" y="102"/>
                    </a:lnTo>
                    <a:lnTo>
                      <a:pt x="53" y="103"/>
                    </a:lnTo>
                    <a:lnTo>
                      <a:pt x="55" y="106"/>
                    </a:lnTo>
                    <a:lnTo>
                      <a:pt x="55" y="107"/>
                    </a:lnTo>
                    <a:lnTo>
                      <a:pt x="56" y="108"/>
                    </a:lnTo>
                    <a:lnTo>
                      <a:pt x="57" y="110"/>
                    </a:lnTo>
                    <a:lnTo>
                      <a:pt x="57" y="112"/>
                    </a:lnTo>
                    <a:lnTo>
                      <a:pt x="58" y="113"/>
                    </a:lnTo>
                    <a:lnTo>
                      <a:pt x="59" y="115"/>
                    </a:lnTo>
                    <a:lnTo>
                      <a:pt x="59" y="116"/>
                    </a:lnTo>
                    <a:lnTo>
                      <a:pt x="60" y="117"/>
                    </a:lnTo>
                    <a:lnTo>
                      <a:pt x="62" y="120"/>
                    </a:lnTo>
                    <a:lnTo>
                      <a:pt x="62" y="121"/>
                    </a:lnTo>
                    <a:lnTo>
                      <a:pt x="63" y="122"/>
                    </a:lnTo>
                    <a:lnTo>
                      <a:pt x="64" y="124"/>
                    </a:lnTo>
                    <a:lnTo>
                      <a:pt x="64" y="126"/>
                    </a:lnTo>
                    <a:lnTo>
                      <a:pt x="65" y="127"/>
                    </a:lnTo>
                    <a:lnTo>
                      <a:pt x="67" y="129"/>
                    </a:lnTo>
                    <a:lnTo>
                      <a:pt x="67" y="130"/>
                    </a:lnTo>
                    <a:lnTo>
                      <a:pt x="67" y="131"/>
                    </a:lnTo>
                    <a:lnTo>
                      <a:pt x="69" y="134"/>
                    </a:lnTo>
                    <a:lnTo>
                      <a:pt x="69" y="135"/>
                    </a:lnTo>
                    <a:lnTo>
                      <a:pt x="70" y="136"/>
                    </a:lnTo>
                    <a:lnTo>
                      <a:pt x="71" y="138"/>
                    </a:lnTo>
                    <a:lnTo>
                      <a:pt x="71" y="140"/>
                    </a:lnTo>
                    <a:lnTo>
                      <a:pt x="72" y="141"/>
                    </a:lnTo>
                    <a:lnTo>
                      <a:pt x="74" y="143"/>
                    </a:lnTo>
                    <a:lnTo>
                      <a:pt x="74" y="144"/>
                    </a:lnTo>
                    <a:lnTo>
                      <a:pt x="74" y="145"/>
                    </a:lnTo>
                    <a:lnTo>
                      <a:pt x="76" y="148"/>
                    </a:lnTo>
                    <a:lnTo>
                      <a:pt x="76" y="149"/>
                    </a:lnTo>
                    <a:lnTo>
                      <a:pt x="77" y="150"/>
                    </a:lnTo>
                    <a:lnTo>
                      <a:pt x="78" y="152"/>
                    </a:lnTo>
                    <a:lnTo>
                      <a:pt x="78" y="154"/>
                    </a:lnTo>
                    <a:lnTo>
                      <a:pt x="79" y="155"/>
                    </a:lnTo>
                    <a:lnTo>
                      <a:pt x="81" y="157"/>
                    </a:lnTo>
                    <a:lnTo>
                      <a:pt x="81" y="158"/>
                    </a:lnTo>
                    <a:lnTo>
                      <a:pt x="82" y="159"/>
                    </a:lnTo>
                    <a:lnTo>
                      <a:pt x="83" y="162"/>
                    </a:lnTo>
                    <a:lnTo>
                      <a:pt x="83" y="163"/>
                    </a:lnTo>
                    <a:lnTo>
                      <a:pt x="84" y="164"/>
                    </a:lnTo>
                    <a:lnTo>
                      <a:pt x="86" y="166"/>
                    </a:lnTo>
                    <a:lnTo>
                      <a:pt x="86" y="168"/>
                    </a:lnTo>
                    <a:lnTo>
                      <a:pt x="86" y="169"/>
                    </a:lnTo>
                    <a:lnTo>
                      <a:pt x="88" y="171"/>
                    </a:lnTo>
                    <a:lnTo>
                      <a:pt x="88" y="172"/>
                    </a:lnTo>
                    <a:lnTo>
                      <a:pt x="89" y="173"/>
                    </a:lnTo>
                    <a:lnTo>
                      <a:pt x="90" y="176"/>
                    </a:lnTo>
                    <a:lnTo>
                      <a:pt x="90" y="177"/>
                    </a:lnTo>
                    <a:lnTo>
                      <a:pt x="91" y="178"/>
                    </a:lnTo>
                    <a:lnTo>
                      <a:pt x="93" y="180"/>
                    </a:lnTo>
                    <a:lnTo>
                      <a:pt x="93" y="182"/>
                    </a:lnTo>
                    <a:lnTo>
                      <a:pt x="93" y="183"/>
                    </a:lnTo>
                    <a:lnTo>
                      <a:pt x="94" y="184"/>
                    </a:lnTo>
                    <a:lnTo>
                      <a:pt x="96" y="186"/>
                    </a:lnTo>
                    <a:lnTo>
                      <a:pt x="96" y="187"/>
                    </a:lnTo>
                    <a:lnTo>
                      <a:pt x="97" y="189"/>
                    </a:lnTo>
                    <a:lnTo>
                      <a:pt x="98" y="191"/>
                    </a:lnTo>
                    <a:lnTo>
                      <a:pt x="98" y="192"/>
                    </a:lnTo>
                    <a:lnTo>
                      <a:pt x="99" y="193"/>
                    </a:lnTo>
                    <a:lnTo>
                      <a:pt x="101" y="196"/>
                    </a:lnTo>
                    <a:lnTo>
                      <a:pt x="101" y="197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48"/>
              <p:cNvSpPr/>
              <p:nvPr/>
            </p:nvSpPr>
            <p:spPr>
              <a:xfrm>
                <a:off x="7189920" y="5304240"/>
                <a:ext cx="158400" cy="281520"/>
              </a:xfrm>
              <a:custGeom>
                <a:avLst/>
                <a:gdLst/>
                <a:ahLst/>
                <a:rect l="l" t="t" r="r" b="b"/>
                <a:pathLst>
                  <a:path w="100" h="178">
                    <a:moveTo>
                      <a:pt x="0" y="0"/>
                    </a:moveTo>
                    <a:lnTo>
                      <a:pt x="0" y="1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7" y="14"/>
                    </a:lnTo>
                    <a:lnTo>
                      <a:pt x="7" y="15"/>
                    </a:lnTo>
                    <a:lnTo>
                      <a:pt x="8" y="16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11" y="21"/>
                    </a:lnTo>
                    <a:lnTo>
                      <a:pt x="11" y="22"/>
                    </a:lnTo>
                    <a:lnTo>
                      <a:pt x="13" y="24"/>
                    </a:lnTo>
                    <a:lnTo>
                      <a:pt x="13" y="25"/>
                    </a:lnTo>
                    <a:lnTo>
                      <a:pt x="14" y="27"/>
                    </a:lnTo>
                    <a:lnTo>
                      <a:pt x="15" y="29"/>
                    </a:lnTo>
                    <a:lnTo>
                      <a:pt x="15" y="30"/>
                    </a:lnTo>
                    <a:lnTo>
                      <a:pt x="16" y="31"/>
                    </a:lnTo>
                    <a:lnTo>
                      <a:pt x="17" y="32"/>
                    </a:lnTo>
                    <a:lnTo>
                      <a:pt x="19" y="35"/>
                    </a:lnTo>
                    <a:lnTo>
                      <a:pt x="19" y="36"/>
                    </a:lnTo>
                    <a:lnTo>
                      <a:pt x="19" y="37"/>
                    </a:lnTo>
                    <a:lnTo>
                      <a:pt x="21" y="39"/>
                    </a:lnTo>
                    <a:lnTo>
                      <a:pt x="21" y="41"/>
                    </a:lnTo>
                    <a:lnTo>
                      <a:pt x="22" y="42"/>
                    </a:lnTo>
                    <a:lnTo>
                      <a:pt x="22" y="43"/>
                    </a:lnTo>
                    <a:lnTo>
                      <a:pt x="24" y="45"/>
                    </a:lnTo>
                    <a:lnTo>
                      <a:pt x="24" y="46"/>
                    </a:lnTo>
                    <a:lnTo>
                      <a:pt x="25" y="48"/>
                    </a:lnTo>
                    <a:lnTo>
                      <a:pt x="26" y="49"/>
                    </a:lnTo>
                    <a:lnTo>
                      <a:pt x="27" y="51"/>
                    </a:lnTo>
                    <a:lnTo>
                      <a:pt x="27" y="52"/>
                    </a:lnTo>
                    <a:lnTo>
                      <a:pt x="28" y="53"/>
                    </a:lnTo>
                    <a:lnTo>
                      <a:pt x="30" y="56"/>
                    </a:lnTo>
                    <a:lnTo>
                      <a:pt x="30" y="57"/>
                    </a:lnTo>
                    <a:lnTo>
                      <a:pt x="30" y="58"/>
                    </a:lnTo>
                    <a:lnTo>
                      <a:pt x="31" y="59"/>
                    </a:lnTo>
                    <a:lnTo>
                      <a:pt x="33" y="62"/>
                    </a:lnTo>
                    <a:lnTo>
                      <a:pt x="33" y="63"/>
                    </a:lnTo>
                    <a:lnTo>
                      <a:pt x="34" y="64"/>
                    </a:lnTo>
                    <a:lnTo>
                      <a:pt x="34" y="65"/>
                    </a:lnTo>
                    <a:lnTo>
                      <a:pt x="36" y="67"/>
                    </a:lnTo>
                    <a:lnTo>
                      <a:pt x="36" y="69"/>
                    </a:lnTo>
                    <a:lnTo>
                      <a:pt x="37" y="70"/>
                    </a:lnTo>
                    <a:lnTo>
                      <a:pt x="37" y="71"/>
                    </a:lnTo>
                    <a:lnTo>
                      <a:pt x="39" y="73"/>
                    </a:lnTo>
                    <a:lnTo>
                      <a:pt x="39" y="74"/>
                    </a:lnTo>
                    <a:lnTo>
                      <a:pt x="40" y="76"/>
                    </a:lnTo>
                    <a:lnTo>
                      <a:pt x="41" y="77"/>
                    </a:lnTo>
                    <a:lnTo>
                      <a:pt x="41" y="78"/>
                    </a:lnTo>
                    <a:lnTo>
                      <a:pt x="43" y="80"/>
                    </a:lnTo>
                    <a:lnTo>
                      <a:pt x="43" y="81"/>
                    </a:lnTo>
                    <a:lnTo>
                      <a:pt x="44" y="83"/>
                    </a:lnTo>
                    <a:lnTo>
                      <a:pt x="45" y="84"/>
                    </a:lnTo>
                    <a:lnTo>
                      <a:pt x="46" y="86"/>
                    </a:lnTo>
                    <a:lnTo>
                      <a:pt x="46" y="87"/>
                    </a:lnTo>
                    <a:lnTo>
                      <a:pt x="47" y="88"/>
                    </a:lnTo>
                    <a:lnTo>
                      <a:pt x="48" y="90"/>
                    </a:lnTo>
                    <a:lnTo>
                      <a:pt x="49" y="91"/>
                    </a:lnTo>
                    <a:lnTo>
                      <a:pt x="50" y="93"/>
                    </a:lnTo>
                    <a:lnTo>
                      <a:pt x="50" y="94"/>
                    </a:lnTo>
                    <a:lnTo>
                      <a:pt x="51" y="95"/>
                    </a:lnTo>
                    <a:lnTo>
                      <a:pt x="52" y="97"/>
                    </a:lnTo>
                    <a:lnTo>
                      <a:pt x="53" y="99"/>
                    </a:lnTo>
                    <a:lnTo>
                      <a:pt x="53" y="100"/>
                    </a:lnTo>
                    <a:lnTo>
                      <a:pt x="54" y="101"/>
                    </a:lnTo>
                    <a:lnTo>
                      <a:pt x="55" y="102"/>
                    </a:lnTo>
                    <a:lnTo>
                      <a:pt x="56" y="104"/>
                    </a:lnTo>
                    <a:lnTo>
                      <a:pt x="57" y="106"/>
                    </a:lnTo>
                    <a:lnTo>
                      <a:pt x="57" y="107"/>
                    </a:lnTo>
                    <a:lnTo>
                      <a:pt x="58" y="108"/>
                    </a:lnTo>
                    <a:lnTo>
                      <a:pt x="59" y="109"/>
                    </a:lnTo>
                    <a:lnTo>
                      <a:pt x="60" y="111"/>
                    </a:lnTo>
                    <a:lnTo>
                      <a:pt x="61" y="113"/>
                    </a:lnTo>
                    <a:lnTo>
                      <a:pt x="61" y="114"/>
                    </a:lnTo>
                    <a:lnTo>
                      <a:pt x="62" y="115"/>
                    </a:lnTo>
                    <a:lnTo>
                      <a:pt x="63" y="116"/>
                    </a:lnTo>
                    <a:lnTo>
                      <a:pt x="64" y="118"/>
                    </a:lnTo>
                    <a:lnTo>
                      <a:pt x="64" y="119"/>
                    </a:lnTo>
                    <a:lnTo>
                      <a:pt x="66" y="121"/>
                    </a:lnTo>
                    <a:lnTo>
                      <a:pt x="66" y="122"/>
                    </a:lnTo>
                    <a:lnTo>
                      <a:pt x="67" y="123"/>
                    </a:lnTo>
                    <a:lnTo>
                      <a:pt x="67" y="125"/>
                    </a:lnTo>
                    <a:lnTo>
                      <a:pt x="68" y="126"/>
                    </a:lnTo>
                    <a:lnTo>
                      <a:pt x="69" y="127"/>
                    </a:lnTo>
                    <a:lnTo>
                      <a:pt x="71" y="129"/>
                    </a:lnTo>
                    <a:lnTo>
                      <a:pt x="71" y="130"/>
                    </a:lnTo>
                    <a:lnTo>
                      <a:pt x="71" y="132"/>
                    </a:lnTo>
                    <a:lnTo>
                      <a:pt x="72" y="133"/>
                    </a:lnTo>
                    <a:lnTo>
                      <a:pt x="73" y="134"/>
                    </a:lnTo>
                    <a:lnTo>
                      <a:pt x="74" y="135"/>
                    </a:lnTo>
                    <a:lnTo>
                      <a:pt x="75" y="137"/>
                    </a:lnTo>
                    <a:lnTo>
                      <a:pt x="75" y="139"/>
                    </a:lnTo>
                    <a:lnTo>
                      <a:pt x="76" y="140"/>
                    </a:lnTo>
                    <a:lnTo>
                      <a:pt x="77" y="141"/>
                    </a:lnTo>
                    <a:lnTo>
                      <a:pt x="78" y="142"/>
                    </a:lnTo>
                    <a:lnTo>
                      <a:pt x="79" y="143"/>
                    </a:lnTo>
                    <a:lnTo>
                      <a:pt x="79" y="144"/>
                    </a:lnTo>
                    <a:lnTo>
                      <a:pt x="81" y="147"/>
                    </a:lnTo>
                    <a:lnTo>
                      <a:pt x="81" y="148"/>
                    </a:lnTo>
                    <a:lnTo>
                      <a:pt x="82" y="149"/>
                    </a:lnTo>
                    <a:lnTo>
                      <a:pt x="82" y="150"/>
                    </a:lnTo>
                    <a:lnTo>
                      <a:pt x="83" y="151"/>
                    </a:lnTo>
                    <a:lnTo>
                      <a:pt x="84" y="153"/>
                    </a:lnTo>
                    <a:lnTo>
                      <a:pt x="85" y="154"/>
                    </a:lnTo>
                    <a:lnTo>
                      <a:pt x="86" y="155"/>
                    </a:lnTo>
                    <a:lnTo>
                      <a:pt x="86" y="156"/>
                    </a:lnTo>
                    <a:lnTo>
                      <a:pt x="88" y="158"/>
                    </a:lnTo>
                    <a:lnTo>
                      <a:pt x="88" y="160"/>
                    </a:lnTo>
                    <a:lnTo>
                      <a:pt x="89" y="161"/>
                    </a:lnTo>
                    <a:lnTo>
                      <a:pt x="90" y="162"/>
                    </a:lnTo>
                    <a:lnTo>
                      <a:pt x="90" y="163"/>
                    </a:lnTo>
                    <a:lnTo>
                      <a:pt x="91" y="164"/>
                    </a:lnTo>
                    <a:lnTo>
                      <a:pt x="92" y="165"/>
                    </a:lnTo>
                    <a:lnTo>
                      <a:pt x="93" y="167"/>
                    </a:lnTo>
                    <a:lnTo>
                      <a:pt x="94" y="168"/>
                    </a:lnTo>
                    <a:lnTo>
                      <a:pt x="94" y="169"/>
                    </a:lnTo>
                    <a:lnTo>
                      <a:pt x="96" y="171"/>
                    </a:lnTo>
                    <a:lnTo>
                      <a:pt x="96" y="172"/>
                    </a:lnTo>
                    <a:lnTo>
                      <a:pt x="97" y="174"/>
                    </a:lnTo>
                    <a:lnTo>
                      <a:pt x="97" y="175"/>
                    </a:lnTo>
                    <a:lnTo>
                      <a:pt x="98" y="176"/>
                    </a:lnTo>
                    <a:lnTo>
                      <a:pt x="99" y="177"/>
                    </a:lnTo>
                    <a:lnTo>
                      <a:pt x="100" y="178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49"/>
              <p:cNvSpPr/>
              <p:nvPr/>
            </p:nvSpPr>
            <p:spPr>
              <a:xfrm>
                <a:off x="7348680" y="5585760"/>
                <a:ext cx="158400" cy="203760"/>
              </a:xfrm>
              <a:custGeom>
                <a:avLst/>
                <a:gdLst/>
                <a:ahLst/>
                <a:rect l="l" t="t" r="r" b="b"/>
                <a:pathLst>
                  <a:path w="100" h="129">
                    <a:moveTo>
                      <a:pt x="0" y="0"/>
                    </a:moveTo>
                    <a:lnTo>
                      <a:pt x="1" y="1"/>
                    </a:lnTo>
                    <a:lnTo>
                      <a:pt x="1" y="3"/>
                    </a:lnTo>
                    <a:lnTo>
                      <a:pt x="2" y="4"/>
                    </a:lnTo>
                    <a:lnTo>
                      <a:pt x="3" y="5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6" y="10"/>
                    </a:lnTo>
                    <a:lnTo>
                      <a:pt x="7" y="11"/>
                    </a:lnTo>
                    <a:lnTo>
                      <a:pt x="9" y="13"/>
                    </a:lnTo>
                    <a:lnTo>
                      <a:pt x="9" y="14"/>
                    </a:lnTo>
                    <a:lnTo>
                      <a:pt x="9" y="15"/>
                    </a:lnTo>
                    <a:lnTo>
                      <a:pt x="10" y="17"/>
                    </a:lnTo>
                    <a:lnTo>
                      <a:pt x="11" y="18"/>
                    </a:lnTo>
                    <a:lnTo>
                      <a:pt x="12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4" y="22"/>
                    </a:lnTo>
                    <a:lnTo>
                      <a:pt x="15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7" y="27"/>
                    </a:lnTo>
                    <a:lnTo>
                      <a:pt x="18" y="28"/>
                    </a:lnTo>
                    <a:lnTo>
                      <a:pt x="19" y="29"/>
                    </a:lnTo>
                    <a:lnTo>
                      <a:pt x="20" y="31"/>
                    </a:lnTo>
                    <a:lnTo>
                      <a:pt x="20" y="32"/>
                    </a:lnTo>
                    <a:lnTo>
                      <a:pt x="21" y="33"/>
                    </a:lnTo>
                    <a:lnTo>
                      <a:pt x="22" y="34"/>
                    </a:lnTo>
                    <a:lnTo>
                      <a:pt x="23" y="35"/>
                    </a:lnTo>
                    <a:lnTo>
                      <a:pt x="24" y="36"/>
                    </a:lnTo>
                    <a:lnTo>
                      <a:pt x="24" y="38"/>
                    </a:lnTo>
                    <a:lnTo>
                      <a:pt x="25" y="39"/>
                    </a:lnTo>
                    <a:lnTo>
                      <a:pt x="26" y="40"/>
                    </a:lnTo>
                    <a:lnTo>
                      <a:pt x="27" y="41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9" y="43"/>
                    </a:lnTo>
                    <a:lnTo>
                      <a:pt x="30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8"/>
                    </a:lnTo>
                    <a:lnTo>
                      <a:pt x="33" y="49"/>
                    </a:lnTo>
                    <a:lnTo>
                      <a:pt x="34" y="50"/>
                    </a:lnTo>
                    <a:lnTo>
                      <a:pt x="35" y="52"/>
                    </a:lnTo>
                    <a:lnTo>
                      <a:pt x="35" y="53"/>
                    </a:lnTo>
                    <a:lnTo>
                      <a:pt x="36" y="54"/>
                    </a:lnTo>
                    <a:lnTo>
                      <a:pt x="37" y="55"/>
                    </a:lnTo>
                    <a:lnTo>
                      <a:pt x="38" y="56"/>
                    </a:lnTo>
                    <a:lnTo>
                      <a:pt x="39" y="57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1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3" y="63"/>
                    </a:lnTo>
                    <a:lnTo>
                      <a:pt x="44" y="64"/>
                    </a:lnTo>
                    <a:lnTo>
                      <a:pt x="45" y="66"/>
                    </a:lnTo>
                    <a:lnTo>
                      <a:pt x="46" y="67"/>
                    </a:lnTo>
                    <a:lnTo>
                      <a:pt x="46" y="68"/>
                    </a:lnTo>
                    <a:lnTo>
                      <a:pt x="47" y="69"/>
                    </a:lnTo>
                    <a:lnTo>
                      <a:pt x="48" y="69"/>
                    </a:lnTo>
                    <a:lnTo>
                      <a:pt x="49" y="70"/>
                    </a:lnTo>
                    <a:lnTo>
                      <a:pt x="50" y="71"/>
                    </a:lnTo>
                    <a:lnTo>
                      <a:pt x="50" y="73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3" y="76"/>
                    </a:lnTo>
                    <a:lnTo>
                      <a:pt x="54" y="77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6" y="80"/>
                    </a:lnTo>
                    <a:lnTo>
                      <a:pt x="57" y="81"/>
                    </a:lnTo>
                    <a:lnTo>
                      <a:pt x="58" y="82"/>
                    </a:lnTo>
                    <a:lnTo>
                      <a:pt x="58" y="83"/>
                    </a:lnTo>
                    <a:lnTo>
                      <a:pt x="59" y="83"/>
                    </a:lnTo>
                    <a:lnTo>
                      <a:pt x="60" y="84"/>
                    </a:lnTo>
                    <a:lnTo>
                      <a:pt x="61" y="85"/>
                    </a:lnTo>
                    <a:lnTo>
                      <a:pt x="61" y="87"/>
                    </a:lnTo>
                    <a:lnTo>
                      <a:pt x="62" y="88"/>
                    </a:lnTo>
                    <a:lnTo>
                      <a:pt x="63" y="89"/>
                    </a:lnTo>
                    <a:lnTo>
                      <a:pt x="64" y="89"/>
                    </a:lnTo>
                    <a:lnTo>
                      <a:pt x="65" y="90"/>
                    </a:lnTo>
                    <a:lnTo>
                      <a:pt x="65" y="91"/>
                    </a:lnTo>
                    <a:lnTo>
                      <a:pt x="66" y="92"/>
                    </a:lnTo>
                    <a:lnTo>
                      <a:pt x="67" y="94"/>
                    </a:lnTo>
                    <a:lnTo>
                      <a:pt x="68" y="94"/>
                    </a:lnTo>
                    <a:lnTo>
                      <a:pt x="69" y="95"/>
                    </a:lnTo>
                    <a:lnTo>
                      <a:pt x="69" y="96"/>
                    </a:lnTo>
                    <a:lnTo>
                      <a:pt x="70" y="97"/>
                    </a:lnTo>
                    <a:lnTo>
                      <a:pt x="71" y="97"/>
                    </a:lnTo>
                    <a:lnTo>
                      <a:pt x="72" y="98"/>
                    </a:lnTo>
                    <a:lnTo>
                      <a:pt x="73" y="99"/>
                    </a:lnTo>
                    <a:lnTo>
                      <a:pt x="73" y="101"/>
                    </a:lnTo>
                    <a:lnTo>
                      <a:pt x="74" y="102"/>
                    </a:lnTo>
                    <a:lnTo>
                      <a:pt x="75" y="102"/>
                    </a:lnTo>
                    <a:lnTo>
                      <a:pt x="76" y="103"/>
                    </a:lnTo>
                    <a:lnTo>
                      <a:pt x="76" y="104"/>
                    </a:lnTo>
                    <a:lnTo>
                      <a:pt x="77" y="105"/>
                    </a:lnTo>
                    <a:lnTo>
                      <a:pt x="78" y="105"/>
                    </a:lnTo>
                    <a:lnTo>
                      <a:pt x="79" y="106"/>
                    </a:lnTo>
                    <a:lnTo>
                      <a:pt x="80" y="108"/>
                    </a:lnTo>
                    <a:lnTo>
                      <a:pt x="80" y="109"/>
                    </a:lnTo>
                    <a:lnTo>
                      <a:pt x="81" y="109"/>
                    </a:lnTo>
                    <a:lnTo>
                      <a:pt x="82" y="110"/>
                    </a:lnTo>
                    <a:lnTo>
                      <a:pt x="83" y="111"/>
                    </a:lnTo>
                    <a:lnTo>
                      <a:pt x="84" y="111"/>
                    </a:lnTo>
                    <a:lnTo>
                      <a:pt x="84" y="112"/>
                    </a:lnTo>
                    <a:lnTo>
                      <a:pt x="85" y="113"/>
                    </a:lnTo>
                    <a:lnTo>
                      <a:pt x="86" y="115"/>
                    </a:lnTo>
                    <a:lnTo>
                      <a:pt x="87" y="115"/>
                    </a:lnTo>
                    <a:lnTo>
                      <a:pt x="88" y="116"/>
                    </a:lnTo>
                    <a:lnTo>
                      <a:pt x="88" y="117"/>
                    </a:lnTo>
                    <a:lnTo>
                      <a:pt x="89" y="117"/>
                    </a:lnTo>
                    <a:lnTo>
                      <a:pt x="90" y="118"/>
                    </a:lnTo>
                    <a:lnTo>
                      <a:pt x="91" y="119"/>
                    </a:lnTo>
                    <a:lnTo>
                      <a:pt x="91" y="119"/>
                    </a:lnTo>
                    <a:lnTo>
                      <a:pt x="92" y="120"/>
                    </a:lnTo>
                    <a:lnTo>
                      <a:pt x="93" y="122"/>
                    </a:lnTo>
                    <a:lnTo>
                      <a:pt x="94" y="122"/>
                    </a:lnTo>
                    <a:lnTo>
                      <a:pt x="95" y="123"/>
                    </a:lnTo>
                    <a:lnTo>
                      <a:pt x="95" y="124"/>
                    </a:lnTo>
                    <a:lnTo>
                      <a:pt x="96" y="124"/>
                    </a:lnTo>
                    <a:lnTo>
                      <a:pt x="97" y="125"/>
                    </a:lnTo>
                    <a:lnTo>
                      <a:pt x="98" y="126"/>
                    </a:lnTo>
                    <a:lnTo>
                      <a:pt x="99" y="126"/>
                    </a:lnTo>
                    <a:lnTo>
                      <a:pt x="99" y="127"/>
                    </a:lnTo>
                    <a:lnTo>
                      <a:pt x="100" y="129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50"/>
              <p:cNvSpPr/>
              <p:nvPr/>
            </p:nvSpPr>
            <p:spPr>
              <a:xfrm>
                <a:off x="7507440" y="5789880"/>
                <a:ext cx="158400" cy="99360"/>
              </a:xfrm>
              <a:custGeom>
                <a:avLst/>
                <a:gdLst/>
                <a:ahLst/>
                <a:rect l="l" t="t" r="r" b="b"/>
                <a:pathLst>
                  <a:path w="100" h="63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4" y="3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7" y="5"/>
                    </a:lnTo>
                    <a:lnTo>
                      <a:pt x="8" y="7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2" y="10"/>
                    </a:lnTo>
                    <a:lnTo>
                      <a:pt x="13" y="11"/>
                    </a:lnTo>
                    <a:lnTo>
                      <a:pt x="14" y="11"/>
                    </a:lnTo>
                    <a:lnTo>
                      <a:pt x="14" y="12"/>
                    </a:lnTo>
                    <a:lnTo>
                      <a:pt x="15" y="12"/>
                    </a:lnTo>
                    <a:lnTo>
                      <a:pt x="16" y="14"/>
                    </a:lnTo>
                    <a:lnTo>
                      <a:pt x="17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9" y="16"/>
                    </a:lnTo>
                    <a:lnTo>
                      <a:pt x="20" y="17"/>
                    </a:lnTo>
                    <a:lnTo>
                      <a:pt x="21" y="17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21"/>
                    </a:lnTo>
                    <a:lnTo>
                      <a:pt x="25" y="22"/>
                    </a:lnTo>
                    <a:lnTo>
                      <a:pt x="26" y="22"/>
                    </a:lnTo>
                    <a:lnTo>
                      <a:pt x="27" y="23"/>
                    </a:lnTo>
                    <a:lnTo>
                      <a:pt x="28" y="23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0" y="25"/>
                    </a:lnTo>
                    <a:lnTo>
                      <a:pt x="31" y="25"/>
                    </a:lnTo>
                    <a:lnTo>
                      <a:pt x="32" y="26"/>
                    </a:lnTo>
                    <a:lnTo>
                      <a:pt x="33" y="26"/>
                    </a:lnTo>
                    <a:lnTo>
                      <a:pt x="33" y="28"/>
                    </a:lnTo>
                    <a:lnTo>
                      <a:pt x="34" y="28"/>
                    </a:lnTo>
                    <a:lnTo>
                      <a:pt x="35" y="29"/>
                    </a:lnTo>
                    <a:lnTo>
                      <a:pt x="36" y="29"/>
                    </a:lnTo>
                    <a:lnTo>
                      <a:pt x="37" y="30"/>
                    </a:lnTo>
                    <a:lnTo>
                      <a:pt x="37" y="30"/>
                    </a:lnTo>
                    <a:lnTo>
                      <a:pt x="38" y="31"/>
                    </a:lnTo>
                    <a:lnTo>
                      <a:pt x="39" y="31"/>
                    </a:lnTo>
                    <a:lnTo>
                      <a:pt x="40" y="32"/>
                    </a:lnTo>
                    <a:lnTo>
                      <a:pt x="40" y="32"/>
                    </a:lnTo>
                    <a:lnTo>
                      <a:pt x="41" y="32"/>
                    </a:lnTo>
                    <a:lnTo>
                      <a:pt x="42" y="33"/>
                    </a:lnTo>
                    <a:lnTo>
                      <a:pt x="43" y="33"/>
                    </a:lnTo>
                    <a:lnTo>
                      <a:pt x="44" y="35"/>
                    </a:lnTo>
                    <a:lnTo>
                      <a:pt x="44" y="35"/>
                    </a:lnTo>
                    <a:lnTo>
                      <a:pt x="45" y="36"/>
                    </a:lnTo>
                    <a:lnTo>
                      <a:pt x="46" y="36"/>
                    </a:lnTo>
                    <a:lnTo>
                      <a:pt x="47" y="37"/>
                    </a:lnTo>
                    <a:lnTo>
                      <a:pt x="48" y="37"/>
                    </a:lnTo>
                    <a:lnTo>
                      <a:pt x="48" y="37"/>
                    </a:lnTo>
                    <a:lnTo>
                      <a:pt x="49" y="38"/>
                    </a:lnTo>
                    <a:lnTo>
                      <a:pt x="50" y="38"/>
                    </a:lnTo>
                    <a:lnTo>
                      <a:pt x="51" y="39"/>
                    </a:lnTo>
                    <a:lnTo>
                      <a:pt x="52" y="39"/>
                    </a:lnTo>
                    <a:lnTo>
                      <a:pt x="52" y="40"/>
                    </a:lnTo>
                    <a:lnTo>
                      <a:pt x="53" y="40"/>
                    </a:lnTo>
                    <a:lnTo>
                      <a:pt x="54" y="40"/>
                    </a:lnTo>
                    <a:lnTo>
                      <a:pt x="55" y="42"/>
                    </a:lnTo>
                    <a:lnTo>
                      <a:pt x="55" y="42"/>
                    </a:lnTo>
                    <a:lnTo>
                      <a:pt x="56" y="43"/>
                    </a:lnTo>
                    <a:lnTo>
                      <a:pt x="57" y="43"/>
                    </a:lnTo>
                    <a:lnTo>
                      <a:pt x="58" y="43"/>
                    </a:lnTo>
                    <a:lnTo>
                      <a:pt x="59" y="44"/>
                    </a:lnTo>
                    <a:lnTo>
                      <a:pt x="59" y="44"/>
                    </a:lnTo>
                    <a:lnTo>
                      <a:pt x="60" y="45"/>
                    </a:lnTo>
                    <a:lnTo>
                      <a:pt x="61" y="45"/>
                    </a:lnTo>
                    <a:lnTo>
                      <a:pt x="62" y="45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4" y="47"/>
                    </a:lnTo>
                    <a:lnTo>
                      <a:pt x="65" y="47"/>
                    </a:lnTo>
                    <a:lnTo>
                      <a:pt x="66" y="47"/>
                    </a:lnTo>
                    <a:lnTo>
                      <a:pt x="67" y="49"/>
                    </a:lnTo>
                    <a:lnTo>
                      <a:pt x="67" y="49"/>
                    </a:lnTo>
                    <a:lnTo>
                      <a:pt x="68" y="49"/>
                    </a:lnTo>
                    <a:lnTo>
                      <a:pt x="69" y="50"/>
                    </a:lnTo>
                    <a:lnTo>
                      <a:pt x="70" y="50"/>
                    </a:lnTo>
                    <a:lnTo>
                      <a:pt x="70" y="50"/>
                    </a:lnTo>
                    <a:lnTo>
                      <a:pt x="71" y="51"/>
                    </a:lnTo>
                    <a:lnTo>
                      <a:pt x="72" y="51"/>
                    </a:lnTo>
                    <a:lnTo>
                      <a:pt x="73" y="51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5" y="52"/>
                    </a:lnTo>
                    <a:lnTo>
                      <a:pt x="76" y="53"/>
                    </a:lnTo>
                    <a:lnTo>
                      <a:pt x="77" y="53"/>
                    </a:lnTo>
                    <a:lnTo>
                      <a:pt x="78" y="53"/>
                    </a:lnTo>
                    <a:lnTo>
                      <a:pt x="78" y="54"/>
                    </a:lnTo>
                    <a:lnTo>
                      <a:pt x="79" y="54"/>
                    </a:lnTo>
                    <a:lnTo>
                      <a:pt x="80" y="54"/>
                    </a:lnTo>
                    <a:lnTo>
                      <a:pt x="81" y="56"/>
                    </a:lnTo>
                    <a:lnTo>
                      <a:pt x="82" y="56"/>
                    </a:lnTo>
                    <a:lnTo>
                      <a:pt x="82" y="56"/>
                    </a:lnTo>
                    <a:lnTo>
                      <a:pt x="83" y="57"/>
                    </a:lnTo>
                    <a:lnTo>
                      <a:pt x="84" y="57"/>
                    </a:lnTo>
                    <a:lnTo>
                      <a:pt x="85" y="57"/>
                    </a:lnTo>
                    <a:lnTo>
                      <a:pt x="85" y="57"/>
                    </a:lnTo>
                    <a:lnTo>
                      <a:pt x="86" y="58"/>
                    </a:lnTo>
                    <a:lnTo>
                      <a:pt x="87" y="58"/>
                    </a:lnTo>
                    <a:lnTo>
                      <a:pt x="88" y="58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90" y="59"/>
                    </a:lnTo>
                    <a:lnTo>
                      <a:pt x="91" y="59"/>
                    </a:lnTo>
                    <a:lnTo>
                      <a:pt x="92" y="60"/>
                    </a:lnTo>
                    <a:lnTo>
                      <a:pt x="93" y="60"/>
                    </a:lnTo>
                    <a:lnTo>
                      <a:pt x="93" y="60"/>
                    </a:lnTo>
                    <a:lnTo>
                      <a:pt x="94" y="60"/>
                    </a:lnTo>
                    <a:lnTo>
                      <a:pt x="95" y="61"/>
                    </a:lnTo>
                    <a:lnTo>
                      <a:pt x="96" y="61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98" y="63"/>
                    </a:lnTo>
                    <a:lnTo>
                      <a:pt x="99" y="63"/>
                    </a:lnTo>
                    <a:lnTo>
                      <a:pt x="100" y="63"/>
                    </a:lnTo>
                    <a:lnTo>
                      <a:pt x="100" y="63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51"/>
              <p:cNvSpPr/>
              <p:nvPr/>
            </p:nvSpPr>
            <p:spPr>
              <a:xfrm>
                <a:off x="7666200" y="5889600"/>
                <a:ext cx="159840" cy="26640"/>
              </a:xfrm>
              <a:custGeom>
                <a:avLst/>
                <a:gdLst/>
                <a:ahLst/>
                <a:rect l="l" t="t" r="r" b="b"/>
                <a:pathLst>
                  <a:path w="101" h="17">
                    <a:moveTo>
                      <a:pt x="0" y="0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4" y="4"/>
                    </a:lnTo>
                    <a:lnTo>
                      <a:pt x="15" y="4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7" y="5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19" y="7"/>
                    </a:lnTo>
                    <a:lnTo>
                      <a:pt x="20" y="7"/>
                    </a:lnTo>
                    <a:lnTo>
                      <a:pt x="21" y="7"/>
                    </a:lnTo>
                    <a:lnTo>
                      <a:pt x="22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4" y="8"/>
                    </a:lnTo>
                    <a:lnTo>
                      <a:pt x="25" y="8"/>
                    </a:lnTo>
                    <a:lnTo>
                      <a:pt x="26" y="8"/>
                    </a:lnTo>
                    <a:lnTo>
                      <a:pt x="27" y="8"/>
                    </a:lnTo>
                    <a:lnTo>
                      <a:pt x="27" y="8"/>
                    </a:lnTo>
                    <a:lnTo>
                      <a:pt x="28" y="8"/>
                    </a:lnTo>
                    <a:lnTo>
                      <a:pt x="29" y="9"/>
                    </a:lnTo>
                    <a:lnTo>
                      <a:pt x="30" y="9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34" y="9"/>
                    </a:lnTo>
                    <a:lnTo>
                      <a:pt x="34" y="10"/>
                    </a:lnTo>
                    <a:lnTo>
                      <a:pt x="35" y="10"/>
                    </a:lnTo>
                    <a:lnTo>
                      <a:pt x="36" y="10"/>
                    </a:lnTo>
                    <a:lnTo>
                      <a:pt x="37" y="1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9" y="10"/>
                    </a:lnTo>
                    <a:lnTo>
                      <a:pt x="40" y="11"/>
                    </a:lnTo>
                    <a:lnTo>
                      <a:pt x="41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43" y="11"/>
                    </a:lnTo>
                    <a:lnTo>
                      <a:pt x="44" y="11"/>
                    </a:lnTo>
                    <a:lnTo>
                      <a:pt x="45" y="11"/>
                    </a:lnTo>
                    <a:lnTo>
                      <a:pt x="46" y="11"/>
                    </a:lnTo>
                    <a:lnTo>
                      <a:pt x="46" y="12"/>
                    </a:lnTo>
                    <a:lnTo>
                      <a:pt x="47" y="12"/>
                    </a:lnTo>
                    <a:lnTo>
                      <a:pt x="48" y="12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50" y="12"/>
                    </a:lnTo>
                    <a:lnTo>
                      <a:pt x="51" y="12"/>
                    </a:lnTo>
                    <a:lnTo>
                      <a:pt x="52" y="12"/>
                    </a:lnTo>
                    <a:lnTo>
                      <a:pt x="53" y="12"/>
                    </a:lnTo>
                    <a:lnTo>
                      <a:pt x="53" y="14"/>
                    </a:lnTo>
                    <a:lnTo>
                      <a:pt x="54" y="14"/>
                    </a:lnTo>
                    <a:lnTo>
                      <a:pt x="55" y="14"/>
                    </a:lnTo>
                    <a:lnTo>
                      <a:pt x="56" y="14"/>
                    </a:lnTo>
                    <a:lnTo>
                      <a:pt x="57" y="14"/>
                    </a:lnTo>
                    <a:lnTo>
                      <a:pt x="57" y="14"/>
                    </a:lnTo>
                    <a:lnTo>
                      <a:pt x="58" y="14"/>
                    </a:lnTo>
                    <a:lnTo>
                      <a:pt x="59" y="14"/>
                    </a:lnTo>
                    <a:lnTo>
                      <a:pt x="60" y="14"/>
                    </a:lnTo>
                    <a:lnTo>
                      <a:pt x="61" y="14"/>
                    </a:lnTo>
                    <a:lnTo>
                      <a:pt x="61" y="15"/>
                    </a:lnTo>
                    <a:lnTo>
                      <a:pt x="62" y="15"/>
                    </a:lnTo>
                    <a:lnTo>
                      <a:pt x="63" y="15"/>
                    </a:lnTo>
                    <a:lnTo>
                      <a:pt x="64" y="15"/>
                    </a:lnTo>
                    <a:lnTo>
                      <a:pt x="64" y="15"/>
                    </a:lnTo>
                    <a:lnTo>
                      <a:pt x="65" y="15"/>
                    </a:lnTo>
                    <a:lnTo>
                      <a:pt x="66" y="15"/>
                    </a:lnTo>
                    <a:lnTo>
                      <a:pt x="67" y="15"/>
                    </a:lnTo>
                    <a:lnTo>
                      <a:pt x="68" y="15"/>
                    </a:lnTo>
                    <a:lnTo>
                      <a:pt x="68" y="15"/>
                    </a:lnTo>
                    <a:lnTo>
                      <a:pt x="69" y="15"/>
                    </a:lnTo>
                    <a:lnTo>
                      <a:pt x="70" y="15"/>
                    </a:lnTo>
                    <a:lnTo>
                      <a:pt x="71" y="16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73" y="16"/>
                    </a:lnTo>
                    <a:lnTo>
                      <a:pt x="74" y="16"/>
                    </a:lnTo>
                    <a:lnTo>
                      <a:pt x="75" y="16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7" y="16"/>
                    </a:lnTo>
                    <a:lnTo>
                      <a:pt x="78" y="16"/>
                    </a:lnTo>
                    <a:lnTo>
                      <a:pt x="79" y="16"/>
                    </a:lnTo>
                    <a:lnTo>
                      <a:pt x="79" y="16"/>
                    </a:lnTo>
                    <a:lnTo>
                      <a:pt x="80" y="16"/>
                    </a:lnTo>
                    <a:lnTo>
                      <a:pt x="81" y="16"/>
                    </a:lnTo>
                    <a:lnTo>
                      <a:pt x="82" y="16"/>
                    </a:lnTo>
                    <a:lnTo>
                      <a:pt x="83" y="16"/>
                    </a:lnTo>
                    <a:lnTo>
                      <a:pt x="83" y="17"/>
                    </a:lnTo>
                    <a:lnTo>
                      <a:pt x="84" y="17"/>
                    </a:lnTo>
                    <a:lnTo>
                      <a:pt x="85" y="17"/>
                    </a:lnTo>
                    <a:lnTo>
                      <a:pt x="86" y="17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88" y="17"/>
                    </a:lnTo>
                    <a:lnTo>
                      <a:pt x="89" y="17"/>
                    </a:lnTo>
                    <a:lnTo>
                      <a:pt x="90" y="17"/>
                    </a:lnTo>
                    <a:lnTo>
                      <a:pt x="91" y="17"/>
                    </a:lnTo>
                    <a:lnTo>
                      <a:pt x="91" y="17"/>
                    </a:lnTo>
                    <a:lnTo>
                      <a:pt x="92" y="17"/>
                    </a:lnTo>
                    <a:lnTo>
                      <a:pt x="93" y="17"/>
                    </a:lnTo>
                    <a:lnTo>
                      <a:pt x="94" y="17"/>
                    </a:lnTo>
                    <a:lnTo>
                      <a:pt x="94" y="17"/>
                    </a:lnTo>
                    <a:lnTo>
                      <a:pt x="95" y="17"/>
                    </a:lnTo>
                    <a:lnTo>
                      <a:pt x="96" y="17"/>
                    </a:lnTo>
                    <a:lnTo>
                      <a:pt x="97" y="17"/>
                    </a:lnTo>
                    <a:lnTo>
                      <a:pt x="98" y="17"/>
                    </a:lnTo>
                    <a:lnTo>
                      <a:pt x="98" y="17"/>
                    </a:lnTo>
                    <a:lnTo>
                      <a:pt x="99" y="17"/>
                    </a:lnTo>
                    <a:lnTo>
                      <a:pt x="100" y="17"/>
                    </a:lnTo>
                    <a:lnTo>
                      <a:pt x="101" y="17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52"/>
              <p:cNvSpPr/>
              <p:nvPr/>
            </p:nvSpPr>
            <p:spPr>
              <a:xfrm>
                <a:off x="7826400" y="5916600"/>
                <a:ext cx="156960" cy="2880"/>
              </a:xfrm>
              <a:custGeom>
                <a:avLst/>
                <a:gdLst/>
                <a:ahLst/>
                <a:rect l="l" t="t" r="r" b="b"/>
                <a:pathLst>
                  <a:path w="99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5" y="1"/>
                    </a:lnTo>
                    <a:lnTo>
                      <a:pt x="26" y="1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0" y="1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2" y="1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6" y="1"/>
                    </a:lnTo>
                    <a:lnTo>
                      <a:pt x="37" y="1"/>
                    </a:lnTo>
                    <a:lnTo>
                      <a:pt x="38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40" y="1"/>
                    </a:lnTo>
                    <a:lnTo>
                      <a:pt x="41" y="1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3" y="1"/>
                    </a:lnTo>
                    <a:lnTo>
                      <a:pt x="44" y="1"/>
                    </a:lnTo>
                    <a:lnTo>
                      <a:pt x="45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7" y="1"/>
                    </a:lnTo>
                    <a:lnTo>
                      <a:pt x="48" y="1"/>
                    </a:lnTo>
                    <a:lnTo>
                      <a:pt x="49" y="1"/>
                    </a:lnTo>
                    <a:lnTo>
                      <a:pt x="50" y="1"/>
                    </a:lnTo>
                    <a:lnTo>
                      <a:pt x="50" y="1"/>
                    </a:lnTo>
                    <a:lnTo>
                      <a:pt x="51" y="1"/>
                    </a:lnTo>
                    <a:lnTo>
                      <a:pt x="52" y="1"/>
                    </a:lnTo>
                    <a:lnTo>
                      <a:pt x="53" y="1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8" y="1"/>
                    </a:lnTo>
                    <a:lnTo>
                      <a:pt x="59" y="1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2" y="1"/>
                    </a:lnTo>
                    <a:lnTo>
                      <a:pt x="63" y="1"/>
                    </a:lnTo>
                    <a:lnTo>
                      <a:pt x="64" y="1"/>
                    </a:lnTo>
                    <a:lnTo>
                      <a:pt x="65" y="1"/>
                    </a:lnTo>
                    <a:lnTo>
                      <a:pt x="65" y="1"/>
                    </a:lnTo>
                    <a:lnTo>
                      <a:pt x="66" y="1"/>
                    </a:lnTo>
                    <a:lnTo>
                      <a:pt x="67" y="1"/>
                    </a:lnTo>
                    <a:lnTo>
                      <a:pt x="68" y="1"/>
                    </a:lnTo>
                    <a:lnTo>
                      <a:pt x="69" y="1"/>
                    </a:lnTo>
                    <a:lnTo>
                      <a:pt x="69" y="1"/>
                    </a:lnTo>
                    <a:lnTo>
                      <a:pt x="70" y="1"/>
                    </a:lnTo>
                    <a:lnTo>
                      <a:pt x="71" y="1"/>
                    </a:lnTo>
                    <a:lnTo>
                      <a:pt x="72" y="1"/>
                    </a:lnTo>
                    <a:lnTo>
                      <a:pt x="72" y="1"/>
                    </a:lnTo>
                    <a:lnTo>
                      <a:pt x="73" y="1"/>
                    </a:lnTo>
                    <a:lnTo>
                      <a:pt x="74" y="1"/>
                    </a:ln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7" y="1"/>
                    </a:lnTo>
                    <a:lnTo>
                      <a:pt x="78" y="1"/>
                    </a:lnTo>
                    <a:lnTo>
                      <a:pt x="79" y="1"/>
                    </a:lnTo>
                    <a:lnTo>
                      <a:pt x="80" y="1"/>
                    </a:lnTo>
                    <a:lnTo>
                      <a:pt x="80" y="1"/>
                    </a:lnTo>
                    <a:lnTo>
                      <a:pt x="81" y="1"/>
                    </a:lnTo>
                    <a:lnTo>
                      <a:pt x="82" y="1"/>
                    </a:lnTo>
                    <a:lnTo>
                      <a:pt x="83" y="1"/>
                    </a:lnTo>
                    <a:lnTo>
                      <a:pt x="84" y="1"/>
                    </a:lnTo>
                    <a:lnTo>
                      <a:pt x="84" y="1"/>
                    </a:lnTo>
                    <a:lnTo>
                      <a:pt x="85" y="1"/>
                    </a:lnTo>
                    <a:lnTo>
                      <a:pt x="86" y="1"/>
                    </a:lnTo>
                    <a:lnTo>
                      <a:pt x="87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89" y="1"/>
                    </a:lnTo>
                    <a:lnTo>
                      <a:pt x="90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92" y="1"/>
                    </a:lnTo>
                    <a:lnTo>
                      <a:pt x="93" y="1"/>
                    </a:lnTo>
                    <a:lnTo>
                      <a:pt x="94" y="1"/>
                    </a:lnTo>
                    <a:lnTo>
                      <a:pt x="95" y="1"/>
                    </a:lnTo>
                    <a:lnTo>
                      <a:pt x="95" y="1"/>
                    </a:lnTo>
                    <a:lnTo>
                      <a:pt x="96" y="1"/>
                    </a:lnTo>
                    <a:lnTo>
                      <a:pt x="97" y="1"/>
                    </a:lnTo>
                    <a:lnTo>
                      <a:pt x="98" y="2"/>
                    </a:lnTo>
                    <a:lnTo>
                      <a:pt x="99" y="2"/>
                    </a:lnTo>
                  </a:path>
                </a:pathLst>
              </a:custGeom>
              <a:noFill/>
              <a:ln w="19080">
                <a:solidFill>
                  <a:srgbClr val="00b05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5" name="CustomShape 53"/>
            <p:cNvSpPr/>
            <p:nvPr/>
          </p:nvSpPr>
          <p:spPr>
            <a:xfrm>
              <a:off x="4618080" y="5975280"/>
              <a:ext cx="185868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b050"/>
                  </a:solidFill>
                  <a:latin typeface="Lucida Sans Unicode"/>
                </a:rPr>
                <a:t>Resulting synthesis is windowed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416" name="Group 54"/>
          <p:cNvGrpSpPr/>
          <p:nvPr/>
        </p:nvGrpSpPr>
        <p:grpSpPr>
          <a:xfrm>
            <a:off x="6229440" y="4357800"/>
            <a:ext cx="2476080" cy="2914560"/>
            <a:chOff x="6229440" y="4357800"/>
            <a:chExt cx="2476080" cy="2914560"/>
          </a:xfrm>
        </p:grpSpPr>
        <p:grpSp>
          <p:nvGrpSpPr>
            <p:cNvPr id="417" name="Group 55"/>
            <p:cNvGrpSpPr/>
            <p:nvPr/>
          </p:nvGrpSpPr>
          <p:grpSpPr>
            <a:xfrm>
              <a:off x="6229440" y="4357800"/>
              <a:ext cx="2433240" cy="1566360"/>
              <a:chOff x="6229440" y="4357800"/>
              <a:chExt cx="2433240" cy="1566360"/>
            </a:xfrm>
          </p:grpSpPr>
          <p:sp>
            <p:nvSpPr>
              <p:cNvPr id="418" name="CustomShape 56"/>
              <p:cNvSpPr/>
              <p:nvPr/>
            </p:nvSpPr>
            <p:spPr>
              <a:xfrm>
                <a:off x="6229440" y="5887440"/>
                <a:ext cx="311760" cy="36720"/>
              </a:xfrm>
              <a:custGeom>
                <a:avLst/>
                <a:gdLst/>
                <a:ahLst/>
                <a:rect l="l" t="t" r="r" b="b"/>
                <a:pathLst>
                  <a:path w="174" h="23">
                    <a:moveTo>
                      <a:pt x="0" y="23"/>
                    </a:moveTo>
                    <a:lnTo>
                      <a:pt x="1" y="23"/>
                    </a:ln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2" y="23"/>
                    </a:lnTo>
                    <a:lnTo>
                      <a:pt x="14" y="23"/>
                    </a:lnTo>
                    <a:lnTo>
                      <a:pt x="15" y="23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6" y="23"/>
                    </a:lnTo>
                    <a:lnTo>
                      <a:pt x="27" y="23"/>
                    </a:lnTo>
                    <a:lnTo>
                      <a:pt x="29" y="23"/>
                    </a:lnTo>
                    <a:lnTo>
                      <a:pt x="30" y="23"/>
                    </a:lnTo>
                    <a:lnTo>
                      <a:pt x="31" y="23"/>
                    </a:lnTo>
                    <a:lnTo>
                      <a:pt x="33" y="23"/>
                    </a:lnTo>
                    <a:lnTo>
                      <a:pt x="34" y="23"/>
                    </a:lnTo>
                    <a:lnTo>
                      <a:pt x="35" y="23"/>
                    </a:lnTo>
                    <a:lnTo>
                      <a:pt x="37" y="23"/>
                    </a:lnTo>
                    <a:lnTo>
                      <a:pt x="38" y="23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2" y="23"/>
                    </a:lnTo>
                    <a:lnTo>
                      <a:pt x="44" y="23"/>
                    </a:lnTo>
                    <a:lnTo>
                      <a:pt x="45" y="23"/>
                    </a:lnTo>
                    <a:lnTo>
                      <a:pt x="46" y="23"/>
                    </a:lnTo>
                    <a:lnTo>
                      <a:pt x="48" y="23"/>
                    </a:lnTo>
                    <a:lnTo>
                      <a:pt x="49" y="23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3" y="23"/>
                    </a:lnTo>
                    <a:lnTo>
                      <a:pt x="55" y="23"/>
                    </a:lnTo>
                    <a:lnTo>
                      <a:pt x="56" y="23"/>
                    </a:lnTo>
                    <a:lnTo>
                      <a:pt x="57" y="23"/>
                    </a:lnTo>
                    <a:lnTo>
                      <a:pt x="59" y="23"/>
                    </a:lnTo>
                    <a:lnTo>
                      <a:pt x="60" y="23"/>
                    </a:lnTo>
                    <a:lnTo>
                      <a:pt x="61" y="23"/>
                    </a:lnTo>
                    <a:lnTo>
                      <a:pt x="63" y="23"/>
                    </a:lnTo>
                    <a:lnTo>
                      <a:pt x="64" y="23"/>
                    </a:lnTo>
                    <a:lnTo>
                      <a:pt x="66" y="23"/>
                    </a:lnTo>
                    <a:lnTo>
                      <a:pt x="67" y="23"/>
                    </a:lnTo>
                    <a:lnTo>
                      <a:pt x="68" y="23"/>
                    </a:lnTo>
                    <a:lnTo>
                      <a:pt x="70" y="23"/>
                    </a:lnTo>
                    <a:lnTo>
                      <a:pt x="71" y="23"/>
                    </a:lnTo>
                    <a:lnTo>
                      <a:pt x="72" y="23"/>
                    </a:lnTo>
                    <a:lnTo>
                      <a:pt x="74" y="23"/>
                    </a:lnTo>
                    <a:lnTo>
                      <a:pt x="75" y="23"/>
                    </a:lnTo>
                    <a:lnTo>
                      <a:pt x="76" y="23"/>
                    </a:lnTo>
                    <a:lnTo>
                      <a:pt x="78" y="23"/>
                    </a:lnTo>
                    <a:lnTo>
                      <a:pt x="79" y="23"/>
                    </a:lnTo>
                    <a:lnTo>
                      <a:pt x="81" y="23"/>
                    </a:lnTo>
                    <a:lnTo>
                      <a:pt x="82" y="23"/>
                    </a:lnTo>
                    <a:lnTo>
                      <a:pt x="83" y="23"/>
                    </a:lnTo>
                    <a:lnTo>
                      <a:pt x="85" y="23"/>
                    </a:lnTo>
                    <a:lnTo>
                      <a:pt x="86" y="23"/>
                    </a:lnTo>
                    <a:lnTo>
                      <a:pt x="87" y="21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2" y="21"/>
                    </a:lnTo>
                    <a:lnTo>
                      <a:pt x="93" y="21"/>
                    </a:lnTo>
                    <a:lnTo>
                      <a:pt x="94" y="21"/>
                    </a:lnTo>
                    <a:lnTo>
                      <a:pt x="96" y="21"/>
                    </a:lnTo>
                    <a:lnTo>
                      <a:pt x="97" y="21"/>
                    </a:lnTo>
                    <a:lnTo>
                      <a:pt x="98" y="21"/>
                    </a:lnTo>
                    <a:lnTo>
                      <a:pt x="100" y="21"/>
                    </a:lnTo>
                    <a:lnTo>
                      <a:pt x="101" y="21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5" y="20"/>
                    </a:lnTo>
                    <a:lnTo>
                      <a:pt x="107" y="20"/>
                    </a:lnTo>
                    <a:lnTo>
                      <a:pt x="108" y="20"/>
                    </a:lnTo>
                    <a:lnTo>
                      <a:pt x="109" y="20"/>
                    </a:lnTo>
                    <a:lnTo>
                      <a:pt x="111" y="20"/>
                    </a:lnTo>
                    <a:lnTo>
                      <a:pt x="112" y="20"/>
                    </a:lnTo>
                    <a:lnTo>
                      <a:pt x="113" y="20"/>
                    </a:lnTo>
                    <a:lnTo>
                      <a:pt x="115" y="20"/>
                    </a:lnTo>
                    <a:lnTo>
                      <a:pt x="116" y="18"/>
                    </a:lnTo>
                    <a:lnTo>
                      <a:pt x="118" y="18"/>
                    </a:lnTo>
                    <a:lnTo>
                      <a:pt x="119" y="18"/>
                    </a:lnTo>
                    <a:lnTo>
                      <a:pt x="120" y="18"/>
                    </a:lnTo>
                    <a:lnTo>
                      <a:pt x="122" y="18"/>
                    </a:lnTo>
                    <a:lnTo>
                      <a:pt x="123" y="18"/>
                    </a:lnTo>
                    <a:lnTo>
                      <a:pt x="124" y="18"/>
                    </a:lnTo>
                    <a:lnTo>
                      <a:pt x="126" y="16"/>
                    </a:lnTo>
                    <a:lnTo>
                      <a:pt x="127" y="16"/>
                    </a:lnTo>
                    <a:lnTo>
                      <a:pt x="128" y="16"/>
                    </a:lnTo>
                    <a:lnTo>
                      <a:pt x="130" y="16"/>
                    </a:lnTo>
                    <a:lnTo>
                      <a:pt x="131" y="16"/>
                    </a:lnTo>
                    <a:lnTo>
                      <a:pt x="133" y="15"/>
                    </a:lnTo>
                    <a:lnTo>
                      <a:pt x="134" y="15"/>
                    </a:lnTo>
                    <a:lnTo>
                      <a:pt x="135" y="15"/>
                    </a:lnTo>
                    <a:lnTo>
                      <a:pt x="137" y="15"/>
                    </a:lnTo>
                    <a:lnTo>
                      <a:pt x="138" y="15"/>
                    </a:lnTo>
                    <a:lnTo>
                      <a:pt x="139" y="13"/>
                    </a:lnTo>
                    <a:lnTo>
                      <a:pt x="141" y="13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5" y="11"/>
                    </a:lnTo>
                    <a:lnTo>
                      <a:pt x="146" y="11"/>
                    </a:lnTo>
                    <a:lnTo>
                      <a:pt x="148" y="11"/>
                    </a:lnTo>
                    <a:lnTo>
                      <a:pt x="149" y="11"/>
                    </a:lnTo>
                    <a:lnTo>
                      <a:pt x="150" y="10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4" y="8"/>
                    </a:lnTo>
                    <a:lnTo>
                      <a:pt x="156" y="8"/>
                    </a:lnTo>
                    <a:lnTo>
                      <a:pt x="157" y="8"/>
                    </a:lnTo>
                    <a:lnTo>
                      <a:pt x="159" y="6"/>
                    </a:lnTo>
                    <a:lnTo>
                      <a:pt x="160" y="6"/>
                    </a:lnTo>
                    <a:lnTo>
                      <a:pt x="161" y="6"/>
                    </a:lnTo>
                    <a:lnTo>
                      <a:pt x="163" y="5"/>
                    </a:lnTo>
                    <a:lnTo>
                      <a:pt x="164" y="5"/>
                    </a:lnTo>
                    <a:lnTo>
                      <a:pt x="165" y="5"/>
                    </a:lnTo>
                    <a:lnTo>
                      <a:pt x="167" y="3"/>
                    </a:lnTo>
                    <a:lnTo>
                      <a:pt x="168" y="3"/>
                    </a:lnTo>
                    <a:lnTo>
                      <a:pt x="169" y="3"/>
                    </a:lnTo>
                    <a:lnTo>
                      <a:pt x="171" y="1"/>
                    </a:lnTo>
                    <a:lnTo>
                      <a:pt x="172" y="1"/>
                    </a:lnTo>
                    <a:lnTo>
                      <a:pt x="174" y="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57"/>
              <p:cNvSpPr/>
              <p:nvPr/>
            </p:nvSpPr>
            <p:spPr>
              <a:xfrm>
                <a:off x="6541560" y="5505120"/>
                <a:ext cx="308160" cy="381960"/>
              </a:xfrm>
              <a:custGeom>
                <a:avLst/>
                <a:gdLst/>
                <a:ahLst/>
                <a:rect l="l" t="t" r="r" b="b"/>
                <a:pathLst>
                  <a:path w="172" h="237">
                    <a:moveTo>
                      <a:pt x="0" y="237"/>
                    </a:moveTo>
                    <a:lnTo>
                      <a:pt x="1" y="237"/>
                    </a:lnTo>
                    <a:lnTo>
                      <a:pt x="2" y="237"/>
                    </a:lnTo>
                    <a:lnTo>
                      <a:pt x="4" y="235"/>
                    </a:lnTo>
                    <a:lnTo>
                      <a:pt x="5" y="235"/>
                    </a:lnTo>
                    <a:lnTo>
                      <a:pt x="6" y="233"/>
                    </a:lnTo>
                    <a:lnTo>
                      <a:pt x="8" y="233"/>
                    </a:lnTo>
                    <a:lnTo>
                      <a:pt x="9" y="232"/>
                    </a:lnTo>
                    <a:lnTo>
                      <a:pt x="11" y="232"/>
                    </a:lnTo>
                    <a:lnTo>
                      <a:pt x="12" y="230"/>
                    </a:lnTo>
                    <a:lnTo>
                      <a:pt x="13" y="230"/>
                    </a:lnTo>
                    <a:lnTo>
                      <a:pt x="15" y="228"/>
                    </a:lnTo>
                    <a:lnTo>
                      <a:pt x="16" y="228"/>
                    </a:lnTo>
                    <a:lnTo>
                      <a:pt x="17" y="227"/>
                    </a:lnTo>
                    <a:lnTo>
                      <a:pt x="19" y="227"/>
                    </a:lnTo>
                    <a:lnTo>
                      <a:pt x="20" y="225"/>
                    </a:lnTo>
                    <a:lnTo>
                      <a:pt x="21" y="225"/>
                    </a:lnTo>
                    <a:lnTo>
                      <a:pt x="23" y="223"/>
                    </a:lnTo>
                    <a:lnTo>
                      <a:pt x="24" y="222"/>
                    </a:lnTo>
                    <a:lnTo>
                      <a:pt x="26" y="222"/>
                    </a:lnTo>
                    <a:lnTo>
                      <a:pt x="27" y="220"/>
                    </a:lnTo>
                    <a:lnTo>
                      <a:pt x="28" y="220"/>
                    </a:lnTo>
                    <a:lnTo>
                      <a:pt x="30" y="218"/>
                    </a:lnTo>
                    <a:lnTo>
                      <a:pt x="31" y="217"/>
                    </a:lnTo>
                    <a:lnTo>
                      <a:pt x="32" y="217"/>
                    </a:lnTo>
                    <a:lnTo>
                      <a:pt x="34" y="215"/>
                    </a:lnTo>
                    <a:lnTo>
                      <a:pt x="35" y="213"/>
                    </a:lnTo>
                    <a:lnTo>
                      <a:pt x="37" y="213"/>
                    </a:lnTo>
                    <a:lnTo>
                      <a:pt x="38" y="212"/>
                    </a:lnTo>
                    <a:lnTo>
                      <a:pt x="39" y="210"/>
                    </a:lnTo>
                    <a:lnTo>
                      <a:pt x="41" y="210"/>
                    </a:lnTo>
                    <a:lnTo>
                      <a:pt x="42" y="208"/>
                    </a:lnTo>
                    <a:lnTo>
                      <a:pt x="43" y="207"/>
                    </a:lnTo>
                    <a:lnTo>
                      <a:pt x="45" y="207"/>
                    </a:lnTo>
                    <a:lnTo>
                      <a:pt x="46" y="205"/>
                    </a:lnTo>
                    <a:lnTo>
                      <a:pt x="47" y="203"/>
                    </a:lnTo>
                    <a:lnTo>
                      <a:pt x="49" y="202"/>
                    </a:lnTo>
                    <a:lnTo>
                      <a:pt x="50" y="200"/>
                    </a:lnTo>
                    <a:lnTo>
                      <a:pt x="52" y="200"/>
                    </a:lnTo>
                    <a:lnTo>
                      <a:pt x="53" y="198"/>
                    </a:lnTo>
                    <a:lnTo>
                      <a:pt x="54" y="197"/>
                    </a:lnTo>
                    <a:lnTo>
                      <a:pt x="56" y="195"/>
                    </a:lnTo>
                    <a:lnTo>
                      <a:pt x="57" y="193"/>
                    </a:lnTo>
                    <a:lnTo>
                      <a:pt x="58" y="192"/>
                    </a:lnTo>
                    <a:lnTo>
                      <a:pt x="60" y="192"/>
                    </a:lnTo>
                    <a:lnTo>
                      <a:pt x="61" y="190"/>
                    </a:lnTo>
                    <a:lnTo>
                      <a:pt x="62" y="188"/>
                    </a:lnTo>
                    <a:lnTo>
                      <a:pt x="64" y="187"/>
                    </a:lnTo>
                    <a:lnTo>
                      <a:pt x="65" y="185"/>
                    </a:lnTo>
                    <a:lnTo>
                      <a:pt x="67" y="183"/>
                    </a:lnTo>
                    <a:lnTo>
                      <a:pt x="68" y="182"/>
                    </a:lnTo>
                    <a:lnTo>
                      <a:pt x="69" y="180"/>
                    </a:lnTo>
                    <a:lnTo>
                      <a:pt x="71" y="178"/>
                    </a:lnTo>
                    <a:lnTo>
                      <a:pt x="72" y="177"/>
                    </a:lnTo>
                    <a:lnTo>
                      <a:pt x="73" y="175"/>
                    </a:lnTo>
                    <a:lnTo>
                      <a:pt x="75" y="173"/>
                    </a:lnTo>
                    <a:lnTo>
                      <a:pt x="76" y="172"/>
                    </a:lnTo>
                    <a:lnTo>
                      <a:pt x="78" y="170"/>
                    </a:lnTo>
                    <a:lnTo>
                      <a:pt x="79" y="168"/>
                    </a:lnTo>
                    <a:lnTo>
                      <a:pt x="80" y="167"/>
                    </a:lnTo>
                    <a:lnTo>
                      <a:pt x="82" y="165"/>
                    </a:lnTo>
                    <a:lnTo>
                      <a:pt x="83" y="163"/>
                    </a:lnTo>
                    <a:lnTo>
                      <a:pt x="84" y="162"/>
                    </a:lnTo>
                    <a:lnTo>
                      <a:pt x="86" y="160"/>
                    </a:lnTo>
                    <a:lnTo>
                      <a:pt x="87" y="158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91" y="152"/>
                    </a:lnTo>
                    <a:lnTo>
                      <a:pt x="93" y="150"/>
                    </a:lnTo>
                    <a:lnTo>
                      <a:pt x="94" y="148"/>
                    </a:lnTo>
                    <a:lnTo>
                      <a:pt x="95" y="147"/>
                    </a:lnTo>
                    <a:lnTo>
                      <a:pt x="98" y="143"/>
                    </a:lnTo>
                    <a:lnTo>
                      <a:pt x="98" y="142"/>
                    </a:lnTo>
                    <a:lnTo>
                      <a:pt x="99" y="140"/>
                    </a:lnTo>
                    <a:lnTo>
                      <a:pt x="101" y="138"/>
                    </a:lnTo>
                    <a:lnTo>
                      <a:pt x="104" y="135"/>
                    </a:lnTo>
                    <a:lnTo>
                      <a:pt x="104" y="133"/>
                    </a:lnTo>
                    <a:lnTo>
                      <a:pt x="105" y="132"/>
                    </a:lnTo>
                    <a:lnTo>
                      <a:pt x="108" y="128"/>
                    </a:lnTo>
                    <a:lnTo>
                      <a:pt x="108" y="127"/>
                    </a:lnTo>
                    <a:lnTo>
                      <a:pt x="109" y="125"/>
                    </a:lnTo>
                    <a:lnTo>
                      <a:pt x="112" y="122"/>
                    </a:lnTo>
                    <a:lnTo>
                      <a:pt x="112" y="120"/>
                    </a:lnTo>
                    <a:lnTo>
                      <a:pt x="113" y="118"/>
                    </a:lnTo>
                    <a:lnTo>
                      <a:pt x="116" y="115"/>
                    </a:lnTo>
                    <a:lnTo>
                      <a:pt x="116" y="113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20" y="106"/>
                    </a:lnTo>
                    <a:lnTo>
                      <a:pt x="123" y="103"/>
                    </a:lnTo>
                    <a:lnTo>
                      <a:pt x="123" y="101"/>
                    </a:lnTo>
                    <a:lnTo>
                      <a:pt x="125" y="98"/>
                    </a:lnTo>
                    <a:lnTo>
                      <a:pt x="125" y="96"/>
                    </a:lnTo>
                    <a:lnTo>
                      <a:pt x="128" y="93"/>
                    </a:lnTo>
                    <a:lnTo>
                      <a:pt x="128" y="91"/>
                    </a:lnTo>
                    <a:lnTo>
                      <a:pt x="131" y="88"/>
                    </a:lnTo>
                    <a:lnTo>
                      <a:pt x="131" y="86"/>
                    </a:lnTo>
                    <a:lnTo>
                      <a:pt x="134" y="83"/>
                    </a:lnTo>
                    <a:lnTo>
                      <a:pt x="134" y="81"/>
                    </a:lnTo>
                    <a:lnTo>
                      <a:pt x="136" y="78"/>
                    </a:lnTo>
                    <a:lnTo>
                      <a:pt x="136" y="75"/>
                    </a:lnTo>
                    <a:lnTo>
                      <a:pt x="138" y="73"/>
                    </a:lnTo>
                    <a:lnTo>
                      <a:pt x="140" y="70"/>
                    </a:lnTo>
                    <a:lnTo>
                      <a:pt x="140" y="68"/>
                    </a:lnTo>
                    <a:lnTo>
                      <a:pt x="143" y="65"/>
                    </a:lnTo>
                    <a:lnTo>
                      <a:pt x="143" y="61"/>
                    </a:lnTo>
                    <a:lnTo>
                      <a:pt x="145" y="60"/>
                    </a:lnTo>
                    <a:lnTo>
                      <a:pt x="147" y="56"/>
                    </a:lnTo>
                    <a:lnTo>
                      <a:pt x="147" y="53"/>
                    </a:lnTo>
                    <a:lnTo>
                      <a:pt x="150" y="50"/>
                    </a:lnTo>
                    <a:lnTo>
                      <a:pt x="150" y="48"/>
                    </a:lnTo>
                    <a:lnTo>
                      <a:pt x="153" y="45"/>
                    </a:lnTo>
                    <a:lnTo>
                      <a:pt x="153" y="41"/>
                    </a:lnTo>
                    <a:lnTo>
                      <a:pt x="154" y="40"/>
                    </a:lnTo>
                    <a:lnTo>
                      <a:pt x="157" y="36"/>
                    </a:lnTo>
                    <a:lnTo>
                      <a:pt x="157" y="33"/>
                    </a:lnTo>
                    <a:lnTo>
                      <a:pt x="160" y="30"/>
                    </a:lnTo>
                    <a:lnTo>
                      <a:pt x="160" y="26"/>
                    </a:lnTo>
                    <a:lnTo>
                      <a:pt x="161" y="25"/>
                    </a:lnTo>
                    <a:lnTo>
                      <a:pt x="164" y="21"/>
                    </a:lnTo>
                    <a:lnTo>
                      <a:pt x="164" y="18"/>
                    </a:lnTo>
                    <a:lnTo>
                      <a:pt x="166" y="15"/>
                    </a:lnTo>
                    <a:lnTo>
                      <a:pt x="166" y="11"/>
                    </a:lnTo>
                    <a:lnTo>
                      <a:pt x="169" y="8"/>
                    </a:lnTo>
                    <a:lnTo>
                      <a:pt x="169" y="5"/>
                    </a:lnTo>
                    <a:lnTo>
                      <a:pt x="171" y="3"/>
                    </a:lnTo>
                    <a:lnTo>
                      <a:pt x="172" y="1"/>
                    </a:lnTo>
                    <a:lnTo>
                      <a:pt x="172" y="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58"/>
              <p:cNvSpPr/>
              <p:nvPr/>
            </p:nvSpPr>
            <p:spPr>
              <a:xfrm>
                <a:off x="6849720" y="4906440"/>
                <a:ext cx="241920" cy="598320"/>
              </a:xfrm>
              <a:custGeom>
                <a:avLst/>
                <a:gdLst/>
                <a:ahLst/>
                <a:rect l="l" t="t" r="r" b="b"/>
                <a:pathLst>
                  <a:path w="135" h="371">
                    <a:moveTo>
                      <a:pt x="0" y="371"/>
                    </a:moveTo>
                    <a:lnTo>
                      <a:pt x="3" y="367"/>
                    </a:lnTo>
                    <a:lnTo>
                      <a:pt x="3" y="364"/>
                    </a:lnTo>
                    <a:lnTo>
                      <a:pt x="5" y="361"/>
                    </a:lnTo>
                    <a:lnTo>
                      <a:pt x="5" y="357"/>
                    </a:lnTo>
                    <a:lnTo>
                      <a:pt x="8" y="354"/>
                    </a:lnTo>
                    <a:lnTo>
                      <a:pt x="8" y="351"/>
                    </a:lnTo>
                    <a:lnTo>
                      <a:pt x="11" y="347"/>
                    </a:lnTo>
                    <a:lnTo>
                      <a:pt x="11" y="344"/>
                    </a:lnTo>
                    <a:lnTo>
                      <a:pt x="14" y="341"/>
                    </a:lnTo>
                    <a:lnTo>
                      <a:pt x="14" y="337"/>
                    </a:lnTo>
                    <a:lnTo>
                      <a:pt x="16" y="334"/>
                    </a:lnTo>
                    <a:lnTo>
                      <a:pt x="16" y="331"/>
                    </a:lnTo>
                    <a:lnTo>
                      <a:pt x="19" y="327"/>
                    </a:lnTo>
                    <a:lnTo>
                      <a:pt x="19" y="324"/>
                    </a:lnTo>
                    <a:lnTo>
                      <a:pt x="22" y="321"/>
                    </a:lnTo>
                    <a:lnTo>
                      <a:pt x="22" y="317"/>
                    </a:lnTo>
                    <a:lnTo>
                      <a:pt x="23" y="316"/>
                    </a:lnTo>
                    <a:lnTo>
                      <a:pt x="23" y="314"/>
                    </a:lnTo>
                    <a:lnTo>
                      <a:pt x="25" y="312"/>
                    </a:lnTo>
                    <a:lnTo>
                      <a:pt x="25" y="311"/>
                    </a:lnTo>
                    <a:lnTo>
                      <a:pt x="26" y="309"/>
                    </a:lnTo>
                    <a:lnTo>
                      <a:pt x="26" y="306"/>
                    </a:lnTo>
                    <a:lnTo>
                      <a:pt x="29" y="302"/>
                    </a:lnTo>
                    <a:lnTo>
                      <a:pt x="29" y="299"/>
                    </a:lnTo>
                    <a:lnTo>
                      <a:pt x="31" y="296"/>
                    </a:lnTo>
                    <a:lnTo>
                      <a:pt x="31" y="292"/>
                    </a:lnTo>
                    <a:lnTo>
                      <a:pt x="33" y="291"/>
                    </a:lnTo>
                    <a:lnTo>
                      <a:pt x="33" y="289"/>
                    </a:lnTo>
                    <a:lnTo>
                      <a:pt x="34" y="287"/>
                    </a:lnTo>
                    <a:lnTo>
                      <a:pt x="34" y="286"/>
                    </a:lnTo>
                    <a:lnTo>
                      <a:pt x="35" y="284"/>
                    </a:lnTo>
                    <a:lnTo>
                      <a:pt x="35" y="281"/>
                    </a:lnTo>
                    <a:lnTo>
                      <a:pt x="38" y="277"/>
                    </a:lnTo>
                    <a:lnTo>
                      <a:pt x="38" y="274"/>
                    </a:lnTo>
                    <a:lnTo>
                      <a:pt x="41" y="271"/>
                    </a:lnTo>
                    <a:lnTo>
                      <a:pt x="41" y="267"/>
                    </a:lnTo>
                    <a:lnTo>
                      <a:pt x="42" y="266"/>
                    </a:lnTo>
                    <a:lnTo>
                      <a:pt x="42" y="264"/>
                    </a:lnTo>
                    <a:lnTo>
                      <a:pt x="44" y="262"/>
                    </a:lnTo>
                    <a:lnTo>
                      <a:pt x="44" y="259"/>
                    </a:lnTo>
                    <a:lnTo>
                      <a:pt x="46" y="256"/>
                    </a:lnTo>
                    <a:lnTo>
                      <a:pt x="46" y="252"/>
                    </a:lnTo>
                    <a:lnTo>
                      <a:pt x="48" y="251"/>
                    </a:lnTo>
                    <a:lnTo>
                      <a:pt x="48" y="247"/>
                    </a:lnTo>
                    <a:lnTo>
                      <a:pt x="50" y="244"/>
                    </a:lnTo>
                    <a:lnTo>
                      <a:pt x="50" y="241"/>
                    </a:lnTo>
                    <a:lnTo>
                      <a:pt x="53" y="237"/>
                    </a:lnTo>
                    <a:lnTo>
                      <a:pt x="53" y="234"/>
                    </a:lnTo>
                    <a:lnTo>
                      <a:pt x="55" y="232"/>
                    </a:lnTo>
                    <a:lnTo>
                      <a:pt x="55" y="229"/>
                    </a:lnTo>
                    <a:lnTo>
                      <a:pt x="57" y="226"/>
                    </a:lnTo>
                    <a:lnTo>
                      <a:pt x="57" y="222"/>
                    </a:lnTo>
                    <a:lnTo>
                      <a:pt x="59" y="221"/>
                    </a:lnTo>
                    <a:lnTo>
                      <a:pt x="59" y="217"/>
                    </a:lnTo>
                    <a:lnTo>
                      <a:pt x="61" y="214"/>
                    </a:lnTo>
                    <a:lnTo>
                      <a:pt x="61" y="211"/>
                    </a:lnTo>
                    <a:lnTo>
                      <a:pt x="63" y="209"/>
                    </a:lnTo>
                    <a:lnTo>
                      <a:pt x="63" y="206"/>
                    </a:lnTo>
                    <a:lnTo>
                      <a:pt x="66" y="202"/>
                    </a:lnTo>
                    <a:lnTo>
                      <a:pt x="66" y="199"/>
                    </a:lnTo>
                    <a:lnTo>
                      <a:pt x="67" y="197"/>
                    </a:lnTo>
                    <a:lnTo>
                      <a:pt x="67" y="194"/>
                    </a:lnTo>
                    <a:lnTo>
                      <a:pt x="70" y="191"/>
                    </a:lnTo>
                    <a:lnTo>
                      <a:pt x="70" y="187"/>
                    </a:lnTo>
                    <a:lnTo>
                      <a:pt x="71" y="186"/>
                    </a:lnTo>
                    <a:lnTo>
                      <a:pt x="71" y="184"/>
                    </a:lnTo>
                    <a:lnTo>
                      <a:pt x="72" y="182"/>
                    </a:lnTo>
                    <a:lnTo>
                      <a:pt x="72" y="179"/>
                    </a:lnTo>
                    <a:lnTo>
                      <a:pt x="75" y="176"/>
                    </a:lnTo>
                    <a:lnTo>
                      <a:pt x="75" y="172"/>
                    </a:lnTo>
                    <a:lnTo>
                      <a:pt x="76" y="171"/>
                    </a:lnTo>
                    <a:lnTo>
                      <a:pt x="76" y="167"/>
                    </a:lnTo>
                    <a:lnTo>
                      <a:pt x="78" y="166"/>
                    </a:lnTo>
                    <a:lnTo>
                      <a:pt x="78" y="164"/>
                    </a:lnTo>
                    <a:lnTo>
                      <a:pt x="79" y="162"/>
                    </a:lnTo>
                    <a:lnTo>
                      <a:pt x="79" y="159"/>
                    </a:lnTo>
                    <a:lnTo>
                      <a:pt x="82" y="156"/>
                    </a:lnTo>
                    <a:lnTo>
                      <a:pt x="82" y="152"/>
                    </a:lnTo>
                    <a:lnTo>
                      <a:pt x="83" y="151"/>
                    </a:lnTo>
                    <a:lnTo>
                      <a:pt x="83" y="147"/>
                    </a:lnTo>
                    <a:lnTo>
                      <a:pt x="86" y="144"/>
                    </a:lnTo>
                    <a:lnTo>
                      <a:pt x="86" y="141"/>
                    </a:lnTo>
                    <a:lnTo>
                      <a:pt x="87" y="139"/>
                    </a:lnTo>
                    <a:lnTo>
                      <a:pt x="87" y="136"/>
                    </a:lnTo>
                    <a:lnTo>
                      <a:pt x="90" y="132"/>
                    </a:lnTo>
                    <a:lnTo>
                      <a:pt x="90" y="127"/>
                    </a:lnTo>
                    <a:lnTo>
                      <a:pt x="93" y="124"/>
                    </a:lnTo>
                    <a:lnTo>
                      <a:pt x="93" y="121"/>
                    </a:lnTo>
                    <a:lnTo>
                      <a:pt x="94" y="119"/>
                    </a:lnTo>
                    <a:lnTo>
                      <a:pt x="94" y="116"/>
                    </a:lnTo>
                    <a:lnTo>
                      <a:pt x="96" y="114"/>
                    </a:lnTo>
                    <a:lnTo>
                      <a:pt x="96" y="112"/>
                    </a:lnTo>
                    <a:lnTo>
                      <a:pt x="97" y="110"/>
                    </a:lnTo>
                    <a:lnTo>
                      <a:pt x="97" y="107"/>
                    </a:lnTo>
                    <a:lnTo>
                      <a:pt x="100" y="104"/>
                    </a:lnTo>
                    <a:lnTo>
                      <a:pt x="100" y="100"/>
                    </a:lnTo>
                    <a:lnTo>
                      <a:pt x="101" y="99"/>
                    </a:lnTo>
                    <a:lnTo>
                      <a:pt x="101" y="95"/>
                    </a:lnTo>
                    <a:lnTo>
                      <a:pt x="104" y="92"/>
                    </a:lnTo>
                    <a:lnTo>
                      <a:pt x="104" y="87"/>
                    </a:lnTo>
                    <a:lnTo>
                      <a:pt x="107" y="84"/>
                    </a:lnTo>
                    <a:lnTo>
                      <a:pt x="107" y="80"/>
                    </a:lnTo>
                    <a:lnTo>
                      <a:pt x="108" y="79"/>
                    </a:lnTo>
                    <a:lnTo>
                      <a:pt x="108" y="75"/>
                    </a:lnTo>
                    <a:lnTo>
                      <a:pt x="111" y="72"/>
                    </a:lnTo>
                    <a:lnTo>
                      <a:pt x="111" y="67"/>
                    </a:lnTo>
                    <a:lnTo>
                      <a:pt x="113" y="64"/>
                    </a:lnTo>
                    <a:lnTo>
                      <a:pt x="113" y="60"/>
                    </a:lnTo>
                    <a:lnTo>
                      <a:pt x="115" y="59"/>
                    </a:lnTo>
                    <a:lnTo>
                      <a:pt x="115" y="55"/>
                    </a:lnTo>
                    <a:lnTo>
                      <a:pt x="118" y="52"/>
                    </a:lnTo>
                    <a:lnTo>
                      <a:pt x="118" y="47"/>
                    </a:lnTo>
                    <a:lnTo>
                      <a:pt x="120" y="44"/>
                    </a:lnTo>
                    <a:lnTo>
                      <a:pt x="120" y="40"/>
                    </a:lnTo>
                    <a:lnTo>
                      <a:pt x="122" y="39"/>
                    </a:lnTo>
                    <a:lnTo>
                      <a:pt x="122" y="35"/>
                    </a:lnTo>
                    <a:lnTo>
                      <a:pt x="124" y="32"/>
                    </a:lnTo>
                    <a:lnTo>
                      <a:pt x="124" y="29"/>
                    </a:lnTo>
                    <a:lnTo>
                      <a:pt x="126" y="27"/>
                    </a:lnTo>
                    <a:lnTo>
                      <a:pt x="126" y="24"/>
                    </a:lnTo>
                    <a:lnTo>
                      <a:pt x="128" y="20"/>
                    </a:lnTo>
                    <a:lnTo>
                      <a:pt x="128" y="15"/>
                    </a:lnTo>
                    <a:lnTo>
                      <a:pt x="131" y="12"/>
                    </a:lnTo>
                    <a:lnTo>
                      <a:pt x="131" y="9"/>
                    </a:lnTo>
                    <a:lnTo>
                      <a:pt x="133" y="7"/>
                    </a:lnTo>
                    <a:lnTo>
                      <a:pt x="133" y="4"/>
                    </a:lnTo>
                    <a:lnTo>
                      <a:pt x="135" y="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59"/>
              <p:cNvSpPr/>
              <p:nvPr/>
            </p:nvSpPr>
            <p:spPr>
              <a:xfrm>
                <a:off x="7092000" y="4393080"/>
                <a:ext cx="266760" cy="512640"/>
              </a:xfrm>
              <a:custGeom>
                <a:avLst/>
                <a:gdLst/>
                <a:ahLst/>
                <a:rect l="l" t="t" r="r" b="b"/>
                <a:pathLst>
                  <a:path w="149" h="318">
                    <a:moveTo>
                      <a:pt x="0" y="318"/>
                    </a:moveTo>
                    <a:lnTo>
                      <a:pt x="0" y="315"/>
                    </a:lnTo>
                    <a:lnTo>
                      <a:pt x="2" y="313"/>
                    </a:lnTo>
                    <a:lnTo>
                      <a:pt x="2" y="310"/>
                    </a:lnTo>
                    <a:lnTo>
                      <a:pt x="4" y="307"/>
                    </a:lnTo>
                    <a:lnTo>
                      <a:pt x="4" y="303"/>
                    </a:lnTo>
                    <a:lnTo>
                      <a:pt x="6" y="302"/>
                    </a:lnTo>
                    <a:lnTo>
                      <a:pt x="6" y="298"/>
                    </a:lnTo>
                    <a:lnTo>
                      <a:pt x="8" y="295"/>
                    </a:lnTo>
                    <a:lnTo>
                      <a:pt x="8" y="292"/>
                    </a:lnTo>
                    <a:lnTo>
                      <a:pt x="10" y="290"/>
                    </a:lnTo>
                    <a:lnTo>
                      <a:pt x="10" y="287"/>
                    </a:lnTo>
                    <a:lnTo>
                      <a:pt x="13" y="283"/>
                    </a:lnTo>
                    <a:lnTo>
                      <a:pt x="13" y="280"/>
                    </a:lnTo>
                    <a:lnTo>
                      <a:pt x="14" y="278"/>
                    </a:lnTo>
                    <a:lnTo>
                      <a:pt x="14" y="275"/>
                    </a:lnTo>
                    <a:lnTo>
                      <a:pt x="17" y="272"/>
                    </a:lnTo>
                    <a:lnTo>
                      <a:pt x="17" y="268"/>
                    </a:lnTo>
                    <a:lnTo>
                      <a:pt x="18" y="267"/>
                    </a:lnTo>
                    <a:lnTo>
                      <a:pt x="18" y="265"/>
                    </a:lnTo>
                    <a:lnTo>
                      <a:pt x="19" y="263"/>
                    </a:lnTo>
                    <a:lnTo>
                      <a:pt x="19" y="260"/>
                    </a:lnTo>
                    <a:lnTo>
                      <a:pt x="22" y="257"/>
                    </a:lnTo>
                    <a:lnTo>
                      <a:pt x="22" y="253"/>
                    </a:lnTo>
                    <a:lnTo>
                      <a:pt x="24" y="252"/>
                    </a:lnTo>
                    <a:lnTo>
                      <a:pt x="24" y="250"/>
                    </a:lnTo>
                    <a:lnTo>
                      <a:pt x="25" y="248"/>
                    </a:lnTo>
                    <a:lnTo>
                      <a:pt x="25" y="245"/>
                    </a:lnTo>
                    <a:lnTo>
                      <a:pt x="28" y="242"/>
                    </a:lnTo>
                    <a:lnTo>
                      <a:pt x="28" y="238"/>
                    </a:lnTo>
                    <a:lnTo>
                      <a:pt x="29" y="237"/>
                    </a:lnTo>
                    <a:lnTo>
                      <a:pt x="29" y="235"/>
                    </a:lnTo>
                    <a:lnTo>
                      <a:pt x="30" y="233"/>
                    </a:lnTo>
                    <a:lnTo>
                      <a:pt x="30" y="230"/>
                    </a:lnTo>
                    <a:lnTo>
                      <a:pt x="33" y="227"/>
                    </a:lnTo>
                    <a:lnTo>
                      <a:pt x="33" y="223"/>
                    </a:lnTo>
                    <a:lnTo>
                      <a:pt x="36" y="220"/>
                    </a:lnTo>
                    <a:lnTo>
                      <a:pt x="36" y="217"/>
                    </a:lnTo>
                    <a:lnTo>
                      <a:pt x="37" y="215"/>
                    </a:lnTo>
                    <a:lnTo>
                      <a:pt x="37" y="213"/>
                    </a:lnTo>
                    <a:lnTo>
                      <a:pt x="39" y="212"/>
                    </a:lnTo>
                    <a:lnTo>
                      <a:pt x="39" y="208"/>
                    </a:lnTo>
                    <a:lnTo>
                      <a:pt x="41" y="205"/>
                    </a:lnTo>
                    <a:lnTo>
                      <a:pt x="41" y="202"/>
                    </a:lnTo>
                    <a:lnTo>
                      <a:pt x="44" y="198"/>
                    </a:lnTo>
                    <a:lnTo>
                      <a:pt x="44" y="195"/>
                    </a:lnTo>
                    <a:lnTo>
                      <a:pt x="45" y="193"/>
                    </a:lnTo>
                    <a:lnTo>
                      <a:pt x="45" y="192"/>
                    </a:lnTo>
                    <a:lnTo>
                      <a:pt x="47" y="190"/>
                    </a:lnTo>
                    <a:lnTo>
                      <a:pt x="47" y="188"/>
                    </a:lnTo>
                    <a:lnTo>
                      <a:pt x="48" y="187"/>
                    </a:lnTo>
                    <a:lnTo>
                      <a:pt x="48" y="185"/>
                    </a:lnTo>
                    <a:lnTo>
                      <a:pt x="50" y="183"/>
                    </a:lnTo>
                    <a:lnTo>
                      <a:pt x="50" y="180"/>
                    </a:lnTo>
                    <a:lnTo>
                      <a:pt x="52" y="177"/>
                    </a:lnTo>
                    <a:lnTo>
                      <a:pt x="52" y="173"/>
                    </a:lnTo>
                    <a:lnTo>
                      <a:pt x="55" y="170"/>
                    </a:lnTo>
                    <a:lnTo>
                      <a:pt x="55" y="167"/>
                    </a:lnTo>
                    <a:lnTo>
                      <a:pt x="58" y="163"/>
                    </a:lnTo>
                    <a:lnTo>
                      <a:pt x="58" y="160"/>
                    </a:lnTo>
                    <a:lnTo>
                      <a:pt x="60" y="157"/>
                    </a:lnTo>
                    <a:lnTo>
                      <a:pt x="60" y="153"/>
                    </a:lnTo>
                    <a:lnTo>
                      <a:pt x="63" y="150"/>
                    </a:lnTo>
                    <a:lnTo>
                      <a:pt x="63" y="147"/>
                    </a:lnTo>
                    <a:lnTo>
                      <a:pt x="65" y="145"/>
                    </a:lnTo>
                    <a:lnTo>
                      <a:pt x="66" y="143"/>
                    </a:lnTo>
                    <a:lnTo>
                      <a:pt x="66" y="142"/>
                    </a:lnTo>
                    <a:lnTo>
                      <a:pt x="69" y="138"/>
                    </a:lnTo>
                    <a:lnTo>
                      <a:pt x="69" y="135"/>
                    </a:lnTo>
                    <a:lnTo>
                      <a:pt x="71" y="132"/>
                    </a:lnTo>
                    <a:lnTo>
                      <a:pt x="71" y="128"/>
                    </a:lnTo>
                    <a:lnTo>
                      <a:pt x="74" y="125"/>
                    </a:lnTo>
                    <a:lnTo>
                      <a:pt x="74" y="123"/>
                    </a:lnTo>
                    <a:lnTo>
                      <a:pt x="77" y="120"/>
                    </a:lnTo>
                    <a:lnTo>
                      <a:pt x="77" y="117"/>
                    </a:lnTo>
                    <a:lnTo>
                      <a:pt x="80" y="113"/>
                    </a:lnTo>
                    <a:lnTo>
                      <a:pt x="80" y="110"/>
                    </a:lnTo>
                    <a:lnTo>
                      <a:pt x="81" y="108"/>
                    </a:lnTo>
                    <a:lnTo>
                      <a:pt x="84" y="105"/>
                    </a:lnTo>
                    <a:lnTo>
                      <a:pt x="84" y="102"/>
                    </a:lnTo>
                    <a:lnTo>
                      <a:pt x="86" y="98"/>
                    </a:lnTo>
                    <a:lnTo>
                      <a:pt x="86" y="97"/>
                    </a:lnTo>
                    <a:lnTo>
                      <a:pt x="89" y="93"/>
                    </a:lnTo>
                    <a:lnTo>
                      <a:pt x="89" y="90"/>
                    </a:lnTo>
                    <a:lnTo>
                      <a:pt x="91" y="88"/>
                    </a:lnTo>
                    <a:lnTo>
                      <a:pt x="93" y="85"/>
                    </a:lnTo>
                    <a:lnTo>
                      <a:pt x="93" y="83"/>
                    </a:lnTo>
                    <a:lnTo>
                      <a:pt x="96" y="80"/>
                    </a:lnTo>
                    <a:lnTo>
                      <a:pt x="96" y="77"/>
                    </a:lnTo>
                    <a:lnTo>
                      <a:pt x="97" y="75"/>
                    </a:lnTo>
                    <a:lnTo>
                      <a:pt x="100" y="72"/>
                    </a:lnTo>
                    <a:lnTo>
                      <a:pt x="100" y="70"/>
                    </a:lnTo>
                    <a:lnTo>
                      <a:pt x="103" y="67"/>
                    </a:lnTo>
                    <a:lnTo>
                      <a:pt x="103" y="65"/>
                    </a:lnTo>
                    <a:lnTo>
                      <a:pt x="106" y="62"/>
                    </a:lnTo>
                    <a:lnTo>
                      <a:pt x="106" y="60"/>
                    </a:lnTo>
                    <a:lnTo>
                      <a:pt x="108" y="57"/>
                    </a:lnTo>
                    <a:lnTo>
                      <a:pt x="108" y="55"/>
                    </a:lnTo>
                    <a:lnTo>
                      <a:pt x="110" y="53"/>
                    </a:lnTo>
                    <a:lnTo>
                      <a:pt x="112" y="50"/>
                    </a:lnTo>
                    <a:lnTo>
                      <a:pt x="112" y="48"/>
                    </a:lnTo>
                    <a:lnTo>
                      <a:pt x="114" y="46"/>
                    </a:lnTo>
                    <a:lnTo>
                      <a:pt x="117" y="43"/>
                    </a:lnTo>
                    <a:lnTo>
                      <a:pt x="117" y="41"/>
                    </a:lnTo>
                    <a:lnTo>
                      <a:pt x="118" y="40"/>
                    </a:lnTo>
                    <a:lnTo>
                      <a:pt x="121" y="36"/>
                    </a:lnTo>
                    <a:lnTo>
                      <a:pt x="121" y="35"/>
                    </a:lnTo>
                    <a:lnTo>
                      <a:pt x="122" y="33"/>
                    </a:lnTo>
                    <a:lnTo>
                      <a:pt x="123" y="31"/>
                    </a:lnTo>
                    <a:lnTo>
                      <a:pt x="125" y="30"/>
                    </a:lnTo>
                    <a:lnTo>
                      <a:pt x="126" y="28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30" y="21"/>
                    </a:lnTo>
                    <a:lnTo>
                      <a:pt x="132" y="20"/>
                    </a:lnTo>
                    <a:lnTo>
                      <a:pt x="133" y="18"/>
                    </a:lnTo>
                    <a:lnTo>
                      <a:pt x="134" y="16"/>
                    </a:lnTo>
                    <a:lnTo>
                      <a:pt x="136" y="15"/>
                    </a:lnTo>
                    <a:lnTo>
                      <a:pt x="137" y="13"/>
                    </a:lnTo>
                    <a:lnTo>
                      <a:pt x="138" y="11"/>
                    </a:lnTo>
                    <a:lnTo>
                      <a:pt x="140" y="10"/>
                    </a:lnTo>
                    <a:lnTo>
                      <a:pt x="141" y="8"/>
                    </a:lnTo>
                    <a:lnTo>
                      <a:pt x="143" y="6"/>
                    </a:lnTo>
                    <a:lnTo>
                      <a:pt x="144" y="5"/>
                    </a:lnTo>
                    <a:lnTo>
                      <a:pt x="145" y="5"/>
                    </a:lnTo>
                    <a:lnTo>
                      <a:pt x="147" y="3"/>
                    </a:lnTo>
                    <a:lnTo>
                      <a:pt x="148" y="1"/>
                    </a:lnTo>
                    <a:lnTo>
                      <a:pt x="149" y="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60"/>
              <p:cNvSpPr/>
              <p:nvPr/>
            </p:nvSpPr>
            <p:spPr>
              <a:xfrm>
                <a:off x="7359120" y="4357800"/>
                <a:ext cx="313560" cy="253080"/>
              </a:xfrm>
              <a:custGeom>
                <a:avLst/>
                <a:gdLst/>
                <a:ahLst/>
                <a:rect l="l" t="t" r="r" b="b"/>
                <a:pathLst>
                  <a:path w="175" h="157">
                    <a:moveTo>
                      <a:pt x="0" y="22"/>
                    </a:moveTo>
                    <a:lnTo>
                      <a:pt x="2" y="20"/>
                    </a:lnTo>
                    <a:lnTo>
                      <a:pt x="3" y="20"/>
                    </a:lnTo>
                    <a:lnTo>
                      <a:pt x="4" y="18"/>
                    </a:lnTo>
                    <a:lnTo>
                      <a:pt x="6" y="17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10" y="13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7" y="8"/>
                    </a:lnTo>
                    <a:lnTo>
                      <a:pt x="18" y="8"/>
                    </a:lnTo>
                    <a:lnTo>
                      <a:pt x="19" y="7"/>
                    </a:lnTo>
                    <a:lnTo>
                      <a:pt x="21" y="7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5" y="5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4" y="0"/>
                    </a:lnTo>
                    <a:lnTo>
                      <a:pt x="45" y="0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1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2"/>
                    </a:lnTo>
                    <a:lnTo>
                      <a:pt x="61" y="2"/>
                    </a:lnTo>
                    <a:lnTo>
                      <a:pt x="62" y="2"/>
                    </a:lnTo>
                    <a:lnTo>
                      <a:pt x="63" y="2"/>
                    </a:lnTo>
                    <a:lnTo>
                      <a:pt x="65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5"/>
                    </a:lnTo>
                    <a:lnTo>
                      <a:pt x="70" y="5"/>
                    </a:lnTo>
                    <a:lnTo>
                      <a:pt x="71" y="5"/>
                    </a:lnTo>
                    <a:lnTo>
                      <a:pt x="73" y="7"/>
                    </a:lnTo>
                    <a:lnTo>
                      <a:pt x="74" y="7"/>
                    </a:lnTo>
                    <a:lnTo>
                      <a:pt x="76" y="8"/>
                    </a:lnTo>
                    <a:lnTo>
                      <a:pt x="77" y="8"/>
                    </a:lnTo>
                    <a:lnTo>
                      <a:pt x="78" y="10"/>
                    </a:lnTo>
                    <a:lnTo>
                      <a:pt x="80" y="10"/>
                    </a:lnTo>
                    <a:lnTo>
                      <a:pt x="81" y="12"/>
                    </a:lnTo>
                    <a:lnTo>
                      <a:pt x="82" y="12"/>
                    </a:lnTo>
                    <a:lnTo>
                      <a:pt x="84" y="13"/>
                    </a:lnTo>
                    <a:lnTo>
                      <a:pt x="85" y="15"/>
                    </a:lnTo>
                    <a:lnTo>
                      <a:pt x="87" y="15"/>
                    </a:lnTo>
                    <a:lnTo>
                      <a:pt x="88" y="17"/>
                    </a:lnTo>
                    <a:lnTo>
                      <a:pt x="89" y="18"/>
                    </a:lnTo>
                    <a:lnTo>
                      <a:pt x="91" y="18"/>
                    </a:lnTo>
                    <a:lnTo>
                      <a:pt x="92" y="20"/>
                    </a:lnTo>
                    <a:lnTo>
                      <a:pt x="93" y="22"/>
                    </a:lnTo>
                    <a:lnTo>
                      <a:pt x="95" y="23"/>
                    </a:lnTo>
                    <a:lnTo>
                      <a:pt x="96" y="25"/>
                    </a:lnTo>
                    <a:lnTo>
                      <a:pt x="97" y="25"/>
                    </a:lnTo>
                    <a:lnTo>
                      <a:pt x="99" y="27"/>
                    </a:lnTo>
                    <a:lnTo>
                      <a:pt x="100" y="28"/>
                    </a:lnTo>
                    <a:lnTo>
                      <a:pt x="102" y="30"/>
                    </a:lnTo>
                    <a:lnTo>
                      <a:pt x="103" y="32"/>
                    </a:lnTo>
                    <a:lnTo>
                      <a:pt x="104" y="33"/>
                    </a:lnTo>
                    <a:lnTo>
                      <a:pt x="106" y="35"/>
                    </a:lnTo>
                    <a:lnTo>
                      <a:pt x="107" y="37"/>
                    </a:lnTo>
                    <a:lnTo>
                      <a:pt x="108" y="38"/>
                    </a:lnTo>
                    <a:lnTo>
                      <a:pt x="110" y="40"/>
                    </a:lnTo>
                    <a:lnTo>
                      <a:pt x="111" y="42"/>
                    </a:lnTo>
                    <a:lnTo>
                      <a:pt x="112" y="43"/>
                    </a:lnTo>
                    <a:lnTo>
                      <a:pt x="114" y="45"/>
                    </a:lnTo>
                    <a:lnTo>
                      <a:pt x="115" y="47"/>
                    </a:lnTo>
                    <a:lnTo>
                      <a:pt x="117" y="48"/>
                    </a:lnTo>
                    <a:lnTo>
                      <a:pt x="118" y="50"/>
                    </a:lnTo>
                    <a:lnTo>
                      <a:pt x="121" y="53"/>
                    </a:lnTo>
                    <a:lnTo>
                      <a:pt x="121" y="55"/>
                    </a:lnTo>
                    <a:lnTo>
                      <a:pt x="122" y="57"/>
                    </a:lnTo>
                    <a:lnTo>
                      <a:pt x="123" y="58"/>
                    </a:lnTo>
                    <a:lnTo>
                      <a:pt x="125" y="60"/>
                    </a:lnTo>
                    <a:lnTo>
                      <a:pt x="128" y="63"/>
                    </a:lnTo>
                    <a:lnTo>
                      <a:pt x="128" y="65"/>
                    </a:lnTo>
                    <a:lnTo>
                      <a:pt x="129" y="67"/>
                    </a:lnTo>
                    <a:lnTo>
                      <a:pt x="132" y="70"/>
                    </a:lnTo>
                    <a:lnTo>
                      <a:pt x="132" y="72"/>
                    </a:lnTo>
                    <a:lnTo>
                      <a:pt x="133" y="74"/>
                    </a:lnTo>
                    <a:lnTo>
                      <a:pt x="136" y="77"/>
                    </a:lnTo>
                    <a:lnTo>
                      <a:pt x="136" y="79"/>
                    </a:lnTo>
                    <a:lnTo>
                      <a:pt x="138" y="82"/>
                    </a:lnTo>
                    <a:lnTo>
                      <a:pt x="138" y="84"/>
                    </a:lnTo>
                    <a:lnTo>
                      <a:pt x="141" y="87"/>
                    </a:lnTo>
                    <a:lnTo>
                      <a:pt x="141" y="89"/>
                    </a:lnTo>
                    <a:lnTo>
                      <a:pt x="143" y="90"/>
                    </a:lnTo>
                    <a:lnTo>
                      <a:pt x="145" y="94"/>
                    </a:lnTo>
                    <a:lnTo>
                      <a:pt x="145" y="95"/>
                    </a:lnTo>
                    <a:lnTo>
                      <a:pt x="148" y="99"/>
                    </a:lnTo>
                    <a:lnTo>
                      <a:pt x="148" y="102"/>
                    </a:lnTo>
                    <a:lnTo>
                      <a:pt x="149" y="104"/>
                    </a:lnTo>
                    <a:lnTo>
                      <a:pt x="152" y="107"/>
                    </a:lnTo>
                    <a:lnTo>
                      <a:pt x="152" y="109"/>
                    </a:lnTo>
                    <a:lnTo>
                      <a:pt x="155" y="112"/>
                    </a:lnTo>
                    <a:lnTo>
                      <a:pt x="155" y="115"/>
                    </a:lnTo>
                    <a:lnTo>
                      <a:pt x="156" y="117"/>
                    </a:lnTo>
                    <a:lnTo>
                      <a:pt x="159" y="120"/>
                    </a:lnTo>
                    <a:lnTo>
                      <a:pt x="159" y="124"/>
                    </a:lnTo>
                    <a:lnTo>
                      <a:pt x="160" y="125"/>
                    </a:lnTo>
                    <a:lnTo>
                      <a:pt x="163" y="129"/>
                    </a:lnTo>
                    <a:lnTo>
                      <a:pt x="163" y="132"/>
                    </a:lnTo>
                    <a:lnTo>
                      <a:pt x="166" y="135"/>
                    </a:lnTo>
                    <a:lnTo>
                      <a:pt x="166" y="139"/>
                    </a:lnTo>
                    <a:lnTo>
                      <a:pt x="167" y="140"/>
                    </a:lnTo>
                    <a:lnTo>
                      <a:pt x="170" y="144"/>
                    </a:lnTo>
                    <a:lnTo>
                      <a:pt x="170" y="147"/>
                    </a:lnTo>
                    <a:lnTo>
                      <a:pt x="173" y="150"/>
                    </a:lnTo>
                    <a:lnTo>
                      <a:pt x="173" y="154"/>
                    </a:lnTo>
                    <a:lnTo>
                      <a:pt x="175" y="157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CustomShape 61"/>
              <p:cNvSpPr/>
              <p:nvPr/>
            </p:nvSpPr>
            <p:spPr>
              <a:xfrm>
                <a:off x="7673040" y="4610880"/>
                <a:ext cx="240120" cy="603000"/>
              </a:xfrm>
              <a:custGeom>
                <a:avLst/>
                <a:gdLst/>
                <a:ahLst/>
                <a:rect l="l" t="t" r="r" b="b"/>
                <a:pathLst>
                  <a:path w="134" h="374">
                    <a:moveTo>
                      <a:pt x="0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6" y="12"/>
                    </a:lnTo>
                    <a:lnTo>
                      <a:pt x="6" y="15"/>
                    </a:lnTo>
                    <a:lnTo>
                      <a:pt x="9" y="18"/>
                    </a:lnTo>
                    <a:lnTo>
                      <a:pt x="9" y="22"/>
                    </a:lnTo>
                    <a:lnTo>
                      <a:pt x="11" y="25"/>
                    </a:lnTo>
                    <a:lnTo>
                      <a:pt x="11" y="28"/>
                    </a:lnTo>
                    <a:lnTo>
                      <a:pt x="14" y="32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17" y="42"/>
                    </a:lnTo>
                    <a:lnTo>
                      <a:pt x="20" y="45"/>
                    </a:lnTo>
                    <a:lnTo>
                      <a:pt x="20" y="48"/>
                    </a:lnTo>
                    <a:lnTo>
                      <a:pt x="22" y="52"/>
                    </a:lnTo>
                    <a:lnTo>
                      <a:pt x="22" y="55"/>
                    </a:lnTo>
                    <a:lnTo>
                      <a:pt x="24" y="57"/>
                    </a:lnTo>
                    <a:lnTo>
                      <a:pt x="24" y="58"/>
                    </a:lnTo>
                    <a:lnTo>
                      <a:pt x="25" y="60"/>
                    </a:lnTo>
                    <a:lnTo>
                      <a:pt x="25" y="63"/>
                    </a:lnTo>
                    <a:lnTo>
                      <a:pt x="28" y="67"/>
                    </a:lnTo>
                    <a:lnTo>
                      <a:pt x="28" y="70"/>
                    </a:lnTo>
                    <a:lnTo>
                      <a:pt x="30" y="73"/>
                    </a:lnTo>
                    <a:lnTo>
                      <a:pt x="30" y="77"/>
                    </a:lnTo>
                    <a:lnTo>
                      <a:pt x="33" y="80"/>
                    </a:lnTo>
                    <a:lnTo>
                      <a:pt x="33" y="83"/>
                    </a:lnTo>
                    <a:lnTo>
                      <a:pt x="35" y="85"/>
                    </a:lnTo>
                    <a:lnTo>
                      <a:pt x="35" y="88"/>
                    </a:lnTo>
                    <a:lnTo>
                      <a:pt x="37" y="92"/>
                    </a:lnTo>
                    <a:lnTo>
                      <a:pt x="37" y="95"/>
                    </a:lnTo>
                    <a:lnTo>
                      <a:pt x="40" y="98"/>
                    </a:lnTo>
                    <a:lnTo>
                      <a:pt x="40" y="102"/>
                    </a:lnTo>
                    <a:lnTo>
                      <a:pt x="41" y="103"/>
                    </a:lnTo>
                    <a:lnTo>
                      <a:pt x="41" y="105"/>
                    </a:lnTo>
                    <a:lnTo>
                      <a:pt x="43" y="107"/>
                    </a:lnTo>
                    <a:lnTo>
                      <a:pt x="43" y="110"/>
                    </a:lnTo>
                    <a:lnTo>
                      <a:pt x="46" y="113"/>
                    </a:lnTo>
                    <a:lnTo>
                      <a:pt x="46" y="117"/>
                    </a:lnTo>
                    <a:lnTo>
                      <a:pt x="47" y="118"/>
                    </a:lnTo>
                    <a:lnTo>
                      <a:pt x="47" y="122"/>
                    </a:lnTo>
                    <a:lnTo>
                      <a:pt x="50" y="125"/>
                    </a:lnTo>
                    <a:lnTo>
                      <a:pt x="50" y="128"/>
                    </a:lnTo>
                    <a:lnTo>
                      <a:pt x="51" y="130"/>
                    </a:lnTo>
                    <a:lnTo>
                      <a:pt x="51" y="132"/>
                    </a:lnTo>
                    <a:lnTo>
                      <a:pt x="52" y="133"/>
                    </a:lnTo>
                    <a:lnTo>
                      <a:pt x="52" y="137"/>
                    </a:lnTo>
                    <a:lnTo>
                      <a:pt x="55" y="140"/>
                    </a:lnTo>
                    <a:lnTo>
                      <a:pt x="55" y="143"/>
                    </a:lnTo>
                    <a:lnTo>
                      <a:pt x="56" y="145"/>
                    </a:lnTo>
                    <a:lnTo>
                      <a:pt x="56" y="147"/>
                    </a:lnTo>
                    <a:lnTo>
                      <a:pt x="58" y="148"/>
                    </a:lnTo>
                    <a:lnTo>
                      <a:pt x="58" y="152"/>
                    </a:lnTo>
                    <a:lnTo>
                      <a:pt x="59" y="153"/>
                    </a:lnTo>
                    <a:lnTo>
                      <a:pt x="59" y="155"/>
                    </a:lnTo>
                    <a:lnTo>
                      <a:pt x="61" y="157"/>
                    </a:lnTo>
                    <a:lnTo>
                      <a:pt x="61" y="160"/>
                    </a:lnTo>
                    <a:lnTo>
                      <a:pt x="63" y="163"/>
                    </a:lnTo>
                    <a:lnTo>
                      <a:pt x="63" y="167"/>
                    </a:lnTo>
                    <a:lnTo>
                      <a:pt x="65" y="168"/>
                    </a:lnTo>
                    <a:lnTo>
                      <a:pt x="65" y="172"/>
                    </a:lnTo>
                    <a:lnTo>
                      <a:pt x="67" y="175"/>
                    </a:lnTo>
                    <a:lnTo>
                      <a:pt x="67" y="178"/>
                    </a:lnTo>
                    <a:lnTo>
                      <a:pt x="69" y="180"/>
                    </a:lnTo>
                    <a:lnTo>
                      <a:pt x="69" y="183"/>
                    </a:lnTo>
                    <a:lnTo>
                      <a:pt x="72" y="187"/>
                    </a:lnTo>
                    <a:lnTo>
                      <a:pt x="72" y="190"/>
                    </a:lnTo>
                    <a:lnTo>
                      <a:pt x="73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76" y="202"/>
                    </a:lnTo>
                    <a:lnTo>
                      <a:pt x="77" y="203"/>
                    </a:lnTo>
                    <a:lnTo>
                      <a:pt x="77" y="207"/>
                    </a:lnTo>
                    <a:lnTo>
                      <a:pt x="80" y="210"/>
                    </a:lnTo>
                    <a:lnTo>
                      <a:pt x="80" y="215"/>
                    </a:lnTo>
                    <a:lnTo>
                      <a:pt x="82" y="218"/>
                    </a:lnTo>
                    <a:lnTo>
                      <a:pt x="82" y="222"/>
                    </a:lnTo>
                    <a:lnTo>
                      <a:pt x="84" y="223"/>
                    </a:lnTo>
                    <a:lnTo>
                      <a:pt x="84" y="227"/>
                    </a:lnTo>
                    <a:lnTo>
                      <a:pt x="87" y="230"/>
                    </a:lnTo>
                    <a:lnTo>
                      <a:pt x="87" y="233"/>
                    </a:lnTo>
                    <a:lnTo>
                      <a:pt x="88" y="235"/>
                    </a:lnTo>
                    <a:lnTo>
                      <a:pt x="88" y="238"/>
                    </a:lnTo>
                    <a:lnTo>
                      <a:pt x="91" y="242"/>
                    </a:lnTo>
                    <a:lnTo>
                      <a:pt x="91" y="245"/>
                    </a:lnTo>
                    <a:lnTo>
                      <a:pt x="92" y="247"/>
                    </a:lnTo>
                    <a:lnTo>
                      <a:pt x="92" y="250"/>
                    </a:lnTo>
                    <a:lnTo>
                      <a:pt x="93" y="252"/>
                    </a:lnTo>
                    <a:lnTo>
                      <a:pt x="93" y="253"/>
                    </a:lnTo>
                    <a:lnTo>
                      <a:pt x="95" y="255"/>
                    </a:lnTo>
                    <a:lnTo>
                      <a:pt x="95" y="258"/>
                    </a:lnTo>
                    <a:lnTo>
                      <a:pt x="98" y="262"/>
                    </a:lnTo>
                    <a:lnTo>
                      <a:pt x="98" y="267"/>
                    </a:lnTo>
                    <a:lnTo>
                      <a:pt x="100" y="270"/>
                    </a:lnTo>
                    <a:lnTo>
                      <a:pt x="100" y="273"/>
                    </a:lnTo>
                    <a:lnTo>
                      <a:pt x="102" y="275"/>
                    </a:lnTo>
                    <a:lnTo>
                      <a:pt x="102" y="278"/>
                    </a:lnTo>
                    <a:lnTo>
                      <a:pt x="104" y="282"/>
                    </a:lnTo>
                    <a:lnTo>
                      <a:pt x="104" y="287"/>
                    </a:lnTo>
                    <a:lnTo>
                      <a:pt x="107" y="290"/>
                    </a:lnTo>
                    <a:lnTo>
                      <a:pt x="107" y="293"/>
                    </a:lnTo>
                    <a:lnTo>
                      <a:pt x="108" y="295"/>
                    </a:lnTo>
                    <a:lnTo>
                      <a:pt x="108" y="299"/>
                    </a:lnTo>
                    <a:lnTo>
                      <a:pt x="111" y="302"/>
                    </a:lnTo>
                    <a:lnTo>
                      <a:pt x="111" y="307"/>
                    </a:lnTo>
                    <a:lnTo>
                      <a:pt x="114" y="310"/>
                    </a:lnTo>
                    <a:lnTo>
                      <a:pt x="114" y="314"/>
                    </a:lnTo>
                    <a:lnTo>
                      <a:pt x="115" y="315"/>
                    </a:lnTo>
                    <a:lnTo>
                      <a:pt x="115" y="319"/>
                    </a:lnTo>
                    <a:lnTo>
                      <a:pt x="118" y="322"/>
                    </a:lnTo>
                    <a:lnTo>
                      <a:pt x="118" y="325"/>
                    </a:lnTo>
                    <a:lnTo>
                      <a:pt x="119" y="327"/>
                    </a:lnTo>
                    <a:lnTo>
                      <a:pt x="119" y="330"/>
                    </a:lnTo>
                    <a:lnTo>
                      <a:pt x="122" y="334"/>
                    </a:lnTo>
                    <a:lnTo>
                      <a:pt x="122" y="337"/>
                    </a:lnTo>
                    <a:lnTo>
                      <a:pt x="123" y="339"/>
                    </a:lnTo>
                    <a:lnTo>
                      <a:pt x="123" y="342"/>
                    </a:lnTo>
                    <a:lnTo>
                      <a:pt x="126" y="345"/>
                    </a:lnTo>
                    <a:lnTo>
                      <a:pt x="126" y="350"/>
                    </a:lnTo>
                    <a:lnTo>
                      <a:pt x="129" y="354"/>
                    </a:lnTo>
                    <a:lnTo>
                      <a:pt x="129" y="357"/>
                    </a:lnTo>
                    <a:lnTo>
                      <a:pt x="130" y="359"/>
                    </a:lnTo>
                    <a:lnTo>
                      <a:pt x="130" y="362"/>
                    </a:lnTo>
                    <a:lnTo>
                      <a:pt x="133" y="365"/>
                    </a:lnTo>
                    <a:lnTo>
                      <a:pt x="133" y="369"/>
                    </a:lnTo>
                    <a:lnTo>
                      <a:pt x="134" y="370"/>
                    </a:lnTo>
                    <a:lnTo>
                      <a:pt x="134" y="374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CustomShape 62"/>
              <p:cNvSpPr/>
              <p:nvPr/>
            </p:nvSpPr>
            <p:spPr>
              <a:xfrm>
                <a:off x="7913520" y="5214600"/>
                <a:ext cx="266760" cy="535320"/>
              </a:xfrm>
              <a:custGeom>
                <a:avLst/>
                <a:gdLst/>
                <a:ahLst/>
                <a:rect l="l" t="t" r="r" b="b"/>
                <a:pathLst>
                  <a:path w="149" h="332">
                    <a:moveTo>
                      <a:pt x="0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7" y="15"/>
                    </a:lnTo>
                    <a:lnTo>
                      <a:pt x="7" y="18"/>
                    </a:lnTo>
                    <a:lnTo>
                      <a:pt x="9" y="20"/>
                    </a:lnTo>
                    <a:lnTo>
                      <a:pt x="9" y="23"/>
                    </a:lnTo>
                    <a:lnTo>
                      <a:pt x="11" y="26"/>
                    </a:lnTo>
                    <a:lnTo>
                      <a:pt x="11" y="30"/>
                    </a:lnTo>
                    <a:lnTo>
                      <a:pt x="13" y="31"/>
                    </a:lnTo>
                    <a:lnTo>
                      <a:pt x="13" y="35"/>
                    </a:lnTo>
                    <a:lnTo>
                      <a:pt x="15" y="38"/>
                    </a:lnTo>
                    <a:lnTo>
                      <a:pt x="15" y="41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21" y="53"/>
                    </a:lnTo>
                    <a:lnTo>
                      <a:pt x="21" y="56"/>
                    </a:lnTo>
                    <a:lnTo>
                      <a:pt x="24" y="60"/>
                    </a:lnTo>
                    <a:lnTo>
                      <a:pt x="24" y="63"/>
                    </a:lnTo>
                    <a:lnTo>
                      <a:pt x="25" y="65"/>
                    </a:lnTo>
                    <a:lnTo>
                      <a:pt x="25" y="68"/>
                    </a:lnTo>
                    <a:lnTo>
                      <a:pt x="28" y="71"/>
                    </a:lnTo>
                    <a:lnTo>
                      <a:pt x="28" y="75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33" y="86"/>
                    </a:lnTo>
                    <a:lnTo>
                      <a:pt x="33" y="90"/>
                    </a:lnTo>
                    <a:lnTo>
                      <a:pt x="36" y="93"/>
                    </a:lnTo>
                    <a:lnTo>
                      <a:pt x="36" y="96"/>
                    </a:lnTo>
                    <a:lnTo>
                      <a:pt x="37" y="98"/>
                    </a:lnTo>
                    <a:lnTo>
                      <a:pt x="37" y="100"/>
                    </a:lnTo>
                    <a:lnTo>
                      <a:pt x="39" y="101"/>
                    </a:lnTo>
                    <a:lnTo>
                      <a:pt x="39" y="105"/>
                    </a:lnTo>
                    <a:lnTo>
                      <a:pt x="41" y="108"/>
                    </a:lnTo>
                    <a:lnTo>
                      <a:pt x="41" y="111"/>
                    </a:lnTo>
                    <a:lnTo>
                      <a:pt x="44" y="115"/>
                    </a:lnTo>
                    <a:lnTo>
                      <a:pt x="44" y="118"/>
                    </a:lnTo>
                    <a:lnTo>
                      <a:pt x="47" y="121"/>
                    </a:lnTo>
                    <a:lnTo>
                      <a:pt x="47" y="125"/>
                    </a:lnTo>
                    <a:lnTo>
                      <a:pt x="48" y="126"/>
                    </a:lnTo>
                    <a:lnTo>
                      <a:pt x="48" y="128"/>
                    </a:lnTo>
                    <a:lnTo>
                      <a:pt x="50" y="130"/>
                    </a:lnTo>
                    <a:lnTo>
                      <a:pt x="50" y="131"/>
                    </a:lnTo>
                    <a:lnTo>
                      <a:pt x="51" y="133"/>
                    </a:lnTo>
                    <a:lnTo>
                      <a:pt x="51" y="135"/>
                    </a:lnTo>
                    <a:lnTo>
                      <a:pt x="52" y="136"/>
                    </a:lnTo>
                    <a:lnTo>
                      <a:pt x="52" y="138"/>
                    </a:lnTo>
                    <a:lnTo>
                      <a:pt x="54" y="140"/>
                    </a:lnTo>
                    <a:lnTo>
                      <a:pt x="54" y="143"/>
                    </a:lnTo>
                    <a:lnTo>
                      <a:pt x="56" y="146"/>
                    </a:lnTo>
                    <a:lnTo>
                      <a:pt x="56" y="150"/>
                    </a:lnTo>
                    <a:lnTo>
                      <a:pt x="59" y="153"/>
                    </a:lnTo>
                    <a:lnTo>
                      <a:pt x="59" y="155"/>
                    </a:lnTo>
                    <a:lnTo>
                      <a:pt x="61" y="156"/>
                    </a:lnTo>
                    <a:lnTo>
                      <a:pt x="61" y="160"/>
                    </a:lnTo>
                    <a:lnTo>
                      <a:pt x="63" y="163"/>
                    </a:lnTo>
                    <a:lnTo>
                      <a:pt x="63" y="166"/>
                    </a:lnTo>
                    <a:lnTo>
                      <a:pt x="66" y="170"/>
                    </a:lnTo>
                    <a:lnTo>
                      <a:pt x="66" y="171"/>
                    </a:lnTo>
                    <a:lnTo>
                      <a:pt x="67" y="173"/>
                    </a:lnTo>
                    <a:lnTo>
                      <a:pt x="67" y="175"/>
                    </a:lnTo>
                    <a:lnTo>
                      <a:pt x="70" y="178"/>
                    </a:lnTo>
                    <a:lnTo>
                      <a:pt x="70" y="181"/>
                    </a:lnTo>
                    <a:lnTo>
                      <a:pt x="73" y="185"/>
                    </a:lnTo>
                    <a:lnTo>
                      <a:pt x="73" y="188"/>
                    </a:lnTo>
                    <a:lnTo>
                      <a:pt x="76" y="191"/>
                    </a:lnTo>
                    <a:lnTo>
                      <a:pt x="76" y="195"/>
                    </a:lnTo>
                    <a:lnTo>
                      <a:pt x="77" y="196"/>
                    </a:lnTo>
                    <a:lnTo>
                      <a:pt x="78" y="198"/>
                    </a:lnTo>
                    <a:lnTo>
                      <a:pt x="78" y="200"/>
                    </a:lnTo>
                    <a:lnTo>
                      <a:pt x="81" y="203"/>
                    </a:lnTo>
                    <a:lnTo>
                      <a:pt x="81" y="206"/>
                    </a:lnTo>
                    <a:lnTo>
                      <a:pt x="84" y="210"/>
                    </a:lnTo>
                    <a:lnTo>
                      <a:pt x="84" y="213"/>
                    </a:lnTo>
                    <a:lnTo>
                      <a:pt x="85" y="215"/>
                    </a:lnTo>
                    <a:lnTo>
                      <a:pt x="88" y="218"/>
                    </a:lnTo>
                    <a:lnTo>
                      <a:pt x="88" y="221"/>
                    </a:lnTo>
                    <a:lnTo>
                      <a:pt x="91" y="225"/>
                    </a:lnTo>
                    <a:lnTo>
                      <a:pt x="91" y="226"/>
                    </a:lnTo>
                    <a:lnTo>
                      <a:pt x="93" y="230"/>
                    </a:lnTo>
                    <a:lnTo>
                      <a:pt x="93" y="233"/>
                    </a:lnTo>
                    <a:lnTo>
                      <a:pt x="96" y="236"/>
                    </a:lnTo>
                    <a:lnTo>
                      <a:pt x="96" y="238"/>
                    </a:lnTo>
                    <a:lnTo>
                      <a:pt x="99" y="241"/>
                    </a:lnTo>
                    <a:lnTo>
                      <a:pt x="99" y="245"/>
                    </a:lnTo>
                    <a:lnTo>
                      <a:pt x="100" y="246"/>
                    </a:lnTo>
                    <a:lnTo>
                      <a:pt x="103" y="250"/>
                    </a:lnTo>
                    <a:lnTo>
                      <a:pt x="103" y="251"/>
                    </a:lnTo>
                    <a:lnTo>
                      <a:pt x="106" y="255"/>
                    </a:lnTo>
                    <a:lnTo>
                      <a:pt x="106" y="258"/>
                    </a:lnTo>
                    <a:lnTo>
                      <a:pt x="107" y="260"/>
                    </a:lnTo>
                    <a:lnTo>
                      <a:pt x="110" y="263"/>
                    </a:lnTo>
                    <a:lnTo>
                      <a:pt x="110" y="265"/>
                    </a:lnTo>
                    <a:lnTo>
                      <a:pt x="113" y="268"/>
                    </a:lnTo>
                    <a:lnTo>
                      <a:pt x="113" y="271"/>
                    </a:lnTo>
                    <a:lnTo>
                      <a:pt x="114" y="273"/>
                    </a:lnTo>
                    <a:lnTo>
                      <a:pt x="117" y="276"/>
                    </a:lnTo>
                    <a:lnTo>
                      <a:pt x="117" y="278"/>
                    </a:lnTo>
                    <a:lnTo>
                      <a:pt x="118" y="280"/>
                    </a:lnTo>
                    <a:lnTo>
                      <a:pt x="121" y="283"/>
                    </a:lnTo>
                    <a:lnTo>
                      <a:pt x="121" y="285"/>
                    </a:lnTo>
                    <a:lnTo>
                      <a:pt x="124" y="288"/>
                    </a:lnTo>
                    <a:lnTo>
                      <a:pt x="124" y="290"/>
                    </a:lnTo>
                    <a:lnTo>
                      <a:pt x="126" y="293"/>
                    </a:lnTo>
                    <a:lnTo>
                      <a:pt x="126" y="295"/>
                    </a:lnTo>
                    <a:lnTo>
                      <a:pt x="128" y="296"/>
                    </a:lnTo>
                    <a:lnTo>
                      <a:pt x="130" y="300"/>
                    </a:lnTo>
                    <a:lnTo>
                      <a:pt x="130" y="302"/>
                    </a:lnTo>
                    <a:lnTo>
                      <a:pt x="133" y="305"/>
                    </a:lnTo>
                    <a:lnTo>
                      <a:pt x="133" y="307"/>
                    </a:lnTo>
                    <a:lnTo>
                      <a:pt x="134" y="308"/>
                    </a:lnTo>
                    <a:lnTo>
                      <a:pt x="136" y="310"/>
                    </a:lnTo>
                    <a:lnTo>
                      <a:pt x="139" y="313"/>
                    </a:lnTo>
                    <a:lnTo>
                      <a:pt x="139" y="315"/>
                    </a:lnTo>
                    <a:lnTo>
                      <a:pt x="140" y="317"/>
                    </a:lnTo>
                    <a:lnTo>
                      <a:pt x="143" y="320"/>
                    </a:lnTo>
                    <a:lnTo>
                      <a:pt x="143" y="322"/>
                    </a:lnTo>
                    <a:lnTo>
                      <a:pt x="144" y="323"/>
                    </a:lnTo>
                    <a:lnTo>
                      <a:pt x="145" y="325"/>
                    </a:lnTo>
                    <a:lnTo>
                      <a:pt x="148" y="328"/>
                    </a:lnTo>
                    <a:lnTo>
                      <a:pt x="148" y="330"/>
                    </a:lnTo>
                    <a:lnTo>
                      <a:pt x="149" y="332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CustomShape 63"/>
              <p:cNvSpPr/>
              <p:nvPr/>
            </p:nvSpPr>
            <p:spPr>
              <a:xfrm>
                <a:off x="8180640" y="5750280"/>
                <a:ext cx="311760" cy="170640"/>
              </a:xfrm>
              <a:custGeom>
                <a:avLst/>
                <a:gdLst/>
                <a:ahLst/>
                <a:rect l="l" t="t" r="r" b="b"/>
                <a:pathLst>
                  <a:path w="174" h="106">
                    <a:moveTo>
                      <a:pt x="0" y="0"/>
                    </a:move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7" y="8"/>
                    </a:lnTo>
                    <a:lnTo>
                      <a:pt x="10" y="11"/>
                    </a:lnTo>
                    <a:lnTo>
                      <a:pt x="10" y="13"/>
                    </a:lnTo>
                    <a:lnTo>
                      <a:pt x="11" y="15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7" y="21"/>
                    </a:lnTo>
                    <a:lnTo>
                      <a:pt x="18" y="23"/>
                    </a:lnTo>
                    <a:lnTo>
                      <a:pt x="20" y="25"/>
                    </a:lnTo>
                    <a:lnTo>
                      <a:pt x="21" y="26"/>
                    </a:lnTo>
                    <a:lnTo>
                      <a:pt x="22" y="28"/>
                    </a:lnTo>
                    <a:lnTo>
                      <a:pt x="24" y="30"/>
                    </a:lnTo>
                    <a:lnTo>
                      <a:pt x="25" y="31"/>
                    </a:lnTo>
                    <a:lnTo>
                      <a:pt x="26" y="33"/>
                    </a:lnTo>
                    <a:lnTo>
                      <a:pt x="28" y="35"/>
                    </a:lnTo>
                    <a:lnTo>
                      <a:pt x="29" y="36"/>
                    </a:lnTo>
                    <a:lnTo>
                      <a:pt x="31" y="38"/>
                    </a:lnTo>
                    <a:lnTo>
                      <a:pt x="32" y="38"/>
                    </a:lnTo>
                    <a:lnTo>
                      <a:pt x="33" y="40"/>
                    </a:lnTo>
                    <a:lnTo>
                      <a:pt x="35" y="41"/>
                    </a:lnTo>
                    <a:lnTo>
                      <a:pt x="36" y="43"/>
                    </a:lnTo>
                    <a:lnTo>
                      <a:pt x="37" y="45"/>
                    </a:lnTo>
                    <a:lnTo>
                      <a:pt x="39" y="46"/>
                    </a:lnTo>
                    <a:lnTo>
                      <a:pt x="40" y="46"/>
                    </a:lnTo>
                    <a:lnTo>
                      <a:pt x="42" y="48"/>
                    </a:lnTo>
                    <a:lnTo>
                      <a:pt x="43" y="50"/>
                    </a:lnTo>
                    <a:lnTo>
                      <a:pt x="44" y="51"/>
                    </a:lnTo>
                    <a:lnTo>
                      <a:pt x="46" y="53"/>
                    </a:lnTo>
                    <a:lnTo>
                      <a:pt x="47" y="53"/>
                    </a:lnTo>
                    <a:lnTo>
                      <a:pt x="48" y="55"/>
                    </a:lnTo>
                    <a:lnTo>
                      <a:pt x="50" y="56"/>
                    </a:lnTo>
                    <a:lnTo>
                      <a:pt x="51" y="58"/>
                    </a:lnTo>
                    <a:lnTo>
                      <a:pt x="52" y="58"/>
                    </a:lnTo>
                    <a:lnTo>
                      <a:pt x="54" y="60"/>
                    </a:lnTo>
                    <a:lnTo>
                      <a:pt x="55" y="61"/>
                    </a:lnTo>
                    <a:lnTo>
                      <a:pt x="57" y="61"/>
                    </a:lnTo>
                    <a:lnTo>
                      <a:pt x="58" y="63"/>
                    </a:lnTo>
                    <a:lnTo>
                      <a:pt x="59" y="65"/>
                    </a:lnTo>
                    <a:lnTo>
                      <a:pt x="61" y="65"/>
                    </a:lnTo>
                    <a:lnTo>
                      <a:pt x="62" y="66"/>
                    </a:lnTo>
                    <a:lnTo>
                      <a:pt x="63" y="68"/>
                    </a:lnTo>
                    <a:lnTo>
                      <a:pt x="65" y="68"/>
                    </a:lnTo>
                    <a:lnTo>
                      <a:pt x="66" y="70"/>
                    </a:lnTo>
                    <a:lnTo>
                      <a:pt x="68" y="70"/>
                    </a:lnTo>
                    <a:lnTo>
                      <a:pt x="69" y="71"/>
                    </a:lnTo>
                    <a:lnTo>
                      <a:pt x="70" y="73"/>
                    </a:lnTo>
                    <a:lnTo>
                      <a:pt x="72" y="73"/>
                    </a:lnTo>
                    <a:lnTo>
                      <a:pt x="73" y="75"/>
                    </a:lnTo>
                    <a:lnTo>
                      <a:pt x="74" y="75"/>
                    </a:lnTo>
                    <a:lnTo>
                      <a:pt x="76" y="76"/>
                    </a:lnTo>
                    <a:lnTo>
                      <a:pt x="77" y="76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1" y="80"/>
                    </a:lnTo>
                    <a:lnTo>
                      <a:pt x="83" y="80"/>
                    </a:lnTo>
                    <a:lnTo>
                      <a:pt x="84" y="81"/>
                    </a:lnTo>
                    <a:lnTo>
                      <a:pt x="85" y="81"/>
                    </a:lnTo>
                    <a:lnTo>
                      <a:pt x="87" y="83"/>
                    </a:lnTo>
                    <a:lnTo>
                      <a:pt x="88" y="83"/>
                    </a:lnTo>
                    <a:lnTo>
                      <a:pt x="89" y="83"/>
                    </a:lnTo>
                    <a:lnTo>
                      <a:pt x="91" y="85"/>
                    </a:lnTo>
                    <a:lnTo>
                      <a:pt x="92" y="85"/>
                    </a:lnTo>
                    <a:lnTo>
                      <a:pt x="93" y="86"/>
                    </a:lnTo>
                    <a:lnTo>
                      <a:pt x="95" y="86"/>
                    </a:lnTo>
                    <a:lnTo>
                      <a:pt x="96" y="88"/>
                    </a:lnTo>
                    <a:lnTo>
                      <a:pt x="98" y="88"/>
                    </a:lnTo>
                    <a:lnTo>
                      <a:pt x="99" y="88"/>
                    </a:lnTo>
                    <a:lnTo>
                      <a:pt x="100" y="90"/>
                    </a:lnTo>
                    <a:lnTo>
                      <a:pt x="102" y="90"/>
                    </a:lnTo>
                    <a:lnTo>
                      <a:pt x="103" y="90"/>
                    </a:lnTo>
                    <a:lnTo>
                      <a:pt x="104" y="91"/>
                    </a:lnTo>
                    <a:lnTo>
                      <a:pt x="106" y="91"/>
                    </a:lnTo>
                    <a:lnTo>
                      <a:pt x="107" y="91"/>
                    </a:lnTo>
                    <a:lnTo>
                      <a:pt x="109" y="93"/>
                    </a:lnTo>
                    <a:lnTo>
                      <a:pt x="110" y="93"/>
                    </a:lnTo>
                    <a:lnTo>
                      <a:pt x="111" y="93"/>
                    </a:lnTo>
                    <a:lnTo>
                      <a:pt x="113" y="95"/>
                    </a:lnTo>
                    <a:lnTo>
                      <a:pt x="114" y="95"/>
                    </a:lnTo>
                    <a:lnTo>
                      <a:pt x="115" y="95"/>
                    </a:lnTo>
                    <a:lnTo>
                      <a:pt x="117" y="96"/>
                    </a:lnTo>
                    <a:lnTo>
                      <a:pt x="118" y="96"/>
                    </a:lnTo>
                    <a:lnTo>
                      <a:pt x="119" y="96"/>
                    </a:lnTo>
                    <a:lnTo>
                      <a:pt x="121" y="96"/>
                    </a:lnTo>
                    <a:lnTo>
                      <a:pt x="122" y="98"/>
                    </a:lnTo>
                    <a:lnTo>
                      <a:pt x="124" y="98"/>
                    </a:lnTo>
                    <a:lnTo>
                      <a:pt x="125" y="98"/>
                    </a:lnTo>
                    <a:lnTo>
                      <a:pt x="126" y="98"/>
                    </a:lnTo>
                    <a:lnTo>
                      <a:pt x="128" y="100"/>
                    </a:lnTo>
                    <a:lnTo>
                      <a:pt x="129" y="100"/>
                    </a:lnTo>
                    <a:lnTo>
                      <a:pt x="130" y="100"/>
                    </a:lnTo>
                    <a:lnTo>
                      <a:pt x="132" y="100"/>
                    </a:lnTo>
                    <a:lnTo>
                      <a:pt x="133" y="100"/>
                    </a:lnTo>
                    <a:lnTo>
                      <a:pt x="135" y="101"/>
                    </a:lnTo>
                    <a:lnTo>
                      <a:pt x="136" y="101"/>
                    </a:lnTo>
                    <a:lnTo>
                      <a:pt x="137" y="101"/>
                    </a:lnTo>
                    <a:lnTo>
                      <a:pt x="139" y="101"/>
                    </a:lnTo>
                    <a:lnTo>
                      <a:pt x="140" y="101"/>
                    </a:lnTo>
                    <a:lnTo>
                      <a:pt x="141" y="103"/>
                    </a:lnTo>
                    <a:lnTo>
                      <a:pt x="143" y="103"/>
                    </a:lnTo>
                    <a:lnTo>
                      <a:pt x="144" y="103"/>
                    </a:lnTo>
                    <a:lnTo>
                      <a:pt x="145" y="103"/>
                    </a:lnTo>
                    <a:lnTo>
                      <a:pt x="147" y="103"/>
                    </a:lnTo>
                    <a:lnTo>
                      <a:pt x="148" y="103"/>
                    </a:lnTo>
                    <a:lnTo>
                      <a:pt x="150" y="103"/>
                    </a:lnTo>
                    <a:lnTo>
                      <a:pt x="151" y="105"/>
                    </a:lnTo>
                    <a:lnTo>
                      <a:pt x="152" y="105"/>
                    </a:lnTo>
                    <a:lnTo>
                      <a:pt x="154" y="105"/>
                    </a:lnTo>
                    <a:lnTo>
                      <a:pt x="155" y="105"/>
                    </a:lnTo>
                    <a:lnTo>
                      <a:pt x="156" y="105"/>
                    </a:lnTo>
                    <a:lnTo>
                      <a:pt x="158" y="105"/>
                    </a:lnTo>
                    <a:lnTo>
                      <a:pt x="159" y="105"/>
                    </a:lnTo>
                    <a:lnTo>
                      <a:pt x="161" y="105"/>
                    </a:lnTo>
                    <a:lnTo>
                      <a:pt x="162" y="106"/>
                    </a:lnTo>
                    <a:lnTo>
                      <a:pt x="163" y="106"/>
                    </a:lnTo>
                    <a:lnTo>
                      <a:pt x="165" y="106"/>
                    </a:lnTo>
                    <a:lnTo>
                      <a:pt x="166" y="106"/>
                    </a:lnTo>
                    <a:lnTo>
                      <a:pt x="167" y="106"/>
                    </a:lnTo>
                    <a:lnTo>
                      <a:pt x="169" y="106"/>
                    </a:lnTo>
                    <a:lnTo>
                      <a:pt x="170" y="106"/>
                    </a:lnTo>
                    <a:lnTo>
                      <a:pt x="171" y="106"/>
                    </a:lnTo>
                    <a:lnTo>
                      <a:pt x="173" y="106"/>
                    </a:lnTo>
                    <a:lnTo>
                      <a:pt x="174" y="106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CustomShape 64"/>
              <p:cNvSpPr/>
              <p:nvPr/>
            </p:nvSpPr>
            <p:spPr>
              <a:xfrm>
                <a:off x="8492760" y="5921280"/>
                <a:ext cx="169920" cy="2880"/>
              </a:xfrm>
              <a:custGeom>
                <a:avLst/>
                <a:gdLst/>
                <a:ahLst/>
                <a:rect l="l" t="t" r="r" b="b"/>
                <a:pathLst>
                  <a:path w="95" h="2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2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2" y="2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1" y="2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8" y="2"/>
                    </a:lnTo>
                    <a:lnTo>
                      <a:pt x="49" y="2"/>
                    </a:lnTo>
                    <a:lnTo>
                      <a:pt x="51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5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59" y="2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3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7" y="2"/>
                    </a:lnTo>
                    <a:lnTo>
                      <a:pt x="69" y="2"/>
                    </a:lnTo>
                    <a:lnTo>
                      <a:pt x="70" y="2"/>
                    </a:lnTo>
                    <a:lnTo>
                      <a:pt x="71" y="2"/>
                    </a:lnTo>
                    <a:lnTo>
                      <a:pt x="73" y="2"/>
                    </a:lnTo>
                    <a:lnTo>
                      <a:pt x="74" y="2"/>
                    </a:lnTo>
                    <a:lnTo>
                      <a:pt x="75" y="2"/>
                    </a:lnTo>
                    <a:lnTo>
                      <a:pt x="77" y="2"/>
                    </a:lnTo>
                    <a:lnTo>
                      <a:pt x="78" y="2"/>
                    </a:lnTo>
                    <a:lnTo>
                      <a:pt x="79" y="2"/>
                    </a:lnTo>
                    <a:lnTo>
                      <a:pt x="81" y="2"/>
                    </a:lnTo>
                    <a:lnTo>
                      <a:pt x="82" y="2"/>
                    </a:lnTo>
                    <a:lnTo>
                      <a:pt x="84" y="2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8" y="2"/>
                    </a:lnTo>
                    <a:lnTo>
                      <a:pt x="89" y="2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3" y="2"/>
                    </a:lnTo>
                    <a:lnTo>
                      <a:pt x="95" y="2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custDash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7" name="CustomShape 65"/>
            <p:cNvSpPr/>
            <p:nvPr/>
          </p:nvSpPr>
          <p:spPr>
            <a:xfrm>
              <a:off x="6846840" y="5904000"/>
              <a:ext cx="185868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39639d"/>
                  </a:solidFill>
                  <a:latin typeface="Lucida Sans Unicode"/>
                </a:rPr>
                <a:t>First phase vocoder synthesis window overlaps coherently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7829</TotalTime>
  <Application>LibreOffice/6.0.7.3$Linux_X86_64 LibreOffice_project/00m0$Build-3</Application>
  <Words>711</Words>
  <Paragraphs>196</Paragraphs>
  <Company>Deftones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2007-02-26T20:21:40Z</dcterms:created>
  <dc:creator>savp1801</dc:creator>
  <dc:description/>
  <dc:language>en-US</dc:language>
  <cp:lastModifiedBy>Patrick-André</cp:lastModifiedBy>
  <dcterms:modified xsi:type="dcterms:W3CDTF">2007-05-06T17:10:01Z</dcterms:modified>
  <cp:revision>661</cp:revision>
  <dc:subject/>
  <dc:title>Hybrid Time-Scale Modification of Audio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Deftones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