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6327"/>
  </p:normalViewPr>
  <p:slideViewPr>
    <p:cSldViewPr snapToGrid="0" snapToObjects="1" showGuides="1">
      <p:cViewPr varScale="1">
        <p:scale>
          <a:sx n="90" d="100"/>
          <a:sy n="90" d="100"/>
        </p:scale>
        <p:origin x="216" y="1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9128-091F-0942-8242-F9525353C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0488E-BA2A-A64C-8E9E-7F57352CA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94F6-D629-5A4D-921B-2AA68519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A19-972D-E34E-8672-3635949EA483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30B0-6F79-FF44-A360-01B2E506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01E4-2D43-3946-B601-5785D346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CE7-08CE-2749-B728-DE6ACBE0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1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7229-4C7E-A548-8F1C-2BA14882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326EC-74AA-FF41-8317-DAE3CB502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1247-A731-294F-96AD-58A05F8C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A19-972D-E34E-8672-3635949EA483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4D71-B15C-3141-984B-C1BE0CB3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B6982-967D-544F-BF20-2ECA0C83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CE7-08CE-2749-B728-DE6ACBE0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B8829-33B3-9B46-837C-F84AA9E3A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47126-2B75-D94D-BA49-016AD6F56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53AF-2F35-8347-BF94-9B6EC257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A19-972D-E34E-8672-3635949EA483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3198-4935-F149-9AE2-5204C203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5090-B9EE-F240-96D4-513DF0D6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CE7-08CE-2749-B728-DE6ACBE0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6920-A1C7-4649-9B1A-BC1326CC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4F7A-14BA-6B49-A508-305B338E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B8F2-1D7A-FB4A-BA4D-F64C5009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A19-972D-E34E-8672-3635949EA483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69A4-797A-4249-AC3C-15C954DB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5D1A5-CF5C-9840-9074-FAE0E175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CE7-08CE-2749-B728-DE6ACBE0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9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E98D-3796-2C4D-873C-26661C3D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BD43E-CEAE-A34D-BB67-BEC614A6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E46E2-BE03-4D44-AE26-9DAA4D14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A19-972D-E34E-8672-3635949EA483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5339A-9263-F542-80A2-F9C2F65B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0A053-73E4-9245-82E6-1E30FC34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CE7-08CE-2749-B728-DE6ACBE0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6DFE-09E4-6E40-9751-350B63B3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3CA4-A8CB-D041-B510-8503B2493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32AF-E62E-5943-B4E7-E131B7B78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FFFF1-5448-9D42-B08F-0A2DD953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A19-972D-E34E-8672-3635949EA483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C5C75-9592-1F4E-A92C-FBA1A8D1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12059-BEE4-A945-82A3-969FD090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CE7-08CE-2749-B728-DE6ACBE0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6204-1F26-7547-81B4-48C1EDB4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A89F-147E-8C4E-BF99-97B61F55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540D2-69AA-4242-AB27-D100D23F0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6B02A-9472-1645-8762-E7A235AE5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4357A-D196-1F48-8F60-DACC87F5E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442CD-0CBE-CB4A-A899-03CB45AB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A19-972D-E34E-8672-3635949EA483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A5D69-6ACA-9B4E-9E87-040633B7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3CC59-B823-F84F-A18D-96D2C7F6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CE7-08CE-2749-B728-DE6ACBE0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2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26B3-C0DF-824A-889E-7A3C4C14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A1CAD-198C-E84B-B72C-C1C3D053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A19-972D-E34E-8672-3635949EA483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F581E-B723-904C-AFF8-B822063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25771-D34D-D044-8CC3-BC5C3A10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CE7-08CE-2749-B728-DE6ACBE0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6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BA48B-4CC3-624F-AA8B-BFC0A4DE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A19-972D-E34E-8672-3635949EA483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96184-3FB4-EB40-B841-65150C18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0E3FC-31EA-9040-9419-7F6F8B14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CE7-08CE-2749-B728-DE6ACBE0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3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CF3A-0BDE-4546-85AA-A3B1BA8A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3381-DE48-6C4B-AE39-23E7D133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44863-7BF7-EC42-A4B4-C12354027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38C7C-F058-C147-952E-80AFAD27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A19-972D-E34E-8672-3635949EA483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11A45-B8B5-E345-BE68-BB90C5DA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E3341-3134-E643-B856-8477FE01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CE7-08CE-2749-B728-DE6ACBE0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6CA3-C0D6-7648-9860-FF5CB991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FF7BB-C391-6B40-8A56-537124C09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B93F3-73C9-6248-A1EC-BE473EDE3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AA48E-8996-2B4B-AC88-EC0903AD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A19-972D-E34E-8672-3635949EA483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CE36-C9F4-314C-A360-A8DBC9C0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938A3-09D8-A34B-B6F2-CD35746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6CE7-08CE-2749-B728-DE6ACBE0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7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DCBEB-07FD-104B-AC3B-8D5F8CAA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7A017-3F1F-994A-BF52-A0289431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55201-015E-E945-8E32-F456EF17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2A19-972D-E34E-8672-3635949EA483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C0E70-C318-D748-986B-EFA9FC0ED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B2E9-1F97-8F45-B71C-856F2F85E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6CE7-08CE-2749-B728-DE6ACBE06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CC3C00-D4EB-524C-BC18-905CF31B1CEB}"/>
              </a:ext>
            </a:extLst>
          </p:cNvPr>
          <p:cNvSpPr txBox="1"/>
          <p:nvPr/>
        </p:nvSpPr>
        <p:spPr>
          <a:xfrm>
            <a:off x="840259" y="2767280"/>
            <a:ext cx="3995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Levels of Research</a:t>
            </a:r>
          </a:p>
          <a:p>
            <a:pPr algn="ctr"/>
            <a:r>
              <a:rPr lang="en-US" sz="4000" dirty="0"/>
              <a:t>Reproducibility</a:t>
            </a:r>
          </a:p>
        </p:txBody>
      </p:sp>
      <p:pic>
        <p:nvPicPr>
          <p:cNvPr id="8" name="Picture 7" descr="A picture containing indoor, person, person&#10;&#10;Description automatically generated">
            <a:extLst>
              <a:ext uri="{FF2B5EF4-FFF2-40B4-BE49-F238E27FC236}">
                <a16:creationId xmlns:a16="http://schemas.microsoft.com/office/drawing/2014/main" id="{A5DA5F0E-6C02-F24A-8E4A-1695FAB8B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657" y="0"/>
            <a:ext cx="1936376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9B3316-5F48-854D-861B-2A4A124EEDF7}"/>
              </a:ext>
            </a:extLst>
          </p:cNvPr>
          <p:cNvSpPr txBox="1"/>
          <p:nvPr/>
        </p:nvSpPr>
        <p:spPr>
          <a:xfrm>
            <a:off x="7747683" y="197708"/>
            <a:ext cx="394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Trying things out in the R Console pane,</a:t>
            </a:r>
          </a:p>
          <a:p>
            <a:r>
              <a:rPr lang="en-US" dirty="0"/>
              <a:t>saving tables and figures to named files.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D43B3-6966-424B-B8A9-581E3F788C46}"/>
              </a:ext>
            </a:extLst>
          </p:cNvPr>
          <p:cNvSpPr txBox="1"/>
          <p:nvPr/>
        </p:nvSpPr>
        <p:spPr>
          <a:xfrm>
            <a:off x="7747682" y="1610497"/>
            <a:ext cx="4444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 code in an </a:t>
            </a:r>
            <a:r>
              <a:rPr lang="en-US" dirty="0" err="1"/>
              <a:t>RScript</a:t>
            </a:r>
            <a:r>
              <a:rPr lang="en-US" dirty="0"/>
              <a:t> or </a:t>
            </a:r>
            <a:r>
              <a:rPr lang="en-US" dirty="0" err="1"/>
              <a:t>Rmarkdown</a:t>
            </a:r>
            <a:r>
              <a:rPr lang="en-US" dirty="0"/>
              <a:t> file,</a:t>
            </a:r>
          </a:p>
          <a:p>
            <a:r>
              <a:rPr lang="en-US" dirty="0"/>
              <a:t>generating saved tables, figures, and </a:t>
            </a:r>
          </a:p>
          <a:p>
            <a:r>
              <a:rPr lang="en-US" dirty="0"/>
              <a:t>manuscripts that can be re-run if needed.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4836F-7F07-4E49-80C0-2ACF2AF08882}"/>
              </a:ext>
            </a:extLst>
          </p:cNvPr>
          <p:cNvSpPr txBox="1"/>
          <p:nvPr/>
        </p:nvSpPr>
        <p:spPr>
          <a:xfrm>
            <a:off x="7676061" y="2861957"/>
            <a:ext cx="4329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Using Projects </a:t>
            </a:r>
            <a:r>
              <a:rPr lang="en-US" dirty="0"/>
              <a:t>and {here} , sharing code, </a:t>
            </a:r>
          </a:p>
          <a:p>
            <a:r>
              <a:rPr lang="en-US" dirty="0"/>
              <a:t>documenting with README and comments, </a:t>
            </a:r>
          </a:p>
          <a:p>
            <a:r>
              <a:rPr lang="en-US" dirty="0"/>
              <a:t>doing code review,</a:t>
            </a:r>
          </a:p>
          <a:p>
            <a:r>
              <a:rPr lang="en-US" dirty="0"/>
              <a:t>and sharing code publicly on GitHub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AAACE-C0A8-FE46-8E27-8C96BFEBAF5E}"/>
              </a:ext>
            </a:extLst>
          </p:cNvPr>
          <p:cNvSpPr txBox="1"/>
          <p:nvPr/>
        </p:nvSpPr>
        <p:spPr>
          <a:xfrm>
            <a:off x="7655158" y="4452375"/>
            <a:ext cx="404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the above, plus public sharing of </a:t>
            </a:r>
          </a:p>
          <a:p>
            <a:r>
              <a:rPr lang="en-US" dirty="0"/>
              <a:t>code and data, and preserving your local </a:t>
            </a:r>
          </a:p>
          <a:p>
            <a:r>
              <a:rPr lang="en-US" dirty="0"/>
              <a:t>package environment with {</a:t>
            </a:r>
            <a:r>
              <a:rPr lang="en-US" dirty="0" err="1"/>
              <a:t>renv</a:t>
            </a:r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F108E-9DB8-CF48-A199-FFE4CF11040A}"/>
              </a:ext>
            </a:extLst>
          </p:cNvPr>
          <p:cNvSpPr txBox="1"/>
          <p:nvPr/>
        </p:nvSpPr>
        <p:spPr>
          <a:xfrm>
            <a:off x="7676061" y="5786389"/>
            <a:ext cx="4489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the above plus encapsulating the entire</a:t>
            </a:r>
            <a:br>
              <a:rPr lang="en-US" dirty="0"/>
            </a:br>
            <a:r>
              <a:rPr lang="en-US" dirty="0"/>
              <a:t>computing environment (R, packages, code)</a:t>
            </a:r>
            <a:br>
              <a:rPr lang="en-US" dirty="0"/>
            </a:br>
            <a:r>
              <a:rPr lang="en-US" dirty="0"/>
              <a:t>in a Docker image.</a:t>
            </a:r>
          </a:p>
        </p:txBody>
      </p:sp>
    </p:spTree>
    <p:extLst>
      <p:ext uri="{BB962C8B-B14F-4D97-AF65-F5344CB8AC3E}">
        <p14:creationId xmlns:p14="http://schemas.microsoft.com/office/powerpoint/2010/main" val="254998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Higgins, Peter</dc:creator>
  <cp:lastModifiedBy>Higgins, Peter</cp:lastModifiedBy>
  <cp:revision>2</cp:revision>
  <dcterms:created xsi:type="dcterms:W3CDTF">2022-02-02T00:28:41Z</dcterms:created>
  <dcterms:modified xsi:type="dcterms:W3CDTF">2022-02-02T03:05:27Z</dcterms:modified>
</cp:coreProperties>
</file>