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5" r:id="rId3"/>
    <p:sldId id="266" r:id="rId4"/>
    <p:sldId id="267" r:id="rId5"/>
    <p:sldId id="269" r:id="rId6"/>
    <p:sldId id="276" r:id="rId7"/>
    <p:sldId id="277" r:id="rId8"/>
    <p:sldId id="278"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EFCB80-1313-40A2-A2AE-459166D58714}" v="32" dt="2019-09-01T05:52:34.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2" d="100"/>
          <a:sy n="72" d="100"/>
        </p:scale>
        <p:origin x="660"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em.dunlop@gmail.com" userId="3980a2b1fe023546" providerId="LiveId" clId="{71EFCB80-1313-40A2-A2AE-459166D58714}"/>
    <pc:docChg chg="undo custSel addSld delSld modSld">
      <pc:chgData name="nasem.dunlop@gmail.com" userId="3980a2b1fe023546" providerId="LiveId" clId="{71EFCB80-1313-40A2-A2AE-459166D58714}" dt="2019-09-01T05:53:33.345" v="2824" actId="27636"/>
      <pc:docMkLst>
        <pc:docMk/>
      </pc:docMkLst>
      <pc:sldChg chg="modSp">
        <pc:chgData name="nasem.dunlop@gmail.com" userId="3980a2b1fe023546" providerId="LiveId" clId="{71EFCB80-1313-40A2-A2AE-459166D58714}" dt="2019-09-01T05:17:24.243" v="1110" actId="113"/>
        <pc:sldMkLst>
          <pc:docMk/>
          <pc:sldMk cId="3042826300" sldId="265"/>
        </pc:sldMkLst>
        <pc:spChg chg="mod">
          <ac:chgData name="nasem.dunlop@gmail.com" userId="3980a2b1fe023546" providerId="LiveId" clId="{71EFCB80-1313-40A2-A2AE-459166D58714}" dt="2019-09-01T05:04:43.207" v="338" actId="20577"/>
          <ac:spMkLst>
            <pc:docMk/>
            <pc:sldMk cId="3042826300" sldId="265"/>
            <ac:spMk id="13" creationId="{00000000-0000-0000-0000-000000000000}"/>
          </ac:spMkLst>
        </pc:spChg>
        <pc:spChg chg="mod">
          <ac:chgData name="nasem.dunlop@gmail.com" userId="3980a2b1fe023546" providerId="LiveId" clId="{71EFCB80-1313-40A2-A2AE-459166D58714}" dt="2019-09-01T05:17:24.243" v="1110" actId="113"/>
          <ac:spMkLst>
            <pc:docMk/>
            <pc:sldMk cId="3042826300" sldId="265"/>
            <ac:spMk id="14" creationId="{00000000-0000-0000-0000-000000000000}"/>
          </ac:spMkLst>
        </pc:spChg>
      </pc:sldChg>
      <pc:sldChg chg="addSp delSp modSp">
        <pc:chgData name="nasem.dunlop@gmail.com" userId="3980a2b1fe023546" providerId="LiveId" clId="{71EFCB80-1313-40A2-A2AE-459166D58714}" dt="2019-09-01T05:21:49.732" v="1378" actId="20577"/>
        <pc:sldMkLst>
          <pc:docMk/>
          <pc:sldMk cId="2116190161" sldId="266"/>
        </pc:sldMkLst>
        <pc:spChg chg="mod">
          <ac:chgData name="nasem.dunlop@gmail.com" userId="3980a2b1fe023546" providerId="LiveId" clId="{71EFCB80-1313-40A2-A2AE-459166D58714}" dt="2019-09-01T05:21:10.602" v="1327" actId="14100"/>
          <ac:spMkLst>
            <pc:docMk/>
            <pc:sldMk cId="2116190161" sldId="266"/>
            <ac:spMk id="2" creationId="{00000000-0000-0000-0000-000000000000}"/>
          </ac:spMkLst>
        </pc:spChg>
        <pc:spChg chg="add del mod">
          <ac:chgData name="nasem.dunlop@gmail.com" userId="3980a2b1fe023546" providerId="LiveId" clId="{71EFCB80-1313-40A2-A2AE-459166D58714}" dt="2019-09-01T05:19:56.114" v="1323" actId="478"/>
          <ac:spMkLst>
            <pc:docMk/>
            <pc:sldMk cId="2116190161" sldId="266"/>
            <ac:spMk id="3" creationId="{685B77E0-220A-4F4D-B618-B060BE74E8F4}"/>
          </ac:spMkLst>
        </pc:spChg>
        <pc:spChg chg="add mod">
          <ac:chgData name="nasem.dunlop@gmail.com" userId="3980a2b1fe023546" providerId="LiveId" clId="{71EFCB80-1313-40A2-A2AE-459166D58714}" dt="2019-09-01T05:21:49.732" v="1378" actId="20577"/>
          <ac:spMkLst>
            <pc:docMk/>
            <pc:sldMk cId="2116190161" sldId="266"/>
            <ac:spMk id="4" creationId="{0394D965-011D-4610-8D71-7A99804A34F0}"/>
          </ac:spMkLst>
        </pc:spChg>
        <pc:graphicFrameChg chg="del">
          <ac:chgData name="nasem.dunlop@gmail.com" userId="3980a2b1fe023546" providerId="LiveId" clId="{71EFCB80-1313-40A2-A2AE-459166D58714}" dt="2019-09-01T05:19:23.926" v="1312" actId="478"/>
          <ac:graphicFrameMkLst>
            <pc:docMk/>
            <pc:sldMk cId="2116190161" sldId="266"/>
            <ac:graphicFrameMk id="13" creationId="{00000000-0000-0000-0000-000000000000}"/>
          </ac:graphicFrameMkLst>
        </pc:graphicFrameChg>
        <pc:picChg chg="add mod">
          <ac:chgData name="nasem.dunlop@gmail.com" userId="3980a2b1fe023546" providerId="LiveId" clId="{71EFCB80-1313-40A2-A2AE-459166D58714}" dt="2019-09-01T05:19:53.786" v="1322" actId="14100"/>
          <ac:picMkLst>
            <pc:docMk/>
            <pc:sldMk cId="2116190161" sldId="266"/>
            <ac:picMk id="5" creationId="{3773BF4B-7367-4196-8163-D6B9681E480C}"/>
          </ac:picMkLst>
        </pc:picChg>
      </pc:sldChg>
      <pc:sldChg chg="addSp delSp modSp">
        <pc:chgData name="nasem.dunlop@gmail.com" userId="3980a2b1fe023546" providerId="LiveId" clId="{71EFCB80-1313-40A2-A2AE-459166D58714}" dt="2019-09-01T05:44:03.113" v="2490" actId="20577"/>
        <pc:sldMkLst>
          <pc:docMk/>
          <pc:sldMk cId="4145261392" sldId="267"/>
        </pc:sldMkLst>
        <pc:spChg chg="mod">
          <ac:chgData name="nasem.dunlop@gmail.com" userId="3980a2b1fe023546" providerId="LiveId" clId="{71EFCB80-1313-40A2-A2AE-459166D58714}" dt="2019-09-01T05:44:03.113" v="2490" actId="20577"/>
          <ac:spMkLst>
            <pc:docMk/>
            <pc:sldMk cId="4145261392" sldId="267"/>
            <ac:spMk id="2" creationId="{00000000-0000-0000-0000-000000000000}"/>
          </ac:spMkLst>
        </pc:spChg>
        <pc:spChg chg="mod">
          <ac:chgData name="nasem.dunlop@gmail.com" userId="3980a2b1fe023546" providerId="LiveId" clId="{71EFCB80-1313-40A2-A2AE-459166D58714}" dt="2019-09-01T05:30:02.858" v="1826" actId="20577"/>
          <ac:spMkLst>
            <pc:docMk/>
            <pc:sldMk cId="4145261392" sldId="267"/>
            <ac:spMk id="3" creationId="{00000000-0000-0000-0000-000000000000}"/>
          </ac:spMkLst>
        </pc:spChg>
        <pc:spChg chg="add del mod">
          <ac:chgData name="nasem.dunlop@gmail.com" userId="3980a2b1fe023546" providerId="LiveId" clId="{71EFCB80-1313-40A2-A2AE-459166D58714}" dt="2019-09-01T05:22:19.680" v="1386" actId="478"/>
          <ac:spMkLst>
            <pc:docMk/>
            <pc:sldMk cId="4145261392" sldId="267"/>
            <ac:spMk id="4" creationId="{E5B6BFD1-9C04-499A-8CF1-9B15F9DB97BA}"/>
          </ac:spMkLst>
        </pc:spChg>
        <pc:spChg chg="add del mod">
          <ac:chgData name="nasem.dunlop@gmail.com" userId="3980a2b1fe023546" providerId="LiveId" clId="{71EFCB80-1313-40A2-A2AE-459166D58714}" dt="2019-09-01T05:25:34.423" v="1453" actId="478"/>
          <ac:spMkLst>
            <pc:docMk/>
            <pc:sldMk cId="4145261392" sldId="267"/>
            <ac:spMk id="7" creationId="{C8705598-8ACA-46CE-9180-9EE5AC47BD78}"/>
          </ac:spMkLst>
        </pc:spChg>
        <pc:graphicFrameChg chg="del">
          <ac:chgData name="nasem.dunlop@gmail.com" userId="3980a2b1fe023546" providerId="LiveId" clId="{71EFCB80-1313-40A2-A2AE-459166D58714}" dt="2019-09-01T05:25:32.203" v="1452" actId="478"/>
          <ac:graphicFrameMkLst>
            <pc:docMk/>
            <pc:sldMk cId="4145261392" sldId="267"/>
            <ac:graphicFrameMk id="5" creationId="{00000000-0000-0000-0000-000000000000}"/>
          </ac:graphicFrameMkLst>
        </pc:graphicFrameChg>
        <pc:picChg chg="add mod">
          <ac:chgData name="nasem.dunlop@gmail.com" userId="3980a2b1fe023546" providerId="LiveId" clId="{71EFCB80-1313-40A2-A2AE-459166D58714}" dt="2019-09-01T05:25:52.998" v="1456" actId="1076"/>
          <ac:picMkLst>
            <pc:docMk/>
            <pc:sldMk cId="4145261392" sldId="267"/>
            <ac:picMk id="8" creationId="{3F20E22A-C9E0-4BD7-9F57-D479E1BC0589}"/>
          </ac:picMkLst>
        </pc:picChg>
      </pc:sldChg>
      <pc:sldChg chg="addSp delSp modSp">
        <pc:chgData name="nasem.dunlop@gmail.com" userId="3980a2b1fe023546" providerId="LiveId" clId="{71EFCB80-1313-40A2-A2AE-459166D58714}" dt="2019-09-01T05:34:01.301" v="2055" actId="20577"/>
        <pc:sldMkLst>
          <pc:docMk/>
          <pc:sldMk cId="1153027685" sldId="269"/>
        </pc:sldMkLst>
        <pc:spChg chg="mod">
          <ac:chgData name="nasem.dunlop@gmail.com" userId="3980a2b1fe023546" providerId="LiveId" clId="{71EFCB80-1313-40A2-A2AE-459166D58714}" dt="2019-09-01T05:31:30.936" v="1863" actId="1076"/>
          <ac:spMkLst>
            <pc:docMk/>
            <pc:sldMk cId="1153027685" sldId="269"/>
            <ac:spMk id="2" creationId="{00000000-0000-0000-0000-000000000000}"/>
          </ac:spMkLst>
        </pc:spChg>
        <pc:spChg chg="add del mod">
          <ac:chgData name="nasem.dunlop@gmail.com" userId="3980a2b1fe023546" providerId="LiveId" clId="{71EFCB80-1313-40A2-A2AE-459166D58714}" dt="2019-09-01T05:31:37.500" v="1865" actId="478"/>
          <ac:spMkLst>
            <pc:docMk/>
            <pc:sldMk cId="1153027685" sldId="269"/>
            <ac:spMk id="3" creationId="{BC5864DE-B7D7-45C0-A6B8-F9C46E669CDC}"/>
          </ac:spMkLst>
        </pc:spChg>
        <pc:spChg chg="add del mod">
          <ac:chgData name="nasem.dunlop@gmail.com" userId="3980a2b1fe023546" providerId="LiveId" clId="{71EFCB80-1313-40A2-A2AE-459166D58714}" dt="2019-09-01T05:32:25.960" v="1878"/>
          <ac:spMkLst>
            <pc:docMk/>
            <pc:sldMk cId="1153027685" sldId="269"/>
            <ac:spMk id="4" creationId="{833C9A09-8546-4308-8700-7ED08012EC57}"/>
          </ac:spMkLst>
        </pc:spChg>
        <pc:spChg chg="add mod">
          <ac:chgData name="nasem.dunlop@gmail.com" userId="3980a2b1fe023546" providerId="LiveId" clId="{71EFCB80-1313-40A2-A2AE-459166D58714}" dt="2019-09-01T05:34:01.301" v="2055" actId="20577"/>
          <ac:spMkLst>
            <pc:docMk/>
            <pc:sldMk cId="1153027685" sldId="269"/>
            <ac:spMk id="6" creationId="{2324EF4F-9D1B-416E-884F-29F7AFC4D04C}"/>
          </ac:spMkLst>
        </pc:spChg>
        <pc:graphicFrameChg chg="del">
          <ac:chgData name="nasem.dunlop@gmail.com" userId="3980a2b1fe023546" providerId="LiveId" clId="{71EFCB80-1313-40A2-A2AE-459166D58714}" dt="2019-09-01T05:31:35.695" v="1864" actId="478"/>
          <ac:graphicFrameMkLst>
            <pc:docMk/>
            <pc:sldMk cId="1153027685" sldId="269"/>
            <ac:graphicFrameMk id="9" creationId="{00000000-0000-0000-0000-000000000000}"/>
          </ac:graphicFrameMkLst>
        </pc:graphicFrameChg>
        <pc:picChg chg="add mod">
          <ac:chgData name="nasem.dunlop@gmail.com" userId="3980a2b1fe023546" providerId="LiveId" clId="{71EFCB80-1313-40A2-A2AE-459166D58714}" dt="2019-09-01T05:32:06.479" v="1874" actId="1076"/>
          <ac:picMkLst>
            <pc:docMk/>
            <pc:sldMk cId="1153027685" sldId="269"/>
            <ac:picMk id="5" creationId="{85642EFB-9E9E-4602-BC00-FDE0EE78E0EA}"/>
          </ac:picMkLst>
        </pc:picChg>
      </pc:sldChg>
      <pc:sldChg chg="del">
        <pc:chgData name="nasem.dunlop@gmail.com" userId="3980a2b1fe023546" providerId="LiveId" clId="{71EFCB80-1313-40A2-A2AE-459166D58714}" dt="2019-09-01T05:50:50.971" v="2782" actId="2696"/>
        <pc:sldMkLst>
          <pc:docMk/>
          <pc:sldMk cId="3444435236" sldId="270"/>
        </pc:sldMkLst>
      </pc:sldChg>
      <pc:sldChg chg="del">
        <pc:chgData name="nasem.dunlop@gmail.com" userId="3980a2b1fe023546" providerId="LiveId" clId="{71EFCB80-1313-40A2-A2AE-459166D58714}" dt="2019-09-01T05:50:51.135" v="2783" actId="2696"/>
        <pc:sldMkLst>
          <pc:docMk/>
          <pc:sldMk cId="1475842300" sldId="271"/>
        </pc:sldMkLst>
      </pc:sldChg>
      <pc:sldChg chg="del">
        <pc:chgData name="nasem.dunlop@gmail.com" userId="3980a2b1fe023546" providerId="LiveId" clId="{71EFCB80-1313-40A2-A2AE-459166D58714}" dt="2019-09-01T05:50:51.744" v="2784" actId="2696"/>
        <pc:sldMkLst>
          <pc:docMk/>
          <pc:sldMk cId="215988672" sldId="272"/>
        </pc:sldMkLst>
      </pc:sldChg>
      <pc:sldChg chg="del">
        <pc:chgData name="nasem.dunlop@gmail.com" userId="3980a2b1fe023546" providerId="LiveId" clId="{71EFCB80-1313-40A2-A2AE-459166D58714}" dt="2019-09-01T05:50:52.211" v="2785" actId="2696"/>
        <pc:sldMkLst>
          <pc:docMk/>
          <pc:sldMk cId="3661180859" sldId="273"/>
        </pc:sldMkLst>
      </pc:sldChg>
      <pc:sldChg chg="del">
        <pc:chgData name="nasem.dunlop@gmail.com" userId="3980a2b1fe023546" providerId="LiveId" clId="{71EFCB80-1313-40A2-A2AE-459166D58714}" dt="2019-09-01T05:50:52.775" v="2786" actId="2696"/>
        <pc:sldMkLst>
          <pc:docMk/>
          <pc:sldMk cId="3232560146" sldId="274"/>
        </pc:sldMkLst>
      </pc:sldChg>
      <pc:sldChg chg="del">
        <pc:chgData name="nasem.dunlop@gmail.com" userId="3980a2b1fe023546" providerId="LiveId" clId="{71EFCB80-1313-40A2-A2AE-459166D58714}" dt="2019-09-01T05:50:53.276" v="2787" actId="2696"/>
        <pc:sldMkLst>
          <pc:docMk/>
          <pc:sldMk cId="1857640680" sldId="275"/>
        </pc:sldMkLst>
      </pc:sldChg>
      <pc:sldChg chg="add del">
        <pc:chgData name="nasem.dunlop@gmail.com" userId="3980a2b1fe023546" providerId="LiveId" clId="{71EFCB80-1313-40A2-A2AE-459166D58714}" dt="2019-09-01T05:37:34.705" v="2057"/>
        <pc:sldMkLst>
          <pc:docMk/>
          <pc:sldMk cId="1214003118" sldId="276"/>
        </pc:sldMkLst>
      </pc:sldChg>
      <pc:sldChg chg="addSp delSp modSp">
        <pc:chgData name="nasem.dunlop@gmail.com" userId="3980a2b1fe023546" providerId="LiveId" clId="{71EFCB80-1313-40A2-A2AE-459166D58714}" dt="2019-09-01T05:43:09.187" v="2478" actId="1076"/>
        <pc:sldMkLst>
          <pc:docMk/>
          <pc:sldMk cId="3570026719" sldId="276"/>
        </pc:sldMkLst>
        <pc:spChg chg="mod">
          <ac:chgData name="nasem.dunlop@gmail.com" userId="3980a2b1fe023546" providerId="LiveId" clId="{71EFCB80-1313-40A2-A2AE-459166D58714}" dt="2019-09-01T05:40:10.053" v="2315" actId="20577"/>
          <ac:spMkLst>
            <pc:docMk/>
            <pc:sldMk cId="3570026719" sldId="276"/>
            <ac:spMk id="2" creationId="{00000000-0000-0000-0000-000000000000}"/>
          </ac:spMkLst>
        </pc:spChg>
        <pc:spChg chg="mod">
          <ac:chgData name="nasem.dunlop@gmail.com" userId="3980a2b1fe023546" providerId="LiveId" clId="{71EFCB80-1313-40A2-A2AE-459166D58714}" dt="2019-09-01T05:37:58.306" v="2081" actId="20577"/>
          <ac:spMkLst>
            <pc:docMk/>
            <pc:sldMk cId="3570026719" sldId="276"/>
            <ac:spMk id="4" creationId="{0394D965-011D-4610-8D71-7A99804A34F0}"/>
          </ac:spMkLst>
        </pc:spChg>
        <pc:spChg chg="add mod">
          <ac:chgData name="nasem.dunlop@gmail.com" userId="3980a2b1fe023546" providerId="LiveId" clId="{71EFCB80-1313-40A2-A2AE-459166D58714}" dt="2019-09-01T05:42:25.420" v="2475" actId="20577"/>
          <ac:spMkLst>
            <pc:docMk/>
            <pc:sldMk cId="3570026719" sldId="276"/>
            <ac:spMk id="7" creationId="{CF7850AB-4674-4BE9-8A43-C1F8468EA770}"/>
          </ac:spMkLst>
        </pc:spChg>
        <pc:picChg chg="del">
          <ac:chgData name="nasem.dunlop@gmail.com" userId="3980a2b1fe023546" providerId="LiveId" clId="{71EFCB80-1313-40A2-A2AE-459166D58714}" dt="2019-09-01T05:39:57.375" v="2311" actId="478"/>
          <ac:picMkLst>
            <pc:docMk/>
            <pc:sldMk cId="3570026719" sldId="276"/>
            <ac:picMk id="5" creationId="{3773BF4B-7367-4196-8163-D6B9681E480C}"/>
          </ac:picMkLst>
        </pc:picChg>
        <pc:picChg chg="add mod">
          <ac:chgData name="nasem.dunlop@gmail.com" userId="3980a2b1fe023546" providerId="LiveId" clId="{71EFCB80-1313-40A2-A2AE-459166D58714}" dt="2019-09-01T05:40:30.126" v="2318" actId="1076"/>
          <ac:picMkLst>
            <pc:docMk/>
            <pc:sldMk cId="3570026719" sldId="276"/>
            <ac:picMk id="6" creationId="{AB3FE6B8-294E-46A8-A2A5-BEA4FE183530}"/>
          </ac:picMkLst>
        </pc:picChg>
        <pc:picChg chg="add mod modCrop">
          <ac:chgData name="nasem.dunlop@gmail.com" userId="3980a2b1fe023546" providerId="LiveId" clId="{71EFCB80-1313-40A2-A2AE-459166D58714}" dt="2019-09-01T05:43:09.187" v="2478" actId="1076"/>
          <ac:picMkLst>
            <pc:docMk/>
            <pc:sldMk cId="3570026719" sldId="276"/>
            <ac:picMk id="8" creationId="{1810F095-05F4-442E-A0FD-D02164C2D354}"/>
          </ac:picMkLst>
        </pc:picChg>
      </pc:sldChg>
      <pc:sldChg chg="addSp delSp modSp add">
        <pc:chgData name="nasem.dunlop@gmail.com" userId="3980a2b1fe023546" providerId="LiveId" clId="{71EFCB80-1313-40A2-A2AE-459166D58714}" dt="2019-09-01T05:47:08.326" v="2680" actId="1076"/>
        <pc:sldMkLst>
          <pc:docMk/>
          <pc:sldMk cId="12763137" sldId="277"/>
        </pc:sldMkLst>
        <pc:spChg chg="mod">
          <ac:chgData name="nasem.dunlop@gmail.com" userId="3980a2b1fe023546" providerId="LiveId" clId="{71EFCB80-1313-40A2-A2AE-459166D58714}" dt="2019-09-01T05:46:32.516" v="2674" actId="20577"/>
          <ac:spMkLst>
            <pc:docMk/>
            <pc:sldMk cId="12763137" sldId="277"/>
            <ac:spMk id="6" creationId="{2324EF4F-9D1B-416E-884F-29F7AFC4D04C}"/>
          </ac:spMkLst>
        </pc:spChg>
        <pc:picChg chg="add mod">
          <ac:chgData name="nasem.dunlop@gmail.com" userId="3980a2b1fe023546" providerId="LiveId" clId="{71EFCB80-1313-40A2-A2AE-459166D58714}" dt="2019-09-01T05:47:08.326" v="2680" actId="1076"/>
          <ac:picMkLst>
            <pc:docMk/>
            <pc:sldMk cId="12763137" sldId="277"/>
            <ac:picMk id="3" creationId="{FA2AF83E-E23C-4751-8597-8AEA39838D24}"/>
          </ac:picMkLst>
        </pc:picChg>
        <pc:picChg chg="del">
          <ac:chgData name="nasem.dunlop@gmail.com" userId="3980a2b1fe023546" providerId="LiveId" clId="{71EFCB80-1313-40A2-A2AE-459166D58714}" dt="2019-09-01T05:46:36.056" v="2675" actId="478"/>
          <ac:picMkLst>
            <pc:docMk/>
            <pc:sldMk cId="12763137" sldId="277"/>
            <ac:picMk id="5" creationId="{85642EFB-9E9E-4602-BC00-FDE0EE78E0EA}"/>
          </ac:picMkLst>
        </pc:picChg>
      </pc:sldChg>
      <pc:sldChg chg="addSp delSp modSp add">
        <pc:chgData name="nasem.dunlop@gmail.com" userId="3980a2b1fe023546" providerId="LiveId" clId="{71EFCB80-1313-40A2-A2AE-459166D58714}" dt="2019-09-01T05:49:21.397" v="2780" actId="20577"/>
        <pc:sldMkLst>
          <pc:docMk/>
          <pc:sldMk cId="3849592638" sldId="278"/>
        </pc:sldMkLst>
        <pc:spChg chg="mod">
          <ac:chgData name="nasem.dunlop@gmail.com" userId="3980a2b1fe023546" providerId="LiveId" clId="{71EFCB80-1313-40A2-A2AE-459166D58714}" dt="2019-09-01T05:48:31.245" v="2702" actId="1076"/>
          <ac:spMkLst>
            <pc:docMk/>
            <pc:sldMk cId="3849592638" sldId="278"/>
            <ac:spMk id="2" creationId="{00000000-0000-0000-0000-000000000000}"/>
          </ac:spMkLst>
        </pc:spChg>
        <pc:spChg chg="mod">
          <ac:chgData name="nasem.dunlop@gmail.com" userId="3980a2b1fe023546" providerId="LiveId" clId="{71EFCB80-1313-40A2-A2AE-459166D58714}" dt="2019-09-01T05:49:21.397" v="2780" actId="20577"/>
          <ac:spMkLst>
            <pc:docMk/>
            <pc:sldMk cId="3849592638" sldId="278"/>
            <ac:spMk id="6" creationId="{2324EF4F-9D1B-416E-884F-29F7AFC4D04C}"/>
          </ac:spMkLst>
        </pc:spChg>
        <pc:picChg chg="del">
          <ac:chgData name="nasem.dunlop@gmail.com" userId="3980a2b1fe023546" providerId="LiveId" clId="{71EFCB80-1313-40A2-A2AE-459166D58714}" dt="2019-09-01T05:47:46.664" v="2695" actId="478"/>
          <ac:picMkLst>
            <pc:docMk/>
            <pc:sldMk cId="3849592638" sldId="278"/>
            <ac:picMk id="5" creationId="{85642EFB-9E9E-4602-BC00-FDE0EE78E0EA}"/>
          </ac:picMkLst>
        </pc:picChg>
        <pc:picChg chg="add mod">
          <ac:chgData name="nasem.dunlop@gmail.com" userId="3980a2b1fe023546" providerId="LiveId" clId="{71EFCB80-1313-40A2-A2AE-459166D58714}" dt="2019-09-01T05:48:23.324" v="2701" actId="1076"/>
          <ac:picMkLst>
            <pc:docMk/>
            <pc:sldMk cId="3849592638" sldId="278"/>
            <ac:picMk id="7" creationId="{E89ECA82-AADA-4D1B-A54F-D485A258D373}"/>
          </ac:picMkLst>
        </pc:picChg>
      </pc:sldChg>
      <pc:sldChg chg="modSp add">
        <pc:chgData name="nasem.dunlop@gmail.com" userId="3980a2b1fe023546" providerId="LiveId" clId="{71EFCB80-1313-40A2-A2AE-459166D58714}" dt="2019-09-01T05:53:33.345" v="2824" actId="27636"/>
        <pc:sldMkLst>
          <pc:docMk/>
          <pc:sldMk cId="526893786" sldId="279"/>
        </pc:sldMkLst>
        <pc:spChg chg="mod">
          <ac:chgData name="nasem.dunlop@gmail.com" userId="3980a2b1fe023546" providerId="LiveId" clId="{71EFCB80-1313-40A2-A2AE-459166D58714}" dt="2019-09-01T05:51:41.794" v="2812" actId="207"/>
          <ac:spMkLst>
            <pc:docMk/>
            <pc:sldMk cId="526893786" sldId="279"/>
            <ac:spMk id="13" creationId="{00000000-0000-0000-0000-000000000000}"/>
          </ac:spMkLst>
        </pc:spChg>
        <pc:spChg chg="mod">
          <ac:chgData name="nasem.dunlop@gmail.com" userId="3980a2b1fe023546" providerId="LiveId" clId="{71EFCB80-1313-40A2-A2AE-459166D58714}" dt="2019-09-01T05:53:33.345" v="2824" actId="27636"/>
          <ac:spMkLst>
            <pc:docMk/>
            <pc:sldMk cId="526893786" sldId="279"/>
            <ac:spMk id="1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8/31/2019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8/31/2019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8/31/2019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8/31/2019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8/31/2019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8/31/2019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8/31/2019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8/31/2019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8/31/2019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8/31/2019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8/31/2019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8/31/2019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Optimal Location for A Restaurant</a:t>
            </a:r>
            <a:endParaRPr dirty="0"/>
          </a:p>
        </p:txBody>
      </p:sp>
      <p:sp>
        <p:nvSpPr>
          <p:cNvPr id="3" name="Subtitle 2"/>
          <p:cNvSpPr>
            <a:spLocks noGrp="1"/>
          </p:cNvSpPr>
          <p:nvPr>
            <p:ph type="subTitle" idx="1"/>
          </p:nvPr>
        </p:nvSpPr>
        <p:spPr/>
        <p:txBody>
          <a:bodyPr/>
          <a:lstStyle/>
          <a:p>
            <a:r>
              <a:rPr lang="en-US" dirty="0"/>
              <a:t>Jason Dunlop</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576470"/>
            <a:ext cx="9144000" cy="1143000"/>
          </a:xfrm>
        </p:spPr>
        <p:txBody>
          <a:bodyPr>
            <a:normAutofit fontScale="90000"/>
          </a:bodyPr>
          <a:lstStyle/>
          <a:p>
            <a:r>
              <a:rPr lang="en-US" dirty="0"/>
              <a:t>Scenario - Analyzing a large city to </a:t>
            </a:r>
            <a:r>
              <a:rPr lang="en-US" dirty="0">
                <a:solidFill>
                  <a:srgbClr val="92D050"/>
                </a:solidFill>
              </a:rPr>
              <a:t>identifying</a:t>
            </a:r>
            <a:r>
              <a:rPr lang="en-US" dirty="0"/>
              <a:t> the best neighborhood to open a restaurant by:</a:t>
            </a:r>
            <a:endParaRPr dirty="0"/>
          </a:p>
        </p:txBody>
      </p:sp>
      <p:sp>
        <p:nvSpPr>
          <p:cNvPr id="14" name="Content Placeholder 13"/>
          <p:cNvSpPr>
            <a:spLocks noGrp="1"/>
          </p:cNvSpPr>
          <p:nvPr>
            <p:ph idx="1"/>
          </p:nvPr>
        </p:nvSpPr>
        <p:spPr>
          <a:xfrm>
            <a:off x="1524000" y="2667000"/>
            <a:ext cx="9144000" cy="2971800"/>
          </a:xfrm>
        </p:spPr>
        <p:txBody>
          <a:bodyPr/>
          <a:lstStyle/>
          <a:p>
            <a:r>
              <a:rPr lang="en-US" b="1" dirty="0"/>
              <a:t>Data Preparation: </a:t>
            </a:r>
            <a:r>
              <a:rPr lang="en-US" dirty="0"/>
              <a:t>Using open source data available online (Wikipedia) to pull city (London) population by ethnicity. </a:t>
            </a:r>
            <a:endParaRPr dirty="0"/>
          </a:p>
          <a:p>
            <a:r>
              <a:rPr lang="en-US" b="1" dirty="0"/>
              <a:t>Data Understanding</a:t>
            </a:r>
            <a:r>
              <a:rPr lang="en-US" dirty="0"/>
              <a:t>: Using Foursquare data to identify the latitude and longitude coordinates of the neighborhoods that house the most popular restaurant doors</a:t>
            </a:r>
            <a:endParaRPr dirty="0"/>
          </a:p>
          <a:p>
            <a:r>
              <a:rPr lang="en-US" b="1" dirty="0"/>
              <a:t>Data Understanding: </a:t>
            </a:r>
            <a:r>
              <a:rPr lang="en-US" dirty="0"/>
              <a:t>Clustering the neighborhoods by similarities in their venues</a:t>
            </a:r>
          </a:p>
          <a:p>
            <a:r>
              <a:rPr lang="en-US" b="1" dirty="0"/>
              <a:t>Deployment: </a:t>
            </a:r>
            <a:r>
              <a:rPr lang="en-US" dirty="0"/>
              <a:t>Analyze the results and make a conclusion based on the analysis.</a:t>
            </a:r>
          </a:p>
          <a:p>
            <a:pPr marL="0" indent="0">
              <a:buNone/>
            </a:pP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90600"/>
            <a:ext cx="9144000" cy="609600"/>
          </a:xfrm>
        </p:spPr>
        <p:txBody>
          <a:bodyPr>
            <a:noAutofit/>
          </a:bodyPr>
          <a:lstStyle/>
          <a:p>
            <a:r>
              <a:rPr lang="en-US" sz="2000" dirty="0"/>
              <a:t>Data used to discover the population by Ethnicity to see if a specific Indian Cuisine could house the demand! </a:t>
            </a:r>
            <a:endParaRPr sz="2000" dirty="0"/>
          </a:p>
        </p:txBody>
      </p:sp>
      <p:pic>
        <p:nvPicPr>
          <p:cNvPr id="5" name="Picture 4">
            <a:extLst>
              <a:ext uri="{FF2B5EF4-FFF2-40B4-BE49-F238E27FC236}">
                <a16:creationId xmlns:a16="http://schemas.microsoft.com/office/drawing/2014/main" id="{3773BF4B-7367-4196-8163-D6B9681E480C}"/>
              </a:ext>
            </a:extLst>
          </p:cNvPr>
          <p:cNvPicPr/>
          <p:nvPr/>
        </p:nvPicPr>
        <p:blipFill>
          <a:blip r:embed="rId2"/>
          <a:stretch>
            <a:fillRect/>
          </a:stretch>
        </p:blipFill>
        <p:spPr>
          <a:xfrm>
            <a:off x="1805354" y="1905000"/>
            <a:ext cx="8100646" cy="4533900"/>
          </a:xfrm>
          <a:prstGeom prst="rect">
            <a:avLst/>
          </a:prstGeom>
        </p:spPr>
      </p:pic>
      <p:sp>
        <p:nvSpPr>
          <p:cNvPr id="4" name="TextBox 3">
            <a:extLst>
              <a:ext uri="{FF2B5EF4-FFF2-40B4-BE49-F238E27FC236}">
                <a16:creationId xmlns:a16="http://schemas.microsoft.com/office/drawing/2014/main" id="{0394D965-011D-4610-8D71-7A99804A34F0}"/>
              </a:ext>
            </a:extLst>
          </p:cNvPr>
          <p:cNvSpPr txBox="1"/>
          <p:nvPr/>
        </p:nvSpPr>
        <p:spPr>
          <a:xfrm>
            <a:off x="1520483" y="419100"/>
            <a:ext cx="7643446" cy="523220"/>
          </a:xfrm>
          <a:prstGeom prst="rect">
            <a:avLst/>
          </a:prstGeom>
          <a:noFill/>
        </p:spPr>
        <p:txBody>
          <a:bodyPr wrap="square" rtlCol="0">
            <a:spAutoFit/>
          </a:bodyPr>
          <a:lstStyle/>
          <a:p>
            <a:r>
              <a:rPr lang="en-US" sz="2800" dirty="0"/>
              <a:t>Data Preparation</a:t>
            </a: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9144000" cy="609600"/>
          </a:xfrm>
        </p:spPr>
        <p:txBody>
          <a:bodyPr>
            <a:normAutofit/>
          </a:bodyPr>
          <a:lstStyle/>
          <a:p>
            <a:r>
              <a:rPr lang="en-US" sz="2800" dirty="0">
                <a:solidFill>
                  <a:schemeClr val="tx1"/>
                </a:solidFill>
                <a:latin typeface="+mn-lt"/>
              </a:rPr>
              <a:t>Data Preparation</a:t>
            </a:r>
            <a:endParaRPr sz="2800" dirty="0">
              <a:solidFill>
                <a:schemeClr val="tx1"/>
              </a:solidFill>
              <a:latin typeface="+mn-lt"/>
            </a:endParaRPr>
          </a:p>
        </p:txBody>
      </p:sp>
      <p:sp>
        <p:nvSpPr>
          <p:cNvPr id="3" name="Content Placeholder 2"/>
          <p:cNvSpPr>
            <a:spLocks noGrp="1"/>
          </p:cNvSpPr>
          <p:nvPr>
            <p:ph sz="half" idx="1"/>
          </p:nvPr>
        </p:nvSpPr>
        <p:spPr>
          <a:xfrm>
            <a:off x="1295400" y="1695450"/>
            <a:ext cx="4343400" cy="4270375"/>
          </a:xfrm>
        </p:spPr>
        <p:txBody>
          <a:bodyPr/>
          <a:lstStyle/>
          <a:p>
            <a:pPr>
              <a:buClr>
                <a:schemeClr val="tx1"/>
              </a:buClr>
            </a:pPr>
            <a:r>
              <a:rPr lang="en-US" dirty="0">
                <a:solidFill>
                  <a:srgbClr val="92D050"/>
                </a:solidFill>
                <a:latin typeface="+mj-lt"/>
              </a:rPr>
              <a:t>Location data was appended to scrape the data in order access the Foursquare API</a:t>
            </a:r>
            <a:endParaRPr dirty="0">
              <a:solidFill>
                <a:srgbClr val="92D050"/>
              </a:solidFill>
              <a:latin typeface="+mj-lt"/>
            </a:endParaRPr>
          </a:p>
          <a:p>
            <a:pPr>
              <a:buClr>
                <a:schemeClr val="tx1"/>
              </a:buClr>
            </a:pPr>
            <a:r>
              <a:rPr lang="en-US" dirty="0">
                <a:solidFill>
                  <a:srgbClr val="92D050"/>
                </a:solidFill>
                <a:latin typeface="+mj-lt"/>
              </a:rPr>
              <a:t>The 2</a:t>
            </a:r>
            <a:r>
              <a:rPr lang="en-US" baseline="30000" dirty="0">
                <a:solidFill>
                  <a:srgbClr val="92D050"/>
                </a:solidFill>
                <a:latin typeface="+mj-lt"/>
              </a:rPr>
              <a:t>nd</a:t>
            </a:r>
            <a:r>
              <a:rPr lang="en-US" dirty="0">
                <a:solidFill>
                  <a:srgbClr val="92D050"/>
                </a:solidFill>
                <a:latin typeface="+mj-lt"/>
              </a:rPr>
              <a:t> </a:t>
            </a:r>
            <a:r>
              <a:rPr lang="en-US" dirty="0" err="1">
                <a:solidFill>
                  <a:srgbClr val="92D050"/>
                </a:solidFill>
                <a:latin typeface="+mj-lt"/>
              </a:rPr>
              <a:t>dataframe</a:t>
            </a:r>
            <a:r>
              <a:rPr lang="en-US" dirty="0">
                <a:solidFill>
                  <a:srgbClr val="92D050"/>
                </a:solidFill>
                <a:latin typeface="+mj-lt"/>
              </a:rPr>
              <a:t> then organized by neighborhood to understand the relationships to each other in a large city</a:t>
            </a:r>
            <a:endParaRPr dirty="0">
              <a:solidFill>
                <a:srgbClr val="92D050"/>
              </a:solidFill>
              <a:latin typeface="+mj-lt"/>
            </a:endParaRPr>
          </a:p>
          <a:p>
            <a:pPr>
              <a:buClr>
                <a:schemeClr val="tx1"/>
              </a:buClr>
            </a:pPr>
            <a:r>
              <a:rPr lang="en-US" dirty="0">
                <a:solidFill>
                  <a:srgbClr val="92D050"/>
                </a:solidFill>
                <a:latin typeface="+mj-lt"/>
              </a:rPr>
              <a:t>Location coordinates added to the </a:t>
            </a:r>
            <a:r>
              <a:rPr lang="en-US" dirty="0" err="1">
                <a:solidFill>
                  <a:srgbClr val="92D050"/>
                </a:solidFill>
                <a:latin typeface="+mj-lt"/>
              </a:rPr>
              <a:t>dataframe</a:t>
            </a:r>
            <a:r>
              <a:rPr lang="en-US" dirty="0">
                <a:solidFill>
                  <a:srgbClr val="92D050"/>
                </a:solidFill>
                <a:latin typeface="+mj-lt"/>
              </a:rPr>
              <a:t> to help prepare for Mapping </a:t>
            </a:r>
            <a:endParaRPr dirty="0">
              <a:solidFill>
                <a:srgbClr val="92D050"/>
              </a:solidFill>
              <a:latin typeface="+mj-lt"/>
            </a:endParaRPr>
          </a:p>
        </p:txBody>
      </p:sp>
      <p:pic>
        <p:nvPicPr>
          <p:cNvPr id="8" name="Picture 7">
            <a:extLst>
              <a:ext uri="{FF2B5EF4-FFF2-40B4-BE49-F238E27FC236}">
                <a16:creationId xmlns:a16="http://schemas.microsoft.com/office/drawing/2014/main" id="{3F20E22A-C9E0-4BD7-9F57-D479E1BC0589}"/>
              </a:ext>
            </a:extLst>
          </p:cNvPr>
          <p:cNvPicPr/>
          <p:nvPr/>
        </p:nvPicPr>
        <p:blipFill>
          <a:blip r:embed="rId2"/>
          <a:stretch>
            <a:fillRect/>
          </a:stretch>
        </p:blipFill>
        <p:spPr>
          <a:xfrm>
            <a:off x="6324602" y="1695450"/>
            <a:ext cx="5081588" cy="3467100"/>
          </a:xfrm>
          <a:prstGeom prst="rect">
            <a:avLst/>
          </a:prstGeom>
        </p:spPr>
      </p:pic>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95300"/>
            <a:ext cx="9144000" cy="533400"/>
          </a:xfrm>
        </p:spPr>
        <p:txBody>
          <a:bodyPr>
            <a:normAutofit/>
          </a:bodyPr>
          <a:lstStyle/>
          <a:p>
            <a:r>
              <a:rPr lang="en-US" sz="2800" dirty="0">
                <a:solidFill>
                  <a:schemeClr val="tx1"/>
                </a:solidFill>
                <a:latin typeface="+mn-lt"/>
              </a:rPr>
              <a:t>Data Understanding</a:t>
            </a:r>
            <a:endParaRPr sz="2800" dirty="0">
              <a:solidFill>
                <a:schemeClr val="tx1"/>
              </a:solidFill>
              <a:latin typeface="+mn-lt"/>
            </a:endParaRPr>
          </a:p>
        </p:txBody>
      </p:sp>
      <p:pic>
        <p:nvPicPr>
          <p:cNvPr id="5" name="Picture 4">
            <a:extLst>
              <a:ext uri="{FF2B5EF4-FFF2-40B4-BE49-F238E27FC236}">
                <a16:creationId xmlns:a16="http://schemas.microsoft.com/office/drawing/2014/main" id="{85642EFB-9E9E-4602-BC00-FDE0EE78E0EA}"/>
              </a:ext>
            </a:extLst>
          </p:cNvPr>
          <p:cNvPicPr/>
          <p:nvPr/>
        </p:nvPicPr>
        <p:blipFill>
          <a:blip r:embed="rId2"/>
          <a:stretch>
            <a:fillRect/>
          </a:stretch>
        </p:blipFill>
        <p:spPr>
          <a:xfrm>
            <a:off x="1295400" y="1905000"/>
            <a:ext cx="9601200" cy="4657726"/>
          </a:xfrm>
          <a:prstGeom prst="rect">
            <a:avLst/>
          </a:prstGeom>
        </p:spPr>
      </p:pic>
      <p:sp>
        <p:nvSpPr>
          <p:cNvPr id="6" name="TextBox 5">
            <a:extLst>
              <a:ext uri="{FF2B5EF4-FFF2-40B4-BE49-F238E27FC236}">
                <a16:creationId xmlns:a16="http://schemas.microsoft.com/office/drawing/2014/main" id="{2324EF4F-9D1B-416E-884F-29F7AFC4D04C}"/>
              </a:ext>
            </a:extLst>
          </p:cNvPr>
          <p:cNvSpPr txBox="1"/>
          <p:nvPr/>
        </p:nvSpPr>
        <p:spPr>
          <a:xfrm>
            <a:off x="1524000" y="1097518"/>
            <a:ext cx="9144000" cy="707886"/>
          </a:xfrm>
          <a:prstGeom prst="rect">
            <a:avLst/>
          </a:prstGeom>
          <a:noFill/>
        </p:spPr>
        <p:txBody>
          <a:bodyPr wrap="square" rtlCol="0">
            <a:spAutoFit/>
          </a:bodyPr>
          <a:lstStyle/>
          <a:p>
            <a:r>
              <a:rPr lang="en-US" sz="2000" dirty="0">
                <a:solidFill>
                  <a:srgbClr val="92D050"/>
                </a:solidFill>
                <a:latin typeface="+mj-lt"/>
              </a:rPr>
              <a:t>Using the location coordinates to show all the available neighborhoods available to open restaurant location</a:t>
            </a:r>
          </a:p>
        </p:txBody>
      </p:sp>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42320"/>
            <a:ext cx="9144000" cy="990600"/>
          </a:xfrm>
        </p:spPr>
        <p:txBody>
          <a:bodyPr>
            <a:noAutofit/>
          </a:bodyPr>
          <a:lstStyle/>
          <a:p>
            <a:r>
              <a:rPr lang="en-US" sz="2000" dirty="0"/>
              <a:t>Venue coordinates pulled within each neighborhood to show the ethnicity of the cuisine and their distance in relation to each other. Example below:  </a:t>
            </a:r>
            <a:endParaRPr sz="2000" dirty="0"/>
          </a:p>
        </p:txBody>
      </p:sp>
      <p:sp>
        <p:nvSpPr>
          <p:cNvPr id="4" name="TextBox 3">
            <a:extLst>
              <a:ext uri="{FF2B5EF4-FFF2-40B4-BE49-F238E27FC236}">
                <a16:creationId xmlns:a16="http://schemas.microsoft.com/office/drawing/2014/main" id="{0394D965-011D-4610-8D71-7A99804A34F0}"/>
              </a:ext>
            </a:extLst>
          </p:cNvPr>
          <p:cNvSpPr txBox="1"/>
          <p:nvPr/>
        </p:nvSpPr>
        <p:spPr>
          <a:xfrm>
            <a:off x="1520483" y="419100"/>
            <a:ext cx="7643446" cy="523220"/>
          </a:xfrm>
          <a:prstGeom prst="rect">
            <a:avLst/>
          </a:prstGeom>
          <a:noFill/>
        </p:spPr>
        <p:txBody>
          <a:bodyPr wrap="square" rtlCol="0">
            <a:spAutoFit/>
          </a:bodyPr>
          <a:lstStyle/>
          <a:p>
            <a:r>
              <a:rPr lang="en-US" sz="2800" dirty="0"/>
              <a:t>Data Understanding</a:t>
            </a:r>
          </a:p>
        </p:txBody>
      </p:sp>
      <p:pic>
        <p:nvPicPr>
          <p:cNvPr id="6" name="Picture 5">
            <a:extLst>
              <a:ext uri="{FF2B5EF4-FFF2-40B4-BE49-F238E27FC236}">
                <a16:creationId xmlns:a16="http://schemas.microsoft.com/office/drawing/2014/main" id="{AB3FE6B8-294E-46A8-A2A5-BEA4FE183530}"/>
              </a:ext>
            </a:extLst>
          </p:cNvPr>
          <p:cNvPicPr/>
          <p:nvPr/>
        </p:nvPicPr>
        <p:blipFill>
          <a:blip r:embed="rId2"/>
          <a:stretch>
            <a:fillRect/>
          </a:stretch>
        </p:blipFill>
        <p:spPr>
          <a:xfrm>
            <a:off x="3124200" y="2133600"/>
            <a:ext cx="5943600" cy="1557020"/>
          </a:xfrm>
          <a:prstGeom prst="rect">
            <a:avLst/>
          </a:prstGeom>
        </p:spPr>
      </p:pic>
      <p:sp>
        <p:nvSpPr>
          <p:cNvPr id="7" name="Title 1">
            <a:extLst>
              <a:ext uri="{FF2B5EF4-FFF2-40B4-BE49-F238E27FC236}">
                <a16:creationId xmlns:a16="http://schemas.microsoft.com/office/drawing/2014/main" id="{CF7850AB-4674-4BE9-8A43-C1F8468EA770}"/>
              </a:ext>
            </a:extLst>
          </p:cNvPr>
          <p:cNvSpPr txBox="1">
            <a:spLocks/>
          </p:cNvSpPr>
          <p:nvPr/>
        </p:nvSpPr>
        <p:spPr>
          <a:xfrm>
            <a:off x="1520483" y="4006948"/>
            <a:ext cx="91440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000" dirty="0"/>
              <a:t>Venues frequency of occurrence by neighborhood to show the most popular cuisines. Example</a:t>
            </a:r>
          </a:p>
        </p:txBody>
      </p:sp>
      <p:pic>
        <p:nvPicPr>
          <p:cNvPr id="8" name="Picture 7">
            <a:extLst>
              <a:ext uri="{FF2B5EF4-FFF2-40B4-BE49-F238E27FC236}">
                <a16:creationId xmlns:a16="http://schemas.microsoft.com/office/drawing/2014/main" id="{1810F095-05F4-442E-A0FD-D02164C2D354}"/>
              </a:ext>
            </a:extLst>
          </p:cNvPr>
          <p:cNvPicPr/>
          <p:nvPr/>
        </p:nvPicPr>
        <p:blipFill rotWithShape="1">
          <a:blip r:embed="rId3"/>
          <a:srcRect b="64512"/>
          <a:stretch/>
        </p:blipFill>
        <p:spPr>
          <a:xfrm>
            <a:off x="4476750" y="4893468"/>
            <a:ext cx="3238500" cy="1490663"/>
          </a:xfrm>
          <a:prstGeom prst="rect">
            <a:avLst/>
          </a:prstGeom>
        </p:spPr>
      </p:pic>
    </p:spTree>
    <p:extLst>
      <p:ext uri="{BB962C8B-B14F-4D97-AF65-F5344CB8AC3E}">
        <p14:creationId xmlns:p14="http://schemas.microsoft.com/office/powerpoint/2010/main" val="357002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95300"/>
            <a:ext cx="9144000" cy="533400"/>
          </a:xfrm>
        </p:spPr>
        <p:txBody>
          <a:bodyPr>
            <a:normAutofit/>
          </a:bodyPr>
          <a:lstStyle/>
          <a:p>
            <a:r>
              <a:rPr lang="en-US" sz="2800" dirty="0">
                <a:solidFill>
                  <a:schemeClr val="tx1"/>
                </a:solidFill>
                <a:latin typeface="+mn-lt"/>
              </a:rPr>
              <a:t>Data Understanding</a:t>
            </a:r>
            <a:endParaRPr sz="2800" dirty="0">
              <a:solidFill>
                <a:schemeClr val="tx1"/>
              </a:solidFill>
              <a:latin typeface="+mn-lt"/>
            </a:endParaRPr>
          </a:p>
        </p:txBody>
      </p:sp>
      <p:sp>
        <p:nvSpPr>
          <p:cNvPr id="6" name="TextBox 5">
            <a:extLst>
              <a:ext uri="{FF2B5EF4-FFF2-40B4-BE49-F238E27FC236}">
                <a16:creationId xmlns:a16="http://schemas.microsoft.com/office/drawing/2014/main" id="{2324EF4F-9D1B-416E-884F-29F7AFC4D04C}"/>
              </a:ext>
            </a:extLst>
          </p:cNvPr>
          <p:cNvSpPr txBox="1"/>
          <p:nvPr/>
        </p:nvSpPr>
        <p:spPr>
          <a:xfrm>
            <a:off x="1524000" y="1097518"/>
            <a:ext cx="9144000" cy="400110"/>
          </a:xfrm>
          <a:prstGeom prst="rect">
            <a:avLst/>
          </a:prstGeom>
          <a:noFill/>
        </p:spPr>
        <p:txBody>
          <a:bodyPr wrap="square" rtlCol="0">
            <a:spAutoFit/>
          </a:bodyPr>
          <a:lstStyle/>
          <a:p>
            <a:r>
              <a:rPr lang="en-US" sz="2000" dirty="0">
                <a:solidFill>
                  <a:srgbClr val="92D050"/>
                </a:solidFill>
                <a:latin typeface="+mj-lt"/>
              </a:rPr>
              <a:t>Clusters were generated using K means  </a:t>
            </a:r>
          </a:p>
        </p:txBody>
      </p:sp>
      <p:pic>
        <p:nvPicPr>
          <p:cNvPr id="3" name="Picture 2">
            <a:extLst>
              <a:ext uri="{FF2B5EF4-FFF2-40B4-BE49-F238E27FC236}">
                <a16:creationId xmlns:a16="http://schemas.microsoft.com/office/drawing/2014/main" id="{FA2AF83E-E23C-4751-8597-8AEA39838D24}"/>
              </a:ext>
            </a:extLst>
          </p:cNvPr>
          <p:cNvPicPr>
            <a:picLocks noChangeAspect="1"/>
          </p:cNvPicPr>
          <p:nvPr/>
        </p:nvPicPr>
        <p:blipFill>
          <a:blip r:embed="rId2"/>
          <a:stretch>
            <a:fillRect/>
          </a:stretch>
        </p:blipFill>
        <p:spPr>
          <a:xfrm>
            <a:off x="1905000" y="1676400"/>
            <a:ext cx="7598441" cy="4946402"/>
          </a:xfrm>
          <a:prstGeom prst="rect">
            <a:avLst/>
          </a:prstGeom>
        </p:spPr>
      </p:pic>
    </p:spTree>
    <p:extLst>
      <p:ext uri="{BB962C8B-B14F-4D97-AF65-F5344CB8AC3E}">
        <p14:creationId xmlns:p14="http://schemas.microsoft.com/office/powerpoint/2010/main" val="1276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531056"/>
            <a:ext cx="9144000" cy="533400"/>
          </a:xfrm>
        </p:spPr>
        <p:txBody>
          <a:bodyPr>
            <a:normAutofit/>
          </a:bodyPr>
          <a:lstStyle/>
          <a:p>
            <a:r>
              <a:rPr lang="en-US" sz="2800" dirty="0">
                <a:solidFill>
                  <a:schemeClr val="tx1"/>
                </a:solidFill>
                <a:latin typeface="+mn-lt"/>
              </a:rPr>
              <a:t>Data Understanding</a:t>
            </a:r>
            <a:endParaRPr sz="2800" dirty="0">
              <a:solidFill>
                <a:schemeClr val="tx1"/>
              </a:solidFill>
              <a:latin typeface="+mn-lt"/>
            </a:endParaRPr>
          </a:p>
        </p:txBody>
      </p:sp>
      <p:sp>
        <p:nvSpPr>
          <p:cNvPr id="6" name="TextBox 5">
            <a:extLst>
              <a:ext uri="{FF2B5EF4-FFF2-40B4-BE49-F238E27FC236}">
                <a16:creationId xmlns:a16="http://schemas.microsoft.com/office/drawing/2014/main" id="{2324EF4F-9D1B-416E-884F-29F7AFC4D04C}"/>
              </a:ext>
            </a:extLst>
          </p:cNvPr>
          <p:cNvSpPr txBox="1"/>
          <p:nvPr/>
        </p:nvSpPr>
        <p:spPr>
          <a:xfrm>
            <a:off x="1371600" y="1064456"/>
            <a:ext cx="9144000" cy="400110"/>
          </a:xfrm>
          <a:prstGeom prst="rect">
            <a:avLst/>
          </a:prstGeom>
          <a:noFill/>
        </p:spPr>
        <p:txBody>
          <a:bodyPr wrap="square" rtlCol="0">
            <a:spAutoFit/>
          </a:bodyPr>
          <a:lstStyle/>
          <a:p>
            <a:r>
              <a:rPr lang="en-US" sz="2000" dirty="0">
                <a:solidFill>
                  <a:srgbClr val="92D050"/>
                </a:solidFill>
                <a:latin typeface="+mj-lt"/>
              </a:rPr>
              <a:t>Plotting clusters on a mapping for Data Visualization </a:t>
            </a:r>
          </a:p>
        </p:txBody>
      </p:sp>
      <p:pic>
        <p:nvPicPr>
          <p:cNvPr id="7" name="Picture 6">
            <a:extLst>
              <a:ext uri="{FF2B5EF4-FFF2-40B4-BE49-F238E27FC236}">
                <a16:creationId xmlns:a16="http://schemas.microsoft.com/office/drawing/2014/main" id="{E89ECA82-AADA-4D1B-A54F-D485A258D373}"/>
              </a:ext>
            </a:extLst>
          </p:cNvPr>
          <p:cNvPicPr/>
          <p:nvPr/>
        </p:nvPicPr>
        <p:blipFill>
          <a:blip r:embed="rId2"/>
          <a:stretch>
            <a:fillRect/>
          </a:stretch>
        </p:blipFill>
        <p:spPr>
          <a:xfrm>
            <a:off x="1257300" y="1760513"/>
            <a:ext cx="9677400" cy="4613910"/>
          </a:xfrm>
          <a:prstGeom prst="rect">
            <a:avLst/>
          </a:prstGeom>
        </p:spPr>
      </p:pic>
    </p:spTree>
    <p:extLst>
      <p:ext uri="{BB962C8B-B14F-4D97-AF65-F5344CB8AC3E}">
        <p14:creationId xmlns:p14="http://schemas.microsoft.com/office/powerpoint/2010/main" val="384959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228600"/>
            <a:ext cx="9144000" cy="652670"/>
          </a:xfrm>
        </p:spPr>
        <p:txBody>
          <a:bodyPr>
            <a:normAutofit/>
          </a:bodyPr>
          <a:lstStyle/>
          <a:p>
            <a:r>
              <a:rPr lang="en-US" sz="2800" dirty="0">
                <a:solidFill>
                  <a:schemeClr val="tx1"/>
                </a:solidFill>
                <a:latin typeface="+mn-lt"/>
              </a:rPr>
              <a:t>Conclusion</a:t>
            </a:r>
            <a:endParaRPr sz="2800" dirty="0">
              <a:solidFill>
                <a:schemeClr val="tx1"/>
              </a:solidFill>
              <a:latin typeface="+mn-lt"/>
            </a:endParaRPr>
          </a:p>
        </p:txBody>
      </p:sp>
      <p:sp>
        <p:nvSpPr>
          <p:cNvPr id="14" name="Content Placeholder 13"/>
          <p:cNvSpPr>
            <a:spLocks noGrp="1"/>
          </p:cNvSpPr>
          <p:nvPr>
            <p:ph idx="1"/>
          </p:nvPr>
        </p:nvSpPr>
        <p:spPr>
          <a:xfrm>
            <a:off x="1524000" y="1219200"/>
            <a:ext cx="9144000" cy="5181600"/>
          </a:xfrm>
        </p:spPr>
        <p:txBody>
          <a:bodyPr>
            <a:normAutofit fontScale="77500" lnSpcReduction="20000"/>
          </a:bodyPr>
          <a:lstStyle/>
          <a:p>
            <a:pPr>
              <a:lnSpc>
                <a:spcPct val="120000"/>
              </a:lnSpc>
            </a:pPr>
            <a:r>
              <a:rPr lang="en-US" dirty="0"/>
              <a:t>As far as we can see with this data, the highest amount of Indian population is located at Harrow represented in cluster 1. If a deeper exam is performed into this cluster, it is noticeable that the living population in here ranks it the 5th most Asian inhabited borough. Apart of this fact, a strange closeness to Indian food can be found as the 8th most prominent venue in here is Middle Eastern restaurant which, while not being an Indian restaurant is the closest match to an Indian cuisine restaurant. By following this logic, if we would like to open a new Indian restaurant in the city or any kind of restaurant in fact, it would only be necessary to find a where are the restaurants similar the one we want to open, study the population in that area, and find similar clusters of population in the city that don't have yet or have very few restaurants like the one we would like to open. In this example, clusters 1 could make a good match for our target population. Looking at the venues in this cluster, it is possible to find two Indian restaurants, and a good bunch of Middle Eastern restaurants and coffee shops. So, in this cluster, it is possible to state that the existing restaurants matches the population's nationalities and tastes.</a:t>
            </a:r>
          </a:p>
          <a:p>
            <a:pPr>
              <a:lnSpc>
                <a:spcPct val="120000"/>
              </a:lnSpc>
            </a:pPr>
            <a:r>
              <a:rPr lang="en-US" dirty="0"/>
              <a:t> In conclusion and taking into consideration the explanations given above as well as the data, it is highly possible that cluster 1 could be a good place to open our Indian restaurants. As explained above, the same logic could apply to open other kind of restaurants or business in any other area of the city. It is only necessary to examine the existing businesses in our target area, and study the population, then compare these 2 factors with the same ones in areas where there are existing business like the one we want to open, and then verify if the matching is correct.</a:t>
            </a:r>
          </a:p>
          <a:p>
            <a:pPr marL="0" indent="0">
              <a:buNone/>
            </a:pPr>
            <a:endParaRPr dirty="0"/>
          </a:p>
        </p:txBody>
      </p:sp>
    </p:spTree>
    <p:extLst>
      <p:ext uri="{BB962C8B-B14F-4D97-AF65-F5344CB8AC3E}">
        <p14:creationId xmlns:p14="http://schemas.microsoft.com/office/powerpoint/2010/main" val="52689378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517</TotalTime>
  <Words>594</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Candara</vt:lpstr>
      <vt:lpstr>Consolas</vt:lpstr>
      <vt:lpstr>Tech Computer 16x9</vt:lpstr>
      <vt:lpstr>Optimal Location for A Restaurant</vt:lpstr>
      <vt:lpstr>Scenario - Analyzing a large city to identifying the best neighborhood to open a restaurant by:</vt:lpstr>
      <vt:lpstr>Data used to discover the population by Ethnicity to see if a specific Indian Cuisine could house the demand! </vt:lpstr>
      <vt:lpstr>Data Preparation</vt:lpstr>
      <vt:lpstr>Data Understanding</vt:lpstr>
      <vt:lpstr>Venue coordinates pulled within each neighborhood to show the ethnicity of the cuisine and their distance in relation to each other. Example below:  </vt:lpstr>
      <vt:lpstr>Data Understanding</vt:lpstr>
      <vt:lpstr>Data Understanding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Location for A Restaurant</dc:title>
  <dc:creator>nasem.dunlop@gmail.com</dc:creator>
  <cp:lastModifiedBy>nasem.dunlop@gmail.com</cp:lastModifiedBy>
  <cp:revision>1</cp:revision>
  <dcterms:created xsi:type="dcterms:W3CDTF">2019-08-31T21:16:05Z</dcterms:created>
  <dcterms:modified xsi:type="dcterms:W3CDTF">2019-09-01T05:53:43Z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