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A09C-4AD0-8E4E-AAD7-E79C8E047DF8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8C69-81CB-5043-B79E-CA7CCC8B7EA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0029" y="2072231"/>
            <a:ext cx="2723566" cy="2640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463" y="3059904"/>
            <a:ext cx="573146" cy="67057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9701" y="2072232"/>
            <a:ext cx="2823821" cy="2640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9571" y="3059904"/>
            <a:ext cx="583962" cy="67057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Annette Greiner</dc:creator>
  <cp:lastModifiedBy>Daniel</cp:lastModifiedBy>
  <cp:revision>5</cp:revision>
  <dcterms:created xsi:type="dcterms:W3CDTF">2015-06-16T21:49:56Z</dcterms:created>
  <dcterms:modified xsi:type="dcterms:W3CDTF">2015-10-06T00:37:28Z</dcterms:modified>
</cp:coreProperties>
</file>