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7E0C-E74D-528B-5E2F-0AD82D70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4BB2C-EB4A-9D4C-0DB2-FE7C6A6E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80C9-18AF-EDFB-67A6-73CFC43C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8FA8-8D86-F217-4D7C-874BA69A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38B5-8FD2-B575-7A2D-0533F2F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79BE-EA1A-39EE-8B0B-A972D44E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23D8-84A7-C121-9296-8BE8EE56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F2C5-D0ED-A367-2C9A-BA15DE62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EB8A-4771-2A21-5361-BBA7A8D8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51B9-0342-BD8E-5258-1F41FED4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581FF-F616-F654-9209-95F386FC8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AEEE-D087-6346-59F1-BEA08C98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6DAE-9C86-3A01-6AEA-927CB3C1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677-1F2B-1A1E-2800-830D569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57B6-BD95-35FF-F3FF-FDFA895E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B229-B9E4-52F0-2714-3F1C64C9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D4EA-65F0-F66A-624F-693290CF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738-3741-B22A-9D8C-A62884B5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AC11-5834-B3EE-8CC4-ED5A3752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A67A-746A-42C7-A81B-9A3886E3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A231-76FE-81D8-7F77-1B21AA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E399-4ED6-F785-C675-4C993246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58C5-1EFF-52EB-9978-3833A016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E2EF-81F0-ABFE-FC18-28FAE785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7428-ACF5-6575-03A5-BBE3A642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4BFD-5C01-A40E-D619-BE0F09C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9275-C858-0C0F-CCFE-6186DAF86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439C-948C-3134-5F4A-9A933339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AF46-7540-98AF-441D-98A7A8B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3478E-E853-0048-935D-26F02468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22C1-E373-C7EF-4EFC-5847BB82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0785-7126-A71E-A4A4-7D572475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6058-FB3E-3A1C-EAB8-3BAC376F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7D25C-7D60-E4A7-8929-85FBA45F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5ED78-F8A4-0DE9-FCB5-879C21C1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8E172-D104-7B06-4154-39F9DBD0C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2A8DE-A0A8-800B-5F25-D148913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18DBE-9892-E960-F05E-7E137EDF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87624-76BC-B43D-A53C-7922C72E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AC15-9692-9B0A-9C80-8E6E348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31DF4-C3A6-3D19-79EB-2D0CCD3F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BD2D8-1D7A-AE75-4424-E42D1427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8BE11-66AE-4A6F-0306-84A0A9C7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E46E-F3A2-5E95-F655-057E8C0E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B7B67-3B1D-9DAC-4E52-DEB7913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B140-2E28-E3FB-1B5F-5107B468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AF9C-0F0A-F299-DA3B-DAEF452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42D2-135A-0406-348C-A6D533A8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1D205-95C7-ACA8-2C91-990C96F7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31872-04E2-F91F-6B7D-B705959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27DA-06B6-25AC-341E-0B8FBC9D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74ADD-5084-73DD-B972-4437318A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F866-E38B-6ACA-A429-92AE5A3B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504F9-BCC1-1042-4931-92D4879C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CAC46-1D8F-EB3D-A663-CFA6DB8D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DD96-BFFF-00BD-1D7E-62F73D36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921D-9E38-AF3E-F843-B5943A43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BC57-5260-76FA-442F-40B03F65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D9097-B167-A438-02AB-61F898D8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9264-3B81-CE0F-D6E9-FDDB8C37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E7D8-A162-52E8-868A-4996B0855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6358-8865-437B-9827-8BA43FE9BD5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B57F-6769-52B8-85C4-E71B9BB10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F9FB-A23E-BBE5-5228-81E16E5F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4DFF-F890-49BA-8BEF-E4CF7C98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7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2CDD47-B657-9887-99B5-422F706A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53" y="422799"/>
            <a:ext cx="3799926" cy="3214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B23A6-4C0A-98BB-C0F3-22089400A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9" r="2121"/>
          <a:stretch/>
        </p:blipFill>
        <p:spPr>
          <a:xfrm>
            <a:off x="1367161" y="766762"/>
            <a:ext cx="3258106" cy="28708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D24D5F-DAE6-705B-D842-C61DC7BAF3E8}"/>
              </a:ext>
            </a:extLst>
          </p:cNvPr>
          <p:cNvCxnSpPr>
            <a:cxnSpLocks/>
          </p:cNvCxnSpPr>
          <p:nvPr/>
        </p:nvCxnSpPr>
        <p:spPr>
          <a:xfrm>
            <a:off x="1367161" y="2085340"/>
            <a:ext cx="0" cy="2362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50C41B-E9F9-11D4-37D2-8C1DBC733806}"/>
              </a:ext>
            </a:extLst>
          </p:cNvPr>
          <p:cNvCxnSpPr>
            <a:cxnSpLocks/>
          </p:cNvCxnSpPr>
          <p:nvPr/>
        </p:nvCxnSpPr>
        <p:spPr>
          <a:xfrm>
            <a:off x="4625267" y="2085340"/>
            <a:ext cx="0" cy="2541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7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Dunnington</dc:creator>
  <cp:lastModifiedBy>Thomas Dunnington</cp:lastModifiedBy>
  <cp:revision>4</cp:revision>
  <dcterms:created xsi:type="dcterms:W3CDTF">2023-11-06T21:40:31Z</dcterms:created>
  <dcterms:modified xsi:type="dcterms:W3CDTF">2023-11-06T23:40:14Z</dcterms:modified>
</cp:coreProperties>
</file>