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78" r:id="rId4"/>
    <p:sldId id="256" r:id="rId5"/>
    <p:sldId id="279" r:id="rId6"/>
    <p:sldId id="257" r:id="rId7"/>
    <p:sldId id="280" r:id="rId8"/>
    <p:sldId id="281" r:id="rId9"/>
    <p:sldId id="258" r:id="rId10"/>
    <p:sldId id="266" r:id="rId11"/>
    <p:sldId id="261" r:id="rId12"/>
    <p:sldId id="265" r:id="rId13"/>
    <p:sldId id="262" r:id="rId14"/>
    <p:sldId id="263" r:id="rId15"/>
    <p:sldId id="267" r:id="rId16"/>
    <p:sldId id="26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700" y="2268855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065" y="2794000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CHỌN CHỨC VỤ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82900" y="359600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BÁC SĨ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82900" y="459422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700" y="2268855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065" y="2794000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PHẦN MỀM WEB QUẢN LÝ BỆNH VIỆN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82900" y="359600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BÁC SĨ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82900" y="459422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BỆNH NHÂN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1000" y="27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700" y="2268855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065" y="2794000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PHẦN MỀM WEB QUẢN LÝ BỆNH VIỆN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82900" y="3596005"/>
            <a:ext cx="6552565" cy="71818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BÁC SĨ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82900" y="459422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BỆNH NHÂN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1000" y="27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DANH SÁCH BÁC SĨ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526540" y="2178050"/>
            <a:ext cx="9265920" cy="3855720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2692400"/>
            <a:ext cx="926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31720" y="217424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265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60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732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223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524000" y="2174240"/>
            <a:ext cx="79248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STT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613025" y="217805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Họ và tên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085590" y="2178050"/>
            <a:ext cx="11582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Giới tính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146040" y="2178050"/>
            <a:ext cx="17272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Chuyên Khoa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93420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Địa chỉ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97636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SĐT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541780" y="30429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69720" y="34048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72260" y="37668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41287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72260" y="44907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2260" y="48526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1780" y="52146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72260" y="55765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544320" y="2685415"/>
            <a:ext cx="79248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524000" y="304292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02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526540" y="341757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503680" y="37668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04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503680" y="41287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05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506220" y="4490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06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503680" y="4871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07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1506220" y="522986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08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503680" y="55765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09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2316480" y="26841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2316480" y="3073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B</a:t>
            </a:r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2331720" y="340614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C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316480" y="375031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D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2316480" y="415607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F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4223385" y="273621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4223385" y="309562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4237355" y="3432810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223385" y="379158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4223385" y="415353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5132070" y="269621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Nhi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5132070" y="304292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Tim Mạch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146040" y="342265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Thần Kinh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5146040" y="376237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Dạ Dày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132070" y="414337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Dạ Dày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873240" y="269621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6873240" y="306006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6873240" y="340614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6873240" y="379158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6873240" y="415607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788400" y="269748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8788400" y="304228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8788400" y="341947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8788400" y="379730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8788400" y="415607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31125" y="788670"/>
            <a:ext cx="377952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792720" y="788670"/>
            <a:ext cx="3617595" cy="488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en-US">
                <a:sym typeface="+mn-ea"/>
              </a:rPr>
              <a:t>Tìm kiếm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DANH SÁCH BÁC SĨ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526540" y="2178050"/>
            <a:ext cx="9265920" cy="3855720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2692400"/>
            <a:ext cx="926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31720" y="217424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265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60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732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223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524000" y="2174240"/>
            <a:ext cx="79248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STT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613025" y="217805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Họ và tên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085590" y="2178050"/>
            <a:ext cx="11582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Giới tính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146040" y="2178050"/>
            <a:ext cx="17272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Chuyên Khoa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93420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Địa chỉ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97636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SĐT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541780" y="30429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69720" y="34048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72260" y="37668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41287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72260" y="44907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2260" y="48526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1780" y="52146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72260" y="55765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544320" y="2685415"/>
            <a:ext cx="79248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524000" y="304292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02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526540" y="341757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503680" y="37668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04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503680" y="41287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05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506220" y="4490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06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503680" y="4871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07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1506220" y="522986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08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503680" y="55765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09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316480" y="268351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D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2316480" y="308927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F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223385" y="270573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4223385" y="306768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5146040" y="267652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Dạ Dày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132070" y="305752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Dạ Dày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6873240" y="270573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6873240" y="307022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8788400" y="271145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8788400" y="307022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31125" y="788670"/>
            <a:ext cx="377952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792720" y="788670"/>
            <a:ext cx="3617595" cy="488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en-US">
                <a:sym typeface="+mn-ea"/>
              </a:rPr>
              <a:t>Khoa Dạ Dày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DANH SÁCH BÁC SĨ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526540" y="2178050"/>
            <a:ext cx="9265920" cy="3855720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2692400"/>
            <a:ext cx="926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31720" y="217424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265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60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732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223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524000" y="2174240"/>
            <a:ext cx="79248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STT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613025" y="217805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Họ và tên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085590" y="2178050"/>
            <a:ext cx="11582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Giới tính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146040" y="2178050"/>
            <a:ext cx="17272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Chuyên Khoa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93420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Địa chỉ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97636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SĐT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541780" y="30429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69720" y="34048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72260" y="37668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41287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72260" y="44907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2260" y="48526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1780" y="521462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72260" y="5576570"/>
            <a:ext cx="922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544320" y="2685415"/>
            <a:ext cx="79248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524000" y="304292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02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526540" y="341757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503680" y="37668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04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503680" y="41287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05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506220" y="4490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06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503680" y="4871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07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1506220" y="522986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08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503680" y="55765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09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316480" y="268351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D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2316480" y="308927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F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223385" y="270573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4223385" y="306768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5146040" y="267652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Dạ Dày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132070" y="305752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Khoa Dạ Dày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6873240" y="270573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6873240" y="307022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8788400" y="271145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8788400" y="307022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31125" y="788670"/>
            <a:ext cx="377952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792720" y="788670"/>
            <a:ext cx="3617595" cy="488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en-US">
                <a:sym typeface="+mn-ea"/>
              </a:rPr>
              <a:t>Khoa Dạ Dày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700" y="2268855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065" y="2794000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PHẦN MỀM WEB QUẢN LÝ BỆNH VIỆN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82900" y="359600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BÁC SĨ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82900" y="459422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BỆNH NHÂN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1000" y="27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700" y="2268855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065" y="2794000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PHẦN MỀM WEB QUẢN LÝ BỆNH VIỆN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82900" y="359600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BÁC SĨ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82900" y="4594225"/>
            <a:ext cx="6552565" cy="7181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BỆNH NHÂN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1000" y="27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DANH SÁCH BỆNH NHÂN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855720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3720" y="217424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380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2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143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16000" y="2174240"/>
            <a:ext cx="79248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STT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105025" y="217805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Họ và tên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577590" y="2178050"/>
            <a:ext cx="11582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Giới tính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638040" y="2178050"/>
            <a:ext cx="17272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Loại bệnh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42620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Địa chỉ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209280" y="217424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SĐT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33780" y="304038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61720" y="3395980"/>
            <a:ext cx="1010666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64260" y="376174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3"/>
          </p:cNvCxnSpPr>
          <p:nvPr/>
        </p:nvCxnSpPr>
        <p:spPr>
          <a:xfrm flipV="1">
            <a:off x="1016000" y="4105910"/>
            <a:ext cx="10192385" cy="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64260" y="4483100"/>
            <a:ext cx="101346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64260" y="4848860"/>
            <a:ext cx="101142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33780" y="5204460"/>
            <a:ext cx="1015492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64260" y="5576570"/>
            <a:ext cx="101142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036320" y="2685415"/>
            <a:ext cx="79248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6000" y="304292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02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18540" y="341757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995680" y="37668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04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95680" y="41287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05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998220" y="4490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06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995680" y="4871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07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98220" y="522986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08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995680" y="55765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09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808480" y="26841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808480" y="3073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B</a:t>
            </a:r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1823720" y="340614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C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808480" y="375031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D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1808480" y="415607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Nguyễn Văn F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3715385" y="273621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3715385" y="309562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3729355" y="3432810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3715385" y="379158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3715385" y="415353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4624070" y="269621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Bệnh Phổi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4624070" y="304292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Bệnh Tim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4638040" y="342265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Chấn thương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638040" y="376237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Bệnh Dạ Dày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4624070" y="4143375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Bệnh Dạ Dày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365240" y="269621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6365240" y="306006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6365240" y="340614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6365240" y="379158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6365240" y="415607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280400" y="269748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8280400" y="304228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8280400" y="341947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8280400" y="379730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8280400" y="4156075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31125" y="788670"/>
            <a:ext cx="377952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792720" y="788670"/>
            <a:ext cx="3617595" cy="488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en-US">
                <a:sym typeface="+mn-ea"/>
              </a:rPr>
              <a:t>Tìm kiếm</a:t>
            </a:r>
            <a:endParaRPr lang="en-US">
              <a:sym typeface="+mn-ea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9936480" y="219329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936480" y="2189480"/>
            <a:ext cx="126238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Bệnh án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946005" y="267716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</a:rPr>
              <a:t>Bệnh án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936480" y="302514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</a:rPr>
              <a:t>Bệnh án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955530" y="338709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</a:rPr>
              <a:t>Bệnh án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9936480" y="374650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</a:rPr>
              <a:t>Bệnh án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9946005" y="411988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</a:rPr>
              <a:t>Bệnh án</a:t>
            </a:r>
            <a:endParaRPr lang="en-US" u="sng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DANH SÁCH BỆNH NHÂN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855720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3720" y="217424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380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2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143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16000" y="2174240"/>
            <a:ext cx="79248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STT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105025" y="217805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Họ và tên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577590" y="2178050"/>
            <a:ext cx="11582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Giới tính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638040" y="2178050"/>
            <a:ext cx="17272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Loại bệnh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42620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Địa chỉ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209280" y="217424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SĐT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33780" y="304038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61720" y="3395980"/>
            <a:ext cx="1010666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64260" y="376174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3"/>
          </p:cNvCxnSpPr>
          <p:nvPr/>
        </p:nvCxnSpPr>
        <p:spPr>
          <a:xfrm flipV="1">
            <a:off x="1016000" y="4105910"/>
            <a:ext cx="10192385" cy="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64260" y="4483100"/>
            <a:ext cx="101346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64260" y="4848860"/>
            <a:ext cx="101142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33780" y="5204460"/>
            <a:ext cx="1015492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64260" y="5576570"/>
            <a:ext cx="101142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036320" y="2685415"/>
            <a:ext cx="79248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6000" y="304292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02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18540" y="341757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995680" y="37668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04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95680" y="41287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05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998220" y="4490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06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995680" y="4871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07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98220" y="522986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08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995680" y="55765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09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808480" y="26841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3715385" y="273621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4624070" y="269621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Bệnh Phổi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365240" y="269621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280400" y="269748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31125" y="788670"/>
            <a:ext cx="377952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792720" y="788670"/>
            <a:ext cx="3617595" cy="488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en-US">
                <a:sym typeface="+mn-ea"/>
              </a:rPr>
              <a:t>Bệnh Phổi</a:t>
            </a:r>
            <a:endParaRPr lang="en-US">
              <a:sym typeface="+mn-ea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9936480" y="219329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936480" y="2189480"/>
            <a:ext cx="126238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Bệnh án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946005" y="267716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</a:rPr>
              <a:t>Bệnh án</a:t>
            </a:r>
            <a:endParaRPr lang="en-US" u="sng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DANH SÁCH BỆNH NHÂN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855720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3720" y="217424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380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24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14360" y="217805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16000" y="2174240"/>
            <a:ext cx="79248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STT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105025" y="217805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Họ và tên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577590" y="2178050"/>
            <a:ext cx="11582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Giới tính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638040" y="2178050"/>
            <a:ext cx="17272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Loại bệnh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426200" y="217805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Địa chỉ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209280" y="2174240"/>
            <a:ext cx="172720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SĐT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33780" y="304038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61720" y="3395980"/>
            <a:ext cx="1010666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64260" y="376174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3"/>
          </p:cNvCxnSpPr>
          <p:nvPr/>
        </p:nvCxnSpPr>
        <p:spPr>
          <a:xfrm flipV="1">
            <a:off x="1016000" y="4105910"/>
            <a:ext cx="10192385" cy="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64260" y="4483100"/>
            <a:ext cx="101346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64260" y="4848860"/>
            <a:ext cx="101142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33780" y="5204460"/>
            <a:ext cx="1015492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64260" y="5576570"/>
            <a:ext cx="1011428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036320" y="2685415"/>
            <a:ext cx="79248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6000" y="304292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02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18540" y="3417570"/>
            <a:ext cx="7924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995680" y="37668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04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95680" y="41287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05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998220" y="4490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06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995680" y="487172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07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98220" y="522986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08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995680" y="5576570"/>
            <a:ext cx="812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09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808480" y="26841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3715385" y="2736215"/>
            <a:ext cx="90868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80000"/>
              </a:lnSpc>
            </a:pPr>
            <a:r>
              <a:rPr lang="en-US"/>
              <a:t>NAM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4624070" y="2696210"/>
            <a:ext cx="174117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Bệnh Phổi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365240" y="269621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Hà Nội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280400" y="2697480"/>
            <a:ext cx="184912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90000"/>
              </a:lnSpc>
            </a:pPr>
            <a:r>
              <a:rPr lang="en-US"/>
              <a:t>036456355</a:t>
            </a: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31125" y="788670"/>
            <a:ext cx="3779520" cy="487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7792720" y="788670"/>
            <a:ext cx="3617595" cy="488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en-US">
                <a:sym typeface="+mn-ea"/>
              </a:rPr>
              <a:t>Bệnh Phổi</a:t>
            </a:r>
            <a:endParaRPr lang="en-US">
              <a:sym typeface="+mn-ea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9936480" y="2193290"/>
            <a:ext cx="0" cy="384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936480" y="2189480"/>
            <a:ext cx="126238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30000"/>
              </a:lnSpc>
            </a:pPr>
            <a:r>
              <a:rPr lang="en-US"/>
              <a:t>Bệnh án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946005" y="2677160"/>
            <a:ext cx="125285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 u="sng">
                <a:solidFill>
                  <a:srgbClr val="C00000"/>
                </a:solidFill>
              </a:rPr>
              <a:t>Bệnh án</a:t>
            </a:r>
            <a:endParaRPr lang="en-US" u="sng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79700" y="2268855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065" y="2794000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CHỌN CHỨC VỤ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82900" y="3596005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BÁC SĨ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82900" y="4594225"/>
            <a:ext cx="6552565" cy="7181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Hồ Sơ Bệnh Án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560445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53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875" y="2198370"/>
            <a:ext cx="6985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17280" y="2166620"/>
            <a:ext cx="12700" cy="17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717675" y="270383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Họ và tên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43940" y="330581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43940" y="387731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088765" y="2819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509395" y="22186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Mã Bệnh Án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016000" y="3290570"/>
            <a:ext cx="270192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 sz="2000"/>
              <a:t>Đối Tượng</a:t>
            </a:r>
            <a:endParaRPr lang="en-US" sz="2000"/>
          </a:p>
          <a:p>
            <a:pPr indent="0" algn="ctr" fontAlgn="auto">
              <a:lnSpc>
                <a:spcPct val="80000"/>
              </a:lnSpc>
            </a:pPr>
            <a:r>
              <a:rPr lang="en-US" sz="1400"/>
              <a:t>(1: BHYT |2: Thu Phí)</a:t>
            </a:r>
            <a:endParaRPr lang="en-US" sz="1400"/>
          </a:p>
          <a:p>
            <a:pPr indent="0" algn="ctr" fontAlgn="auto">
              <a:lnSpc>
                <a:spcPct val="120000"/>
              </a:lnSpc>
            </a:pPr>
            <a:endParaRPr 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6689725" y="21551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Nhập Viện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588125" y="2736215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Ra Viện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995035" y="3293110"/>
            <a:ext cx="308991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Tình Trạng Khi Vào Viện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443990" y="4362450"/>
            <a:ext cx="190373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Chuẩn Đoán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4212590" y="222440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142105" y="341439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144000" y="217805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15/12/2023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9144635" y="2736215"/>
            <a:ext cx="18415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20/12/2023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730615" y="3290570"/>
            <a:ext cx="24536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Ho kéo dài nhiều ngày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022725" y="40303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- Viêm Họng</a:t>
            </a: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9346565" y="6381115"/>
            <a:ext cx="1512570" cy="440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Sửa thông tin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Hồ Sơ Bệnh Án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560445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53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875" y="2198370"/>
            <a:ext cx="6985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17280" y="2166620"/>
            <a:ext cx="12700" cy="17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717675" y="270383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Họ và tên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43940" y="330581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43940" y="387731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088765" y="2819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509395" y="22186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Mã Bệnh Án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016000" y="3290570"/>
            <a:ext cx="270192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 sz="2000"/>
              <a:t>Đối Tượng</a:t>
            </a:r>
            <a:endParaRPr lang="en-US" sz="2000"/>
          </a:p>
          <a:p>
            <a:pPr indent="0" algn="ctr" fontAlgn="auto">
              <a:lnSpc>
                <a:spcPct val="80000"/>
              </a:lnSpc>
            </a:pPr>
            <a:r>
              <a:rPr lang="en-US" sz="1400"/>
              <a:t>(1: BHYT |2: Thu Phí)</a:t>
            </a:r>
            <a:endParaRPr lang="en-US" sz="1400"/>
          </a:p>
          <a:p>
            <a:pPr indent="0" algn="ctr" fontAlgn="auto">
              <a:lnSpc>
                <a:spcPct val="120000"/>
              </a:lnSpc>
            </a:pPr>
            <a:endParaRPr 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6689725" y="21551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Nhập Viện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588125" y="2736215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Ra Viện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995035" y="3293110"/>
            <a:ext cx="308991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Tình Trạng Khi Vào Viện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443990" y="4362450"/>
            <a:ext cx="190373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Chuẩn Đoán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4212590" y="222440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142105" y="341439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144000" y="217805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15/12/2023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9144635" y="2736215"/>
            <a:ext cx="18415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20/12/2023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730615" y="3290570"/>
            <a:ext cx="24536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Ho kéo dài nhiều ngày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022725" y="40303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- Viêm Họng</a:t>
            </a: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9346565" y="6381115"/>
            <a:ext cx="1512570" cy="4400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Sửa thông tin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Hồ Sơ Bệnh Án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560445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53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875" y="2198370"/>
            <a:ext cx="6985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17280" y="2166620"/>
            <a:ext cx="12700" cy="17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717675" y="270383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Họ và tên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43940" y="330581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43940" y="387731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088765" y="2819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509395" y="22186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Mã Bệnh Án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016000" y="3290570"/>
            <a:ext cx="270192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 sz="2000"/>
              <a:t>Đối Tượng</a:t>
            </a:r>
            <a:endParaRPr lang="en-US" sz="2000"/>
          </a:p>
          <a:p>
            <a:pPr indent="0" algn="ctr" fontAlgn="auto">
              <a:lnSpc>
                <a:spcPct val="80000"/>
              </a:lnSpc>
            </a:pPr>
            <a:r>
              <a:rPr lang="en-US" sz="1400"/>
              <a:t>(1: BHYT |2: Thu Phí)</a:t>
            </a:r>
            <a:endParaRPr lang="en-US" sz="1400"/>
          </a:p>
          <a:p>
            <a:pPr indent="0" algn="ctr" fontAlgn="auto">
              <a:lnSpc>
                <a:spcPct val="120000"/>
              </a:lnSpc>
            </a:pPr>
            <a:endParaRPr 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6689725" y="21551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Nhập Viện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588125" y="2736215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Ra Viện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995035" y="3293110"/>
            <a:ext cx="308991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Tình Trạng Khi Vào Viện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443990" y="4362450"/>
            <a:ext cx="190373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Chuẩn Đoán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4212590" y="222440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142105" y="341439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144000" y="217805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15/12/2023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9144635" y="2736215"/>
            <a:ext cx="18415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20/12/2023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730615" y="3290570"/>
            <a:ext cx="24536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Ho kéo dài nhiều ngày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022725" y="40303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- Mắc covid-19</a:t>
            </a: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967345" y="6381115"/>
            <a:ext cx="1512570" cy="440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655810" y="6381115"/>
            <a:ext cx="1512570" cy="440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Huỷ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Hồ Sơ Bệnh Án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560445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53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875" y="2198370"/>
            <a:ext cx="6985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17280" y="2166620"/>
            <a:ext cx="12700" cy="17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717675" y="270383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Họ và tên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43940" y="330581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43940" y="387731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088765" y="2819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509395" y="22186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Mã Bệnh Án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016000" y="3290570"/>
            <a:ext cx="270192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 sz="2000"/>
              <a:t>Đối Tượng</a:t>
            </a:r>
            <a:endParaRPr lang="en-US" sz="2000"/>
          </a:p>
          <a:p>
            <a:pPr indent="0" algn="ctr" fontAlgn="auto">
              <a:lnSpc>
                <a:spcPct val="80000"/>
              </a:lnSpc>
            </a:pPr>
            <a:r>
              <a:rPr lang="en-US" sz="1400"/>
              <a:t>(1: BHYT |2: Thu Phí)</a:t>
            </a:r>
            <a:endParaRPr lang="en-US" sz="1400"/>
          </a:p>
          <a:p>
            <a:pPr indent="0" algn="ctr" fontAlgn="auto">
              <a:lnSpc>
                <a:spcPct val="120000"/>
              </a:lnSpc>
            </a:pPr>
            <a:endParaRPr 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6689725" y="21551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Nhập Viện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588125" y="2736215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Ra Viện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995035" y="3293110"/>
            <a:ext cx="308991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Tình Trạng Khi Vào Viện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443990" y="4362450"/>
            <a:ext cx="190373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Chuẩn Đoán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4212590" y="222440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142105" y="341439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144000" y="217805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15/12/2023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9144635" y="2736215"/>
            <a:ext cx="18415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20/12/2023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730615" y="3290570"/>
            <a:ext cx="24536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Ho kéo dài nhiều ngày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022725" y="40303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- Mắc covid-19</a:t>
            </a: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967345" y="6381115"/>
            <a:ext cx="1512570" cy="4400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655810" y="6381115"/>
            <a:ext cx="1512570" cy="440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Huỷ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865" y="1374775"/>
            <a:ext cx="10812780" cy="4940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Chức vụ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9700" y="1466215"/>
            <a:ext cx="695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Hồ Sơ Bệnh Án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1000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/>
            <a:r>
              <a:rPr lang="en-US">
                <a:sym typeface="+mn-ea"/>
              </a:rPr>
              <a:t>Tên Người Dùng     Chức vụ</a:t>
            </a:r>
            <a:endParaRPr lang="en-US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0"/>
            <a:ext cx="6552565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Quay lại</a:t>
            </a:r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1018540" y="2178050"/>
            <a:ext cx="10189845" cy="3560445"/>
          </a:xfrm>
          <a:prstGeom prst="frame">
            <a:avLst>
              <a:gd name="adj1" fmla="val 6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6000" y="2684780"/>
            <a:ext cx="1018286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8560" y="2178050"/>
            <a:ext cx="0" cy="3534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5875" y="2198370"/>
            <a:ext cx="6985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17280" y="2166620"/>
            <a:ext cx="12700" cy="170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717675" y="2703830"/>
            <a:ext cx="129857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Họ và tên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43940" y="3305810"/>
            <a:ext cx="1015492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43940" y="3877310"/>
            <a:ext cx="101244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088765" y="2819400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Nguyễn Văn A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509395" y="22186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/>
              <a:t>Mã Bệnh Án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016000" y="3290570"/>
            <a:ext cx="270192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20000"/>
              </a:lnSpc>
            </a:pPr>
            <a:r>
              <a:rPr lang="en-US" sz="2000"/>
              <a:t>Đối Tượng</a:t>
            </a:r>
            <a:endParaRPr lang="en-US" sz="2000"/>
          </a:p>
          <a:p>
            <a:pPr indent="0" algn="ctr" fontAlgn="auto">
              <a:lnSpc>
                <a:spcPct val="80000"/>
              </a:lnSpc>
            </a:pPr>
            <a:r>
              <a:rPr lang="en-US" sz="1400"/>
              <a:t>(1: BHYT |2: Thu Phí)</a:t>
            </a:r>
            <a:endParaRPr lang="en-US" sz="1400"/>
          </a:p>
          <a:p>
            <a:pPr indent="0" algn="ctr" fontAlgn="auto">
              <a:lnSpc>
                <a:spcPct val="120000"/>
              </a:lnSpc>
            </a:pPr>
            <a:endParaRPr 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6689725" y="215519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Nhập Viện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588125" y="2736215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Ngày Ra Viện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995035" y="3293110"/>
            <a:ext cx="308991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Tình Trạng Khi Vào Viện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443990" y="4362450"/>
            <a:ext cx="190373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Chuẩn Đoán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4212590" y="222440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1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4142105" y="341439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01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144000" y="2178050"/>
            <a:ext cx="171513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15/12/2023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9144635" y="2736215"/>
            <a:ext cx="184150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20/12/2023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730615" y="3290570"/>
            <a:ext cx="245364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40000"/>
              </a:lnSpc>
            </a:pPr>
            <a:r>
              <a:rPr lang="en-US"/>
              <a:t>Ho kéo dài nhiều ngày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022725" y="4030345"/>
            <a:ext cx="1906905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00000"/>
              </a:lnSpc>
            </a:pPr>
            <a:r>
              <a:rPr lang="en-US"/>
              <a:t>- Mắc covid-19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TLU HOSPITAL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708910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496310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67855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Tên Người Dùng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508500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69074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Mật khẩu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TLU HOSPITAL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708910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496310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67855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abc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508500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69074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TLU HOSPITAL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96862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75602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93827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abc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76821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95046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8865" y="349885"/>
            <a:ext cx="5440680" cy="1935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14145" y="46799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Thông báo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37410" y="989965"/>
            <a:ext cx="342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Tên người dùng hoặc mật khẩu không đúng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4400" y="1539240"/>
            <a:ext cx="833755" cy="5181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OK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TLU HOSPITAL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96862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75602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93827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abc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76821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95046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8865" y="349885"/>
            <a:ext cx="5440680" cy="1935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14145" y="46799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Thông báo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37410" y="989965"/>
            <a:ext cx="342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Tên người dùng hoặc mật khẩu không đúng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4400" y="1539240"/>
            <a:ext cx="833755" cy="51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OK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TLU HOSPITAL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96862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75602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93827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admin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76821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95046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******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TLU HOSPITAL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96862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75602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93827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admin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76821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95046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******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7760" y="349885"/>
            <a:ext cx="5440680" cy="1935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14145" y="46799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Thông báo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37410" y="98996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Đăng nhập thành công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4400" y="1539240"/>
            <a:ext cx="833755" cy="5181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OK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7875" cy="6894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" y="271780"/>
            <a:ext cx="10560050" cy="718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69435" y="349885"/>
            <a:ext cx="342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400">
                <a:solidFill>
                  <a:schemeClr val="bg1"/>
                </a:solidFill>
              </a:rPr>
              <a:t>Quay Lại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0960" y="2443480"/>
            <a:ext cx="6958330" cy="335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72305" y="296862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Đăng nhập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70530" y="375602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98165" y="393827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admin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0530" y="4768215"/>
            <a:ext cx="6170930" cy="675005"/>
          </a:xfrm>
          <a:prstGeom prst="frame">
            <a:avLst>
              <a:gd name="adj1" fmla="val 29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98165" y="495046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******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7760" y="276860"/>
            <a:ext cx="5440680" cy="1935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14145" y="467995"/>
            <a:ext cx="3421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Thông báo</a:t>
            </a:r>
            <a:endParaRPr lang="en-US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37410" y="989965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en-US">
                <a:solidFill>
                  <a:schemeClr val="tx1"/>
                </a:solidFill>
              </a:rPr>
              <a:t>Đăng nhập thành công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4400" y="1539240"/>
            <a:ext cx="833755" cy="51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OK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1280" y="5958840"/>
            <a:ext cx="1858010" cy="471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3471</Words>
  <Application>WPS Presentation</Application>
  <PresentationFormat>Widescreen</PresentationFormat>
  <Paragraphs>760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Tahoma</vt:lpstr>
      <vt:lpstr>Trebuchet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3</cp:revision>
  <dcterms:created xsi:type="dcterms:W3CDTF">2023-12-21T15:16:32Z</dcterms:created>
  <dcterms:modified xsi:type="dcterms:W3CDTF">2023-12-21T16:27:16Z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483071EBC04B44D896E0806506B2E023_11</vt:lpwstr>
  </property>
  <property fmtid="{D5CDD505-2E9C-101B-9397-08002B2CF9AE}" pid="3" name="KSOProductBuildVer">
    <vt:lpwstr>1033-12.2.0.13359</vt:lpwstr>
  </property>
</Properties>
</file>