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3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AC88F-5537-48E3-8F06-7F55E65E7C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05A0-D635-432A-9F3F-2F9C31EA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94360"/>
            <a:ext cx="5943600" cy="56692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DB559638-1546-4626-B15D-FC71AF0171D0}"/>
              </a:ext>
            </a:extLst>
          </p:cNvPr>
          <p:cNvSpPr/>
          <p:nvPr/>
        </p:nvSpPr>
        <p:spPr>
          <a:xfrm rot="5400000">
            <a:off x="3975031" y="4846320"/>
            <a:ext cx="45719" cy="566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F9A89C74-86EE-4693-989A-1D781BC87FB7}"/>
              </a:ext>
            </a:extLst>
          </p:cNvPr>
          <p:cNvSpPr/>
          <p:nvPr/>
        </p:nvSpPr>
        <p:spPr>
          <a:xfrm rot="5400000">
            <a:off x="5499031" y="2734927"/>
            <a:ext cx="71629" cy="19095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xmlns="" id="{C836DD41-876E-46A7-9D66-04332D865C62}"/>
              </a:ext>
            </a:extLst>
          </p:cNvPr>
          <p:cNvSpPr/>
          <p:nvPr/>
        </p:nvSpPr>
        <p:spPr>
          <a:xfrm rot="5400000">
            <a:off x="7771858" y="3561699"/>
            <a:ext cx="71629" cy="2560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89A967D1-BA32-4777-B24A-4ADB2542ED6A}"/>
              </a:ext>
            </a:extLst>
          </p:cNvPr>
          <p:cNvSpPr/>
          <p:nvPr/>
        </p:nvSpPr>
        <p:spPr>
          <a:xfrm rot="5400000">
            <a:off x="7070232" y="1332786"/>
            <a:ext cx="49092" cy="82580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B9ECDD-BF15-4E85-8F14-1A4833F6B054}"/>
              </a:ext>
            </a:extLst>
          </p:cNvPr>
          <p:cNvSpPr txBox="1"/>
          <p:nvPr/>
        </p:nvSpPr>
        <p:spPr>
          <a:xfrm>
            <a:off x="3850253" y="47833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D230FC-1F8D-4F48-A370-C316DC93BAA9}"/>
              </a:ext>
            </a:extLst>
          </p:cNvPr>
          <p:cNvSpPr txBox="1"/>
          <p:nvPr/>
        </p:nvSpPr>
        <p:spPr>
          <a:xfrm>
            <a:off x="5326294" y="33577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D14C83-FA67-4D38-86F2-E9C36C011F31}"/>
              </a:ext>
            </a:extLst>
          </p:cNvPr>
          <p:cNvSpPr txBox="1"/>
          <p:nvPr/>
        </p:nvSpPr>
        <p:spPr>
          <a:xfrm>
            <a:off x="7599122" y="33694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19AEA4-4C34-43D7-8567-E1AD15D7E8BD}"/>
              </a:ext>
            </a:extLst>
          </p:cNvPr>
          <p:cNvSpPr txBox="1"/>
          <p:nvPr/>
        </p:nvSpPr>
        <p:spPr>
          <a:xfrm>
            <a:off x="6941531" y="1435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62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Loyola University Chicago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Dunn, Samuel</dc:creator>
  <cp:lastModifiedBy>Dunn, Samuel</cp:lastModifiedBy>
  <cp:revision>1</cp:revision>
  <dcterms:created xsi:type="dcterms:W3CDTF">2017-12-20T18:40:39Z</dcterms:created>
  <dcterms:modified xsi:type="dcterms:W3CDTF">2017-12-20T18:40:57Z</dcterms:modified>
</cp:coreProperties>
</file>