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84D61-73CC-4430-B5C4-865CD102A00D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D994-4B52-42AD-A279-9AD1413E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94360"/>
            <a:ext cx="5943600" cy="566928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1CA0B321-3429-4804-BD8A-DBF4CD0C1777}"/>
              </a:ext>
            </a:extLst>
          </p:cNvPr>
          <p:cNvSpPr/>
          <p:nvPr/>
        </p:nvSpPr>
        <p:spPr>
          <a:xfrm rot="5400000">
            <a:off x="4521875" y="2437040"/>
            <a:ext cx="71630" cy="14775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xmlns="" id="{061A0984-C19F-4F1C-B2DB-4F11E5D7A032}"/>
              </a:ext>
            </a:extLst>
          </p:cNvPr>
          <p:cNvSpPr/>
          <p:nvPr/>
        </p:nvSpPr>
        <p:spPr>
          <a:xfrm rot="5400000">
            <a:off x="7519746" y="2847923"/>
            <a:ext cx="45719" cy="6816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xmlns="" id="{5AEB4C7A-C2DB-4AA7-9ED5-FD9355DD58C5}"/>
              </a:ext>
            </a:extLst>
          </p:cNvPr>
          <p:cNvSpPr/>
          <p:nvPr/>
        </p:nvSpPr>
        <p:spPr>
          <a:xfrm rot="5400000">
            <a:off x="5564346" y="1145942"/>
            <a:ext cx="71629" cy="2560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A92737EA-6CCB-47DE-AF2E-A7A66A418323}"/>
              </a:ext>
            </a:extLst>
          </p:cNvPr>
          <p:cNvSpPr/>
          <p:nvPr/>
        </p:nvSpPr>
        <p:spPr>
          <a:xfrm rot="5400000">
            <a:off x="5973106" y="2135675"/>
            <a:ext cx="71629" cy="2560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xmlns="" id="{71756D44-5B4A-4D61-A642-303EE985355A}"/>
              </a:ext>
            </a:extLst>
          </p:cNvPr>
          <p:cNvSpPr/>
          <p:nvPr/>
        </p:nvSpPr>
        <p:spPr>
          <a:xfrm rot="5400000">
            <a:off x="6680024" y="1574616"/>
            <a:ext cx="45719" cy="6816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1025F2-1509-49E8-8024-070275AEEC4C}"/>
              </a:ext>
            </a:extLst>
          </p:cNvPr>
          <p:cNvSpPr txBox="1"/>
          <p:nvPr/>
        </p:nvSpPr>
        <p:spPr>
          <a:xfrm>
            <a:off x="4410053" y="27965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6502CE-1970-46BA-86E8-12EFA7A608A7}"/>
              </a:ext>
            </a:extLst>
          </p:cNvPr>
          <p:cNvSpPr txBox="1"/>
          <p:nvPr/>
        </p:nvSpPr>
        <p:spPr>
          <a:xfrm>
            <a:off x="7394968" y="280646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3C2CA6-6370-47D8-BB3C-7430A1133667}"/>
              </a:ext>
            </a:extLst>
          </p:cNvPr>
          <p:cNvSpPr txBox="1"/>
          <p:nvPr/>
        </p:nvSpPr>
        <p:spPr>
          <a:xfrm>
            <a:off x="5463355" y="9216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CC11754-ED8F-43EA-956D-35439A1E0C85}"/>
              </a:ext>
            </a:extLst>
          </p:cNvPr>
          <p:cNvSpPr txBox="1"/>
          <p:nvPr/>
        </p:nvSpPr>
        <p:spPr>
          <a:xfrm>
            <a:off x="5867695" y="189512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9A7E99-BBBE-4176-83F4-3DACC9A41336}"/>
              </a:ext>
            </a:extLst>
          </p:cNvPr>
          <p:cNvSpPr txBox="1"/>
          <p:nvPr/>
        </p:nvSpPr>
        <p:spPr>
          <a:xfrm>
            <a:off x="6491000" y="156897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</p:spTree>
    <p:extLst>
      <p:ext uri="{BB962C8B-B14F-4D97-AF65-F5344CB8AC3E}">
        <p14:creationId xmlns:p14="http://schemas.microsoft.com/office/powerpoint/2010/main" val="212558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Loyola University Chicago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Dunn, Samuel</dc:creator>
  <cp:lastModifiedBy>Dunn, Samuel</cp:lastModifiedBy>
  <cp:revision>1</cp:revision>
  <dcterms:created xsi:type="dcterms:W3CDTF">2017-12-20T18:45:43Z</dcterms:created>
  <dcterms:modified xsi:type="dcterms:W3CDTF">2017-12-20T18:45:59Z</dcterms:modified>
</cp:coreProperties>
</file>