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3152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3" d="100"/>
          <a:sy n="73" d="100"/>
        </p:scale>
        <p:origin x="13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197187"/>
            <a:ext cx="6217920" cy="2546773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42174"/>
            <a:ext cx="5486400" cy="1766146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BFEE7-7B1B-4FF9-9C9E-EE5342A48478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3675-D0E1-4BCD-AA71-761917D65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66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BFEE7-7B1B-4FF9-9C9E-EE5342A48478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3675-D0E1-4BCD-AA71-761917D65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803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389467"/>
            <a:ext cx="1577340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89467"/>
            <a:ext cx="4640580" cy="619929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BFEE7-7B1B-4FF9-9C9E-EE5342A48478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3675-D0E1-4BCD-AA71-761917D65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05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BFEE7-7B1B-4FF9-9C9E-EE5342A48478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3675-D0E1-4BCD-AA71-761917D65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039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823722"/>
            <a:ext cx="6309360" cy="3042919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4895429"/>
            <a:ext cx="6309360" cy="1600199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BFEE7-7B1B-4FF9-9C9E-EE5342A48478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3675-D0E1-4BCD-AA71-761917D65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63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947333"/>
            <a:ext cx="3108960" cy="46414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947333"/>
            <a:ext cx="3108960" cy="46414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BFEE7-7B1B-4FF9-9C9E-EE5342A48478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3675-D0E1-4BCD-AA71-761917D65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92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89468"/>
            <a:ext cx="630936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793241"/>
            <a:ext cx="3094672" cy="87883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2672080"/>
            <a:ext cx="3094672" cy="39302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793241"/>
            <a:ext cx="3109913" cy="87883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2672080"/>
            <a:ext cx="3109913" cy="39302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BFEE7-7B1B-4FF9-9C9E-EE5342A48478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3675-D0E1-4BCD-AA71-761917D65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59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BFEE7-7B1B-4FF9-9C9E-EE5342A48478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3675-D0E1-4BCD-AA71-761917D65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544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BFEE7-7B1B-4FF9-9C9E-EE5342A48478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3675-D0E1-4BCD-AA71-761917D65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8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87680"/>
            <a:ext cx="2359342" cy="170688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053255"/>
            <a:ext cx="3703320" cy="5198533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194560"/>
            <a:ext cx="2359342" cy="4065694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BFEE7-7B1B-4FF9-9C9E-EE5342A48478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3675-D0E1-4BCD-AA71-761917D65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25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87680"/>
            <a:ext cx="2359342" cy="170688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053255"/>
            <a:ext cx="3703320" cy="5198533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194560"/>
            <a:ext cx="2359342" cy="4065694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BFEE7-7B1B-4FF9-9C9E-EE5342A48478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3675-D0E1-4BCD-AA71-761917D65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16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89468"/>
            <a:ext cx="630936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947333"/>
            <a:ext cx="630936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6780108"/>
            <a:ext cx="16459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BFEE7-7B1B-4FF9-9C9E-EE5342A48478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6780108"/>
            <a:ext cx="24688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6780108"/>
            <a:ext cx="16459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B3675-D0E1-4BCD-AA71-761917D65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871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7B3169-0F07-49C2-8712-DBC287C23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822960"/>
            <a:ext cx="5943600" cy="5669280"/>
          </a:xfrm>
          <a:prstGeom prst="rect">
            <a:avLst/>
          </a:prstGeom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DB559638-1546-4626-B15D-FC71AF0171D0}"/>
              </a:ext>
            </a:extLst>
          </p:cNvPr>
          <p:cNvSpPr/>
          <p:nvPr/>
        </p:nvSpPr>
        <p:spPr>
          <a:xfrm rot="5400000">
            <a:off x="1728216" y="4846320"/>
            <a:ext cx="45719" cy="56692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9A89C74-86EE-4693-989A-1D781BC87FB7}"/>
              </a:ext>
            </a:extLst>
          </p:cNvPr>
          <p:cNvSpPr/>
          <p:nvPr/>
        </p:nvSpPr>
        <p:spPr>
          <a:xfrm rot="5400000">
            <a:off x="3252216" y="3270505"/>
            <a:ext cx="71629" cy="190957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C836DD41-876E-46A7-9D66-04332D865C62}"/>
              </a:ext>
            </a:extLst>
          </p:cNvPr>
          <p:cNvSpPr/>
          <p:nvPr/>
        </p:nvSpPr>
        <p:spPr>
          <a:xfrm rot="5400000">
            <a:off x="5368288" y="4097277"/>
            <a:ext cx="71629" cy="25603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89A967D1-BA32-4777-B24A-4ADB2542ED6A}"/>
              </a:ext>
            </a:extLst>
          </p:cNvPr>
          <p:cNvSpPr/>
          <p:nvPr/>
        </p:nvSpPr>
        <p:spPr>
          <a:xfrm rot="5400000">
            <a:off x="4758102" y="3370594"/>
            <a:ext cx="49092" cy="82580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B9ECDD-BF15-4E85-8F14-1A4833F6B054}"/>
              </a:ext>
            </a:extLst>
          </p:cNvPr>
          <p:cNvSpPr txBox="1"/>
          <p:nvPr/>
        </p:nvSpPr>
        <p:spPr>
          <a:xfrm>
            <a:off x="1603438" y="478331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D230FC-1F8D-4F48-A370-C316DC93BAA9}"/>
              </a:ext>
            </a:extLst>
          </p:cNvPr>
          <p:cNvSpPr txBox="1"/>
          <p:nvPr/>
        </p:nvSpPr>
        <p:spPr>
          <a:xfrm>
            <a:off x="3079479" y="38933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D14C83-FA67-4D38-86F2-E9C36C011F31}"/>
              </a:ext>
            </a:extLst>
          </p:cNvPr>
          <p:cNvSpPr txBox="1"/>
          <p:nvPr/>
        </p:nvSpPr>
        <p:spPr>
          <a:xfrm>
            <a:off x="5195551" y="386586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19AEA4-4C34-43D7-8567-E1AD15D7E8BD}"/>
              </a:ext>
            </a:extLst>
          </p:cNvPr>
          <p:cNvSpPr txBox="1"/>
          <p:nvPr/>
        </p:nvSpPr>
        <p:spPr>
          <a:xfrm>
            <a:off x="4629401" y="34729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1CA0B321-3429-4804-BD8A-DBF4CD0C1777}"/>
              </a:ext>
            </a:extLst>
          </p:cNvPr>
          <p:cNvSpPr/>
          <p:nvPr/>
        </p:nvSpPr>
        <p:spPr>
          <a:xfrm rot="5400000">
            <a:off x="2170555" y="1731645"/>
            <a:ext cx="71630" cy="147751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061A0984-C19F-4F1C-B2DB-4F11E5D7A032}"/>
              </a:ext>
            </a:extLst>
          </p:cNvPr>
          <p:cNvSpPr/>
          <p:nvPr/>
        </p:nvSpPr>
        <p:spPr>
          <a:xfrm rot="5400000">
            <a:off x="5168426" y="2142528"/>
            <a:ext cx="45719" cy="68166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5AEB4C7A-C2DB-4AA7-9ED5-FD9355DD58C5}"/>
              </a:ext>
            </a:extLst>
          </p:cNvPr>
          <p:cNvSpPr/>
          <p:nvPr/>
        </p:nvSpPr>
        <p:spPr>
          <a:xfrm rot="5400000">
            <a:off x="3252215" y="976126"/>
            <a:ext cx="71629" cy="25603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A92737EA-6CCB-47DE-AF2E-A7A66A418323}"/>
              </a:ext>
            </a:extLst>
          </p:cNvPr>
          <p:cNvSpPr/>
          <p:nvPr/>
        </p:nvSpPr>
        <p:spPr>
          <a:xfrm rot="5400000">
            <a:off x="3621786" y="1430280"/>
            <a:ext cx="71629" cy="25603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71756D44-5B4A-4D61-A642-303EE985355A}"/>
              </a:ext>
            </a:extLst>
          </p:cNvPr>
          <p:cNvSpPr/>
          <p:nvPr/>
        </p:nvSpPr>
        <p:spPr>
          <a:xfrm rot="5400000">
            <a:off x="4328704" y="503462"/>
            <a:ext cx="45719" cy="68166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1025F2-1509-49E8-8024-070275AEEC4C}"/>
              </a:ext>
            </a:extLst>
          </p:cNvPr>
          <p:cNvSpPr txBox="1"/>
          <p:nvPr/>
        </p:nvSpPr>
        <p:spPr>
          <a:xfrm>
            <a:off x="2058733" y="209116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6502CE-1970-46BA-86E8-12EFA7A608A7}"/>
              </a:ext>
            </a:extLst>
          </p:cNvPr>
          <p:cNvSpPr txBox="1"/>
          <p:nvPr/>
        </p:nvSpPr>
        <p:spPr>
          <a:xfrm>
            <a:off x="5043648" y="210107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3C2CA6-6370-47D8-BB3C-7430A1133667}"/>
              </a:ext>
            </a:extLst>
          </p:cNvPr>
          <p:cNvSpPr txBox="1"/>
          <p:nvPr/>
        </p:nvSpPr>
        <p:spPr>
          <a:xfrm>
            <a:off x="3151224" y="75183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C11754-ED8F-43EA-956D-35439A1E0C85}"/>
              </a:ext>
            </a:extLst>
          </p:cNvPr>
          <p:cNvSpPr txBox="1"/>
          <p:nvPr/>
        </p:nvSpPr>
        <p:spPr>
          <a:xfrm>
            <a:off x="3516375" y="1189727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9A7E99-BBBE-4176-83F4-3DACC9A41336}"/>
              </a:ext>
            </a:extLst>
          </p:cNvPr>
          <p:cNvSpPr txBox="1"/>
          <p:nvPr/>
        </p:nvSpPr>
        <p:spPr>
          <a:xfrm>
            <a:off x="4139680" y="497823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bc</a:t>
            </a:r>
          </a:p>
        </p:txBody>
      </p:sp>
    </p:spTree>
    <p:extLst>
      <p:ext uri="{BB962C8B-B14F-4D97-AF65-F5344CB8AC3E}">
        <p14:creationId xmlns:p14="http://schemas.microsoft.com/office/powerpoint/2010/main" val="3310826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9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Dunn</dc:creator>
  <cp:lastModifiedBy>Sam Dunn</cp:lastModifiedBy>
  <cp:revision>6</cp:revision>
  <dcterms:created xsi:type="dcterms:W3CDTF">2017-12-05T18:27:53Z</dcterms:created>
  <dcterms:modified xsi:type="dcterms:W3CDTF">2017-12-18T21:12:50Z</dcterms:modified>
</cp:coreProperties>
</file>