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8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9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5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FE9A-0818-42A2-8CC3-603E79B9011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00CA-028A-46AA-B3BE-E74C6495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9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9AD3E31-DD39-4A57-938D-8D6E1173E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0"/>
            <a:ext cx="6858000" cy="887505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F8B173A-6304-41AA-B9BC-0DAA7C2A26E7}"/>
              </a:ext>
            </a:extLst>
          </p:cNvPr>
          <p:cNvGrpSpPr/>
          <p:nvPr/>
        </p:nvGrpSpPr>
        <p:grpSpPr>
          <a:xfrm>
            <a:off x="1080133" y="138586"/>
            <a:ext cx="4566285" cy="845069"/>
            <a:chOff x="1080133" y="138586"/>
            <a:chExt cx="4566285" cy="845069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39ECC0DC-4209-481F-AF61-507B7714B1A0}"/>
                </a:ext>
              </a:extLst>
            </p:cNvPr>
            <p:cNvSpPr/>
            <p:nvPr/>
          </p:nvSpPr>
          <p:spPr>
            <a:xfrm rot="5400000">
              <a:off x="1962763" y="-59671"/>
              <a:ext cx="160696" cy="19259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D614B2-182E-4EFE-8FC2-F9EF85BA60AE}"/>
                </a:ext>
              </a:extLst>
            </p:cNvPr>
            <p:cNvSpPr txBox="1"/>
            <p:nvPr/>
          </p:nvSpPr>
          <p:spPr>
            <a:xfrm>
              <a:off x="1895474" y="48077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8A120F94-A534-4CB9-BBDD-7E6B52A76E7D}"/>
                </a:ext>
              </a:extLst>
            </p:cNvPr>
            <p:cNvSpPr/>
            <p:nvPr/>
          </p:nvSpPr>
          <p:spPr>
            <a:xfrm rot="5400000">
              <a:off x="3034664" y="136443"/>
              <a:ext cx="45719" cy="7429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6F5F12-5723-48B1-B200-E63B010339F3}"/>
                </a:ext>
              </a:extLst>
            </p:cNvPr>
            <p:cNvSpPr txBox="1"/>
            <p:nvPr/>
          </p:nvSpPr>
          <p:spPr>
            <a:xfrm>
              <a:off x="2904276" y="1385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1312C0B0-5CFB-47CE-96FE-123B4CFB01AF}"/>
                </a:ext>
              </a:extLst>
            </p:cNvPr>
            <p:cNvSpPr/>
            <p:nvPr/>
          </p:nvSpPr>
          <p:spPr>
            <a:xfrm rot="5400000">
              <a:off x="4903469" y="-120730"/>
              <a:ext cx="45719" cy="14401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F04995-28E8-4D87-885B-AD63B3DAE832}"/>
                </a:ext>
              </a:extLst>
            </p:cNvPr>
            <p:cNvSpPr txBox="1"/>
            <p:nvPr/>
          </p:nvSpPr>
          <p:spPr>
            <a:xfrm>
              <a:off x="4785103" y="18430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9BC4B-234F-4A40-81A6-8F8F778F8AB4}"/>
              </a:ext>
            </a:extLst>
          </p:cNvPr>
          <p:cNvGrpSpPr/>
          <p:nvPr/>
        </p:nvGrpSpPr>
        <p:grpSpPr>
          <a:xfrm>
            <a:off x="1057272" y="5790250"/>
            <a:ext cx="4654868" cy="979913"/>
            <a:chOff x="1080133" y="3742"/>
            <a:chExt cx="4654868" cy="979913"/>
          </a:xfrm>
        </p:grpSpPr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63341A52-E86D-4F16-B82D-96B44D592005}"/>
                </a:ext>
              </a:extLst>
            </p:cNvPr>
            <p:cNvSpPr/>
            <p:nvPr/>
          </p:nvSpPr>
          <p:spPr>
            <a:xfrm rot="5400000">
              <a:off x="1734164" y="168928"/>
              <a:ext cx="160696" cy="146875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6F7DAC7-8A85-4256-BE6F-849942B17303}"/>
                </a:ext>
              </a:extLst>
            </p:cNvPr>
            <p:cNvSpPr txBox="1"/>
            <p:nvPr/>
          </p:nvSpPr>
          <p:spPr>
            <a:xfrm>
              <a:off x="1688784" y="45362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8B4160DF-3795-43A2-A4BD-E6B7D3FD9F51}"/>
                </a:ext>
              </a:extLst>
            </p:cNvPr>
            <p:cNvSpPr/>
            <p:nvPr/>
          </p:nvSpPr>
          <p:spPr>
            <a:xfrm rot="5400000">
              <a:off x="4198311" y="-1010197"/>
              <a:ext cx="113010" cy="29603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2F99AA-77FE-47DF-95D1-EE9443796B6C}"/>
                </a:ext>
              </a:extLst>
            </p:cNvPr>
            <p:cNvSpPr txBox="1"/>
            <p:nvPr/>
          </p:nvSpPr>
          <p:spPr>
            <a:xfrm>
              <a:off x="4141576" y="374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E65B42-85A1-43D7-8A07-B3BD7C3D32EA}"/>
              </a:ext>
            </a:extLst>
          </p:cNvPr>
          <p:cNvGrpSpPr/>
          <p:nvPr/>
        </p:nvGrpSpPr>
        <p:grpSpPr>
          <a:xfrm>
            <a:off x="1145856" y="2546508"/>
            <a:ext cx="4566283" cy="799347"/>
            <a:chOff x="1080133" y="184308"/>
            <a:chExt cx="4566283" cy="799347"/>
          </a:xfrm>
        </p:grpSpPr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D8943F3B-FBA1-4CF7-A63E-D753A7A42E53}"/>
                </a:ext>
              </a:extLst>
            </p:cNvPr>
            <p:cNvSpPr/>
            <p:nvPr/>
          </p:nvSpPr>
          <p:spPr>
            <a:xfrm rot="5400000">
              <a:off x="1638437" y="264655"/>
              <a:ext cx="160696" cy="12773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9B118-105E-4B3D-85E0-2E8A055FE999}"/>
                </a:ext>
              </a:extLst>
            </p:cNvPr>
            <p:cNvSpPr txBox="1"/>
            <p:nvPr/>
          </p:nvSpPr>
          <p:spPr>
            <a:xfrm>
              <a:off x="1565085" y="46040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FD884B2B-2F52-41C8-8280-9F5D57100845}"/>
                </a:ext>
              </a:extLst>
            </p:cNvPr>
            <p:cNvSpPr/>
            <p:nvPr/>
          </p:nvSpPr>
          <p:spPr>
            <a:xfrm rot="5400000">
              <a:off x="2236998" y="449341"/>
              <a:ext cx="70376" cy="25431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032073-C799-4EDB-A671-190837B94B94}"/>
                </a:ext>
              </a:extLst>
            </p:cNvPr>
            <p:cNvSpPr txBox="1"/>
            <p:nvPr/>
          </p:nvSpPr>
          <p:spPr>
            <a:xfrm>
              <a:off x="2125025" y="18430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99C7D25C-64B8-496B-9211-B8A4EB289942}"/>
                </a:ext>
              </a:extLst>
            </p:cNvPr>
            <p:cNvSpPr/>
            <p:nvPr/>
          </p:nvSpPr>
          <p:spPr>
            <a:xfrm rot="5400000">
              <a:off x="4130026" y="-707544"/>
              <a:ext cx="70376" cy="296240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598722-4A04-4FB7-AFEC-57EC0B2B43B4}"/>
                </a:ext>
              </a:extLst>
            </p:cNvPr>
            <p:cNvSpPr txBox="1"/>
            <p:nvPr/>
          </p:nvSpPr>
          <p:spPr>
            <a:xfrm>
              <a:off x="4023989" y="32510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BC7CC6F1-0139-4930-9222-EEAC22ED42EE}"/>
                </a:ext>
              </a:extLst>
            </p:cNvPr>
            <p:cNvSpPr/>
            <p:nvPr/>
          </p:nvSpPr>
          <p:spPr>
            <a:xfrm rot="5400000">
              <a:off x="4960556" y="450839"/>
              <a:ext cx="70376" cy="25431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ECE8A4-BD05-45D6-987D-52EB34BD5B23}"/>
                </a:ext>
              </a:extLst>
            </p:cNvPr>
            <p:cNvSpPr txBox="1"/>
            <p:nvPr/>
          </p:nvSpPr>
          <p:spPr>
            <a:xfrm>
              <a:off x="4848583" y="1858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2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</TotalTime>
  <Words>9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Dunn</dc:creator>
  <cp:lastModifiedBy>Sam Dunn</cp:lastModifiedBy>
  <cp:revision>4</cp:revision>
  <dcterms:created xsi:type="dcterms:W3CDTF">2017-12-04T19:43:00Z</dcterms:created>
  <dcterms:modified xsi:type="dcterms:W3CDTF">2017-12-05T18:15:56Z</dcterms:modified>
</cp:coreProperties>
</file>