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8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8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5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FE9A-0818-42A2-8CC3-603E79B901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9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C2C6EF-E32C-4772-9AB6-E9C99413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0"/>
            <a:ext cx="6858000" cy="887505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F8B173A-6304-41AA-B9BC-0DAA7C2A26E7}"/>
              </a:ext>
            </a:extLst>
          </p:cNvPr>
          <p:cNvGrpSpPr/>
          <p:nvPr/>
        </p:nvGrpSpPr>
        <p:grpSpPr>
          <a:xfrm>
            <a:off x="927627" y="-137998"/>
            <a:ext cx="4937760" cy="1839289"/>
            <a:chOff x="927627" y="-137998"/>
            <a:chExt cx="4937760" cy="1839289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9ECC0DC-4209-481F-AF61-507B7714B1A0}"/>
                </a:ext>
              </a:extLst>
            </p:cNvPr>
            <p:cNvSpPr/>
            <p:nvPr/>
          </p:nvSpPr>
          <p:spPr>
            <a:xfrm rot="5400000">
              <a:off x="1464271" y="1057983"/>
              <a:ext cx="106664" cy="117995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D614B2-182E-4EFE-8FC2-F9EF85BA60AE}"/>
                </a:ext>
              </a:extLst>
            </p:cNvPr>
            <p:cNvSpPr txBox="1"/>
            <p:nvPr/>
          </p:nvSpPr>
          <p:spPr>
            <a:xfrm>
              <a:off x="1370649" y="122425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8A120F94-A534-4CB9-BBDD-7E6B52A76E7D}"/>
                </a:ext>
              </a:extLst>
            </p:cNvPr>
            <p:cNvSpPr/>
            <p:nvPr/>
          </p:nvSpPr>
          <p:spPr>
            <a:xfrm rot="5400000">
              <a:off x="2791512" y="1241997"/>
              <a:ext cx="73017" cy="12524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6F5F12-5723-48B1-B200-E63B010339F3}"/>
                </a:ext>
              </a:extLst>
            </p:cNvPr>
            <p:cNvSpPr txBox="1"/>
            <p:nvPr/>
          </p:nvSpPr>
          <p:spPr>
            <a:xfrm>
              <a:off x="2674774" y="9526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1312C0B0-5CFB-47CE-96FE-123B4CFB01AF}"/>
                </a:ext>
              </a:extLst>
            </p:cNvPr>
            <p:cNvSpPr/>
            <p:nvPr/>
          </p:nvSpPr>
          <p:spPr>
            <a:xfrm rot="5400000">
              <a:off x="4566333" y="-1034252"/>
              <a:ext cx="66935" cy="253117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F04995-28E8-4D87-885B-AD63B3DAE832}"/>
                </a:ext>
              </a:extLst>
            </p:cNvPr>
            <p:cNvSpPr txBox="1"/>
            <p:nvPr/>
          </p:nvSpPr>
          <p:spPr>
            <a:xfrm>
              <a:off x="4458575" y="-13799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9BC4B-234F-4A40-81A6-8F8F778F8AB4}"/>
              </a:ext>
            </a:extLst>
          </p:cNvPr>
          <p:cNvGrpSpPr/>
          <p:nvPr/>
        </p:nvGrpSpPr>
        <p:grpSpPr>
          <a:xfrm>
            <a:off x="783224" y="6055308"/>
            <a:ext cx="4942543" cy="1272416"/>
            <a:chOff x="806085" y="268800"/>
            <a:chExt cx="4942543" cy="1272416"/>
          </a:xfrm>
        </p:grpSpPr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63341A52-E86D-4F16-B82D-96B44D592005}"/>
                </a:ext>
              </a:extLst>
            </p:cNvPr>
            <p:cNvSpPr/>
            <p:nvPr/>
          </p:nvSpPr>
          <p:spPr>
            <a:xfrm rot="5400000">
              <a:off x="1460116" y="726489"/>
              <a:ext cx="160696" cy="146875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F7DAC7-8A85-4256-BE6F-849942B17303}"/>
                </a:ext>
              </a:extLst>
            </p:cNvPr>
            <p:cNvSpPr txBox="1"/>
            <p:nvPr/>
          </p:nvSpPr>
          <p:spPr>
            <a:xfrm>
              <a:off x="1393510" y="102613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8B4160DF-3795-43A2-A4BD-E6B7D3FD9F51}"/>
                </a:ext>
              </a:extLst>
            </p:cNvPr>
            <p:cNvSpPr/>
            <p:nvPr/>
          </p:nvSpPr>
          <p:spPr>
            <a:xfrm rot="5400000">
              <a:off x="4211938" y="-785548"/>
              <a:ext cx="113010" cy="29603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2F99AA-77FE-47DF-95D1-EE9443796B6C}"/>
                </a:ext>
              </a:extLst>
            </p:cNvPr>
            <p:cNvSpPr txBox="1"/>
            <p:nvPr/>
          </p:nvSpPr>
          <p:spPr>
            <a:xfrm>
              <a:off x="4115196" y="268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E65B42-85A1-43D7-8A07-B3BD7C3D32EA}"/>
              </a:ext>
            </a:extLst>
          </p:cNvPr>
          <p:cNvGrpSpPr/>
          <p:nvPr/>
        </p:nvGrpSpPr>
        <p:grpSpPr>
          <a:xfrm>
            <a:off x="878951" y="2866545"/>
            <a:ext cx="4986435" cy="1446808"/>
            <a:chOff x="1031456" y="385130"/>
            <a:chExt cx="4986435" cy="1446808"/>
          </a:xfrm>
        </p:grpSpPr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D8943F3B-FBA1-4CF7-A63E-D753A7A42E53}"/>
                </a:ext>
              </a:extLst>
            </p:cNvPr>
            <p:cNvSpPr/>
            <p:nvPr/>
          </p:nvSpPr>
          <p:spPr>
            <a:xfrm rot="5400000">
              <a:off x="1589760" y="1112938"/>
              <a:ext cx="160696" cy="12773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9B118-105E-4B3D-85E0-2E8A055FE999}"/>
                </a:ext>
              </a:extLst>
            </p:cNvPr>
            <p:cNvSpPr txBox="1"/>
            <p:nvPr/>
          </p:nvSpPr>
          <p:spPr>
            <a:xfrm>
              <a:off x="1523154" y="129288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FD884B2B-2F52-41C8-8280-9F5D57100845}"/>
                </a:ext>
              </a:extLst>
            </p:cNvPr>
            <p:cNvSpPr/>
            <p:nvPr/>
          </p:nvSpPr>
          <p:spPr>
            <a:xfrm rot="5400000">
              <a:off x="2263084" y="1464644"/>
              <a:ext cx="70376" cy="2543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032073-C799-4EDB-A671-190837B94B94}"/>
                </a:ext>
              </a:extLst>
            </p:cNvPr>
            <p:cNvSpPr txBox="1"/>
            <p:nvPr/>
          </p:nvSpPr>
          <p:spPr>
            <a:xfrm>
              <a:off x="2145025" y="116567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99C7D25C-64B8-496B-9211-B8A4EB289942}"/>
                </a:ext>
              </a:extLst>
            </p:cNvPr>
            <p:cNvSpPr/>
            <p:nvPr/>
          </p:nvSpPr>
          <p:spPr>
            <a:xfrm rot="5400000">
              <a:off x="4328091" y="-905609"/>
              <a:ext cx="45719" cy="33338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598722-4A04-4FB7-AFEC-57EC0B2B43B4}"/>
                </a:ext>
              </a:extLst>
            </p:cNvPr>
            <p:cNvSpPr txBox="1"/>
            <p:nvPr/>
          </p:nvSpPr>
          <p:spPr>
            <a:xfrm>
              <a:off x="4209725" y="3851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BC7CC6F1-0139-4930-9222-EEAC22ED42EE}"/>
                </a:ext>
              </a:extLst>
            </p:cNvPr>
            <p:cNvSpPr/>
            <p:nvPr/>
          </p:nvSpPr>
          <p:spPr>
            <a:xfrm rot="5400000">
              <a:off x="5368966" y="1535020"/>
              <a:ext cx="70376" cy="2543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ECE8A4-BD05-45D6-987D-52EB34BD5B23}"/>
                </a:ext>
              </a:extLst>
            </p:cNvPr>
            <p:cNvSpPr txBox="1"/>
            <p:nvPr/>
          </p:nvSpPr>
          <p:spPr>
            <a:xfrm>
              <a:off x="5250907" y="12576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2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</TotalTime>
  <Words>9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Dunn</dc:creator>
  <cp:lastModifiedBy>Sam Dunn</cp:lastModifiedBy>
  <cp:revision>8</cp:revision>
  <dcterms:created xsi:type="dcterms:W3CDTF">2017-12-04T19:43:00Z</dcterms:created>
  <dcterms:modified xsi:type="dcterms:W3CDTF">2017-12-18T20:51:34Z</dcterms:modified>
</cp:coreProperties>
</file>