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7ADD-2926-45D4-B92E-88B1EC028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F87ED-9A58-4C04-8E2C-52416BC3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7AFC-F5AA-491B-A0B9-9919F84A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A187-122C-4E63-85D5-1B97BC5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418C-1C09-4E51-9B7D-B32B805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EF4B-8A09-4523-B2DA-B7D96525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D8E9-A565-4839-AE21-465BFE00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0650-51AD-4912-961C-6B2991C6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6F82-CA09-4AD4-B002-B7BDDE39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120B-C5D8-4F49-BD55-94E356FE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F7DDD-955C-47CA-8CA6-8A715657A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24CA7-BF4A-4EC0-8DB9-8368C251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E95B-BCF0-4D4B-A146-DDE8094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822B-AFC8-4D10-90BC-8E7F676B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160A-A9FC-4BD2-A829-D30F55E1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469-6E70-4B33-A90E-107D8A54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2E1F-3514-410A-93A7-EE50FA63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C0EE-2FA8-4678-A210-37E86994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4714-98AE-4805-9264-A6252E84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C3E0-7A90-44A7-AB59-EB908789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6E3F-C498-4F1D-90FD-312F6C0A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B0214-B017-44FD-BC67-BE79EAA4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A151-BF03-4014-A470-1E2EF69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ECB1-BF7E-42FB-B2E8-204BF49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1F8F-E857-4968-ACB5-F455C1FA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039-8FDC-47E3-AEB7-6571C0E5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3188-9E9D-4ADC-B073-BEDA679A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62A0-E2C6-4391-A0EA-60DE5492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8E229-F66D-45E6-8DAE-1CA9D518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229E-6D17-4A66-AB8E-2CC7931C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82F7-21BC-4658-B23F-3F80FDFA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CA5D-BF0F-432E-A711-6F031A4B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96A-C628-4DD2-A3C7-B51C093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FEBB-F0C3-4872-84AB-ECD7E6E1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E3AD4-E406-4325-BF04-02A433AD0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BA6E6-4F23-4963-9554-22835A4B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C6668-1E38-4338-84A4-23EB588C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9D017-7007-41AF-9334-4E63ED4E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24351-F1E9-4A8F-A732-F751495B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5598-E694-428D-B2E9-3944B79C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B7C8C-D1ED-4F8E-BAD1-275AA2B4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D92D-BDB4-4245-9FD7-31D51DBD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41A61-33B3-4FE4-8B2B-4576FAC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8606-45D1-4411-863C-14189C2B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CC0ED-2DD3-46A6-A193-029F3BB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1CB60-DD3D-4B25-9874-8A378F6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34AE-9FD1-4348-B959-0428FBAF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772C-9E82-4534-A89D-F727431F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5C92-165D-4E24-AC03-1192B6FEE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2545-059A-442C-A810-8ABD8D2C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63CDE-EB13-4EE1-9176-7DDFB685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5D5BB-44B6-4F24-80FF-7333AAD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CF72-2B5A-4D18-80FF-9E05F099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1328A-D1F0-4B2B-80E7-F54E6E07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6AA1-66F0-484E-9DCC-C010AF11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6DA3-B425-4C09-96F1-0808E12D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9B6A-AAE2-44F1-8EBC-3E145CD9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3B19-DFCC-44E3-8DBE-25945E6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94A17-8B1F-46A8-A548-C658C1D6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2ACC-8E9D-4DF2-AD94-86415AF9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D571-C016-4CA1-9590-AE74E4DA8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0376-A554-4EBB-87E6-469EFBA8AC5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054E-E09A-475B-B404-1B458F630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C04E-A476-40F4-AE10-9DAD35114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2994-CAF8-4316-98A3-7A4C4D76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A4F1A-5B94-4087-84FE-46623673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1" y="0"/>
            <a:ext cx="9337766" cy="6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8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E1E3E-CC31-4B38-B819-2A392672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43" y="143468"/>
            <a:ext cx="5943600" cy="566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7876D-DB8A-4576-B97A-A860420D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9436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16CD5-603D-47B2-993E-B59703EA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" y="385354"/>
            <a:ext cx="5943600" cy="566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9C0FDD-DF5C-4665-BF0D-F4773D25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3" y="385354"/>
            <a:ext cx="59436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24326-E03F-4875-B40E-BCFAAEF7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6" y="0"/>
            <a:ext cx="9324703" cy="68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E883-0F8F-4205-9C54-CAE86F33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7" y="0"/>
            <a:ext cx="9403081" cy="68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Dunn</dc:creator>
  <cp:lastModifiedBy>Sam Dunn</cp:lastModifiedBy>
  <cp:revision>2</cp:revision>
  <dcterms:created xsi:type="dcterms:W3CDTF">2017-12-15T17:42:07Z</dcterms:created>
  <dcterms:modified xsi:type="dcterms:W3CDTF">2017-12-15T21:05:11Z</dcterms:modified>
</cp:coreProperties>
</file>