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009-A60C-45CA-9E9D-4169AE9E3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82451-B30F-485E-B2BD-3BB928D63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370D-F791-4B78-8FC7-7425957E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A973-3A30-4C94-95E6-E812CE93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BE57-6F48-41F1-894E-9F5DFE4B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E9D-320C-434E-AD74-2C90C94C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A607-7C0B-41A1-9D23-00C5C2AD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DDFC-48B6-4707-8A6D-8EC38711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D3AD-B999-436B-AD70-401F2925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F55E-3E1B-4A63-BA79-9C17E5CA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3695B-D043-4379-91DB-2030A05F4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346B0-0CD7-42BB-BE44-C91CC5E3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FCD1-1D1A-44CD-BFD7-BE5996F0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1865-B673-4915-BD4E-10035A7A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AD5A-84CD-49A5-A8DB-59BA5DE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941B-649F-4542-A463-2066463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39A1-4FAE-4248-82C9-5F4774A0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15B8-03C9-48D9-8A3F-F6EC97A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100C-3D1C-475D-A9F3-A3EAC18D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83D4-BEDA-4F1D-8375-4AACEF9B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7453-270A-4D4E-92D9-A6D65678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19DA-59CF-4778-9697-E24B4C26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1D03-168F-45BA-870F-E7946CB1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4DE4-6C87-4977-A975-D82A7B39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FBE1-87CD-479E-B28C-3159250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EAC7-7D87-4C04-98F2-9859BE80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B670-B27A-42A8-9F9E-E705C858D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7ACAE-C4D6-4E69-AF17-C965554F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51B4-EE89-4400-94D2-6F105A1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A9D6-5CF5-43B6-95FA-BE50058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41711-5A8D-44B3-83C9-A8ED5BA5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A787-6355-444E-84B4-8D58D528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00B6-E5B3-49AB-996A-B21A4FE1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57A04-E438-4569-B10B-FF00C91B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276FD-B71B-4BAB-94C4-C048FA724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4062F-F5C3-4327-9F6D-3A3D4680B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4529D-60D8-4F50-A843-36BE7524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D1291-419F-498B-93EC-E74483A6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60A62-E1B4-49D7-B709-9416B08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618B-0E16-4328-BD1B-C0C99AD6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F5796-0DAD-423B-B46D-8A714ED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3BBA2-17EC-4D91-99A3-BC9D97EF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861E-7A83-463C-8242-D2986D25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1BEE-EFA9-4BED-814D-DE1AE7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F0069-37E6-45BC-AA9D-ECF38109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99B77-BBAF-4FC5-ABD9-BC9937E3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AD5A-18C3-4D84-B43D-7E00D554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7F1A-E751-4515-A94E-36CDD504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4C05-007B-4B64-B976-F2EAD3E7F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39E11-D0AE-4D1A-AD03-A4E97349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3277C-26CA-42D6-91DC-478F5F2A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E9E7-BA30-421E-97B1-AA67987F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6C43-CB29-4AB2-8D1E-7B1602E9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2FD2D-19DB-440A-BAC0-AF2219548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39D4A-8C18-4C59-A586-0A77BEE2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0E73-6EEF-495E-AAEA-28846818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C7B5-F981-4814-BE27-AA7EFD50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4A6F-2E4A-4067-B015-D94857C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EA7A2-DFA7-4ACB-91F6-161721E0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3A95-99F2-4073-83F5-3263B569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99F0-E61B-4FDA-82BA-F32D4E283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4494-0C86-469A-9FFB-56F0BAAA04C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2AC3-28E3-4C58-A7B0-6F61BD5E0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7817-DEF7-40EA-93B7-997172AB6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48D2-DBB5-4679-8ABB-2595BB63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D8E7C72-BA40-4367-9B5C-63B7B42B1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03D874B-69CB-4FF1-9AC1-AAC740E1D616}"/>
              </a:ext>
            </a:extLst>
          </p:cNvPr>
          <p:cNvGrpSpPr/>
          <p:nvPr/>
        </p:nvGrpSpPr>
        <p:grpSpPr>
          <a:xfrm>
            <a:off x="3348676" y="3021224"/>
            <a:ext cx="6898208" cy="3224571"/>
            <a:chOff x="3586051" y="2292175"/>
            <a:chExt cx="6174419" cy="32245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9351C8-4BA9-43CA-A2EE-0F10299BAE0E}"/>
                </a:ext>
              </a:extLst>
            </p:cNvPr>
            <p:cNvSpPr txBox="1"/>
            <p:nvPr/>
          </p:nvSpPr>
          <p:spPr>
            <a:xfrm>
              <a:off x="3586051" y="2292175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0F3D87-B408-476B-B8C3-AE11AB31B02D}"/>
                </a:ext>
              </a:extLst>
            </p:cNvPr>
            <p:cNvSpPr txBox="1"/>
            <p:nvPr/>
          </p:nvSpPr>
          <p:spPr>
            <a:xfrm>
              <a:off x="4427838" y="2870887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53243F-27C6-4D28-8D54-DDBF3AB7D1C6}"/>
                </a:ext>
              </a:extLst>
            </p:cNvPr>
            <p:cNvSpPr txBox="1"/>
            <p:nvPr/>
          </p:nvSpPr>
          <p:spPr>
            <a:xfrm>
              <a:off x="5055971" y="2729473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45CDE-801A-4767-ADD7-4ED984819C20}"/>
                </a:ext>
              </a:extLst>
            </p:cNvPr>
            <p:cNvSpPr txBox="1"/>
            <p:nvPr/>
          </p:nvSpPr>
          <p:spPr>
            <a:xfrm>
              <a:off x="5894170" y="2686221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8F5F35-A56B-4ADB-A204-0FBE8C1F44FD}"/>
                </a:ext>
              </a:extLst>
            </p:cNvPr>
            <p:cNvSpPr txBox="1"/>
            <p:nvPr/>
          </p:nvSpPr>
          <p:spPr>
            <a:xfrm>
              <a:off x="6517162" y="2914139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EE66B-BA22-430C-82D9-E011374195B3}"/>
                </a:ext>
              </a:extLst>
            </p:cNvPr>
            <p:cNvSpPr txBox="1"/>
            <p:nvPr/>
          </p:nvSpPr>
          <p:spPr>
            <a:xfrm>
              <a:off x="7362576" y="2316889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834C08-FA1F-4A9B-A2C2-F6EDEBCA63FA}"/>
                </a:ext>
              </a:extLst>
            </p:cNvPr>
            <p:cNvSpPr txBox="1"/>
            <p:nvPr/>
          </p:nvSpPr>
          <p:spPr>
            <a:xfrm>
              <a:off x="7978353" y="2686221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69C3A6-9CF6-404D-8BB1-CDE794EF14F7}"/>
                </a:ext>
              </a:extLst>
            </p:cNvPr>
            <p:cNvSpPr txBox="1"/>
            <p:nvPr/>
          </p:nvSpPr>
          <p:spPr>
            <a:xfrm>
              <a:off x="3608172" y="4983207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C038D-B8AE-48FC-BB9C-701CDC7511E7}"/>
                </a:ext>
              </a:extLst>
            </p:cNvPr>
            <p:cNvSpPr txBox="1"/>
            <p:nvPr/>
          </p:nvSpPr>
          <p:spPr>
            <a:xfrm>
              <a:off x="4427838" y="5147414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F834F9-C010-4560-A6CA-DF08F7DCFDB2}"/>
                </a:ext>
              </a:extLst>
            </p:cNvPr>
            <p:cNvSpPr txBox="1"/>
            <p:nvPr/>
          </p:nvSpPr>
          <p:spPr>
            <a:xfrm>
              <a:off x="5055970" y="5056112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E71399-FE16-441D-9B1E-539299FAD09C}"/>
                </a:ext>
              </a:extLst>
            </p:cNvPr>
            <p:cNvSpPr txBox="1"/>
            <p:nvPr/>
          </p:nvSpPr>
          <p:spPr>
            <a:xfrm>
              <a:off x="5894170" y="4871446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6535C2-E81F-4161-9565-5EEA2C233ABE}"/>
                </a:ext>
              </a:extLst>
            </p:cNvPr>
            <p:cNvSpPr txBox="1"/>
            <p:nvPr/>
          </p:nvSpPr>
          <p:spPr>
            <a:xfrm>
              <a:off x="6517162" y="4871446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F10DA5-01E5-433D-987C-7726CF4B096C}"/>
                </a:ext>
              </a:extLst>
            </p:cNvPr>
            <p:cNvSpPr txBox="1"/>
            <p:nvPr/>
          </p:nvSpPr>
          <p:spPr>
            <a:xfrm>
              <a:off x="7362576" y="4962748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E1C996-5684-41F0-9028-66113DC98F12}"/>
                </a:ext>
              </a:extLst>
            </p:cNvPr>
            <p:cNvSpPr txBox="1"/>
            <p:nvPr/>
          </p:nvSpPr>
          <p:spPr>
            <a:xfrm>
              <a:off x="7978352" y="4778082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657027-ABEF-4ACB-95E5-DFB51DB81E99}"/>
                </a:ext>
              </a:extLst>
            </p:cNvPr>
            <p:cNvSpPr txBox="1"/>
            <p:nvPr/>
          </p:nvSpPr>
          <p:spPr>
            <a:xfrm>
              <a:off x="9513335" y="4962748"/>
              <a:ext cx="24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37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Dunn</dc:creator>
  <cp:lastModifiedBy>Sam Dunn</cp:lastModifiedBy>
  <cp:revision>3</cp:revision>
  <dcterms:created xsi:type="dcterms:W3CDTF">2017-12-18T21:24:42Z</dcterms:created>
  <dcterms:modified xsi:type="dcterms:W3CDTF">2017-12-19T17:59:57Z</dcterms:modified>
</cp:coreProperties>
</file>