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84" r:id="rId4"/>
    <p:sldId id="545" r:id="rId5"/>
    <p:sldId id="583" r:id="rId6"/>
    <p:sldId id="546" r:id="rId7"/>
    <p:sldId id="548" r:id="rId8"/>
    <p:sldId id="547" r:id="rId9"/>
    <p:sldId id="550" r:id="rId10"/>
    <p:sldId id="551" r:id="rId11"/>
    <p:sldId id="567" r:id="rId12"/>
    <p:sldId id="552" r:id="rId13"/>
    <p:sldId id="553" r:id="rId14"/>
    <p:sldId id="554" r:id="rId15"/>
    <p:sldId id="589" r:id="rId16"/>
    <p:sldId id="590" r:id="rId17"/>
    <p:sldId id="591" r:id="rId18"/>
    <p:sldId id="555" r:id="rId19"/>
    <p:sldId id="556" r:id="rId20"/>
    <p:sldId id="557" r:id="rId21"/>
    <p:sldId id="558" r:id="rId22"/>
    <p:sldId id="559" r:id="rId23"/>
    <p:sldId id="569" r:id="rId24"/>
    <p:sldId id="560" r:id="rId25"/>
    <p:sldId id="561" r:id="rId26"/>
    <p:sldId id="562" r:id="rId27"/>
    <p:sldId id="563" r:id="rId28"/>
    <p:sldId id="564" r:id="rId29"/>
    <p:sldId id="565" r:id="rId30"/>
    <p:sldId id="574" r:id="rId31"/>
    <p:sldId id="570" r:id="rId32"/>
    <p:sldId id="572" r:id="rId33"/>
    <p:sldId id="573" r:id="rId34"/>
    <p:sldId id="579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43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28D825-A372-6B49-9C64-57A30A6CD8F7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B55A5A6-7E8F-BA42-9D25-27E2E9466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3E8D79A-328D-E54F-A211-2FC0B0BD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</a:t>
            </a:r>
            <a:r>
              <a:rPr lang="en-US" sz="2000" b="0"/>
              <a:t>Operating Systems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>
                <a:latin typeface="Courier New"/>
                <a:cs typeface="Courier New"/>
              </a:rPr>
              <a:t>connfd</a:t>
            </a:r>
            <a:endParaRPr lang="en-US" sz="2200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dirty="0" err="1">
                <a:latin typeface="Courier New"/>
                <a:cs typeface="Courier New"/>
              </a:rPr>
              <a:t>listenfd</a:t>
            </a:r>
            <a:r>
              <a:rPr lang="en-US" sz="2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= 0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dirty="0" err="1"/>
              <a:t>connfd’s</a:t>
            </a:r>
            <a:r>
              <a:rPr lang="en-US" dirty="0"/>
              <a:t> or </a:t>
            </a:r>
            <a:r>
              <a:rPr lang="en-US" dirty="0" err="1"/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epoll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1093" y="2459593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connfd’s</a:t>
            </a:r>
            <a:endParaRPr lang="en-US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27672" y="2437368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connfd’s</a:t>
            </a:r>
            <a:endParaRPr lang="en-US" sz="18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Read and service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116902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116901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</a:t>
            </a:r>
            <a:r>
              <a:rPr lang="en-US">
                <a:latin typeface="Courier New" pitchFamily="49" charset="0"/>
              </a:rPr>
              <a:t>]lock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Return 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1225927"/>
            <a:ext cx="654337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5638799"/>
            <a:ext cx="85486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600" dirty="0" err="1">
                <a:latin typeface="Courier New"/>
                <a:cs typeface="Courier New"/>
              </a:rPr>
              <a:t>malloc</a:t>
            </a:r>
            <a:r>
              <a:rPr lang="en-US" sz="2600" dirty="0"/>
              <a:t> of connected descriptor necessary to </a:t>
            </a:r>
            <a:r>
              <a:rPr lang="en-US" sz="2600"/>
              <a:t>avoid deadly race </a:t>
            </a:r>
            <a:r>
              <a:rPr lang="en-US" sz="2600" dirty="0"/>
              <a:t>(later)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server 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peer</a:t>
            </a:r>
          </a:p>
          <a:p>
            <a:pPr algn="ctr"/>
            <a:r>
              <a:rPr lang="en-US" sz="1800" dirty="0"/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server</a:t>
            </a:r>
          </a:p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User goes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out to lunch</a:t>
            </a:r>
          </a:p>
          <a:p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 user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960797" y="3705761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Server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data from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r>
              <a:rPr lang="en-US" sz="2200" i="1" dirty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goes out to lunch</a:t>
            </a: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28420</TotalTime>
  <Words>2479</Words>
  <Application>Microsoft Macintosh PowerPoint</Application>
  <PresentationFormat>On-screen Show (4:3)</PresentationFormat>
  <Paragraphs>581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Concurrent Programming  CSCI 380: Operating Systems</vt:lpstr>
      <vt:lpstr>Concurrent Programming is Hard!</vt:lpstr>
      <vt:lpstr>Concurrent Programming is Hard!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928</cp:revision>
  <cp:lastPrinted>2012-11-14T01:18:46Z</cp:lastPrinted>
  <dcterms:created xsi:type="dcterms:W3CDTF">2012-11-14T01:16:09Z</dcterms:created>
  <dcterms:modified xsi:type="dcterms:W3CDTF">2019-01-20T23:14:49Z</dcterms:modified>
</cp:coreProperties>
</file>