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8"/>
  </p:normalViewPr>
  <p:slideViewPr>
    <p:cSldViewPr snapToGrid="0" snapToObjects="1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1232-061C-6848-A3DB-E7704DD7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3081E-4004-2B4E-A6B7-3B71EE1F3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28303-7E02-EE4B-91AD-B9B9E417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4565-27BC-504A-9478-E49A2773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FED5-8160-9244-977E-9A1DAC08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264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640C-3E2E-DA4F-AE13-0EA59888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64C48-D4E1-D049-B55E-0A117D5E2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EA4E-6073-A54E-88CB-21B342EE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7655-FE14-8143-A6C8-485852E7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35B0-DCD5-FE4D-8A4C-3E80235E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89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E7CB8-D3A4-7D44-A55F-C69D9DC8D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E65CE-9797-EE40-ABF7-4EC1B433C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D1852-6AFF-EF45-A22D-840AAEFE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5713-0641-9C46-90E2-118FFC37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622B2-44FB-C049-9396-E042E1CB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26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EB85-6B17-BB4D-9F6E-EB0BF4FA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D13C5-A266-8945-BD5B-6DAB74BA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E3EC-64B0-7441-A2E3-EE147F58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463C3-9E4C-C74B-9FE8-70D6312D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4BF9-4933-0047-A41D-990DAA5D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793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FFC6-18DA-FA4A-B48F-A67CA20B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531AF-926D-C14D-A123-9DF88D4D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5323-AAB4-2B45-8BF8-AA21F880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EE02-015C-0D4D-8EA2-308821EA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1AF8-1E3A-8C48-807B-3E235567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02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8C4F-0A91-E242-A34E-691837ED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9277-93DF-AD42-A5AA-20EAD459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384A1-1D7A-CC44-94FA-060F946E2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57C15-7E20-2A4F-86E8-7B5085B1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70E27-5FD2-8244-906E-F6D4E418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23B2D-7374-F943-8948-F5DAE874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146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FBE3-5F79-4E41-8C7D-A681E565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0BEE-298C-604D-AC3A-88B29335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994B8-EADE-4549-997A-BF42A979C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4CF16-1C76-DC40-937F-266B62573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FF4B6-9623-6E46-BEF5-739C48DF6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B6800-B420-2A45-AF5A-6D212275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EAEB9-3692-FA4C-848C-45ED64D5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798E2-37F5-E04A-82BF-C9489733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603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19C1-732E-F14E-9898-F8409D9B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4BEE-17F6-B44F-9CBF-BBA0439B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715FE-5788-A944-9DCC-A51488AD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E7620-1023-A64E-B753-B1C5712A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04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EA917-5E53-ED44-853C-D834F325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EB71A-4632-2249-B7BA-B8AE991F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5EF35-C1A7-D74F-951E-208791F6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235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77E5-C3DE-D442-9BFC-77ADB035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009F-A721-954F-83AA-847E34E3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A5252-CCFE-6145-B78B-EF660617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3535C-A090-1548-A01E-F692E5DD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B579F-65CA-0548-A3AC-3D00F2CC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C3EFA-739C-CF40-BF11-B038F60C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518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8077-25D7-1C48-ADD5-5BCB6A45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AC7A0-4AA4-854D-B041-F2DEEE5F5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5B34-DDF6-4F46-BA37-BC12770D6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8097-4B25-FA4F-BBCE-7C9780B9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85964-7BF6-7045-89D1-9D2849DC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33441-4F5B-9041-B9B8-6164A5E2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36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7D942-4161-F245-BFF9-87FB2288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3C151-0903-F346-BB2E-DD2F3D6E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2845-7CE1-CF4A-AB46-706A5D0EA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BCBE3-8DAC-6B43-8AED-7DBD83EC2652}" type="datetimeFigureOut">
              <a:rPr lang="en-DE" smtClean="0"/>
              <a:t>28.01.20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CBF5-4B17-7D41-8D80-4FF7644E2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9BFA-BEE9-724A-90D4-BEBFBA1C1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9935-5FB3-ED43-8DC7-5F637AD00E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385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68753F-A0CA-1B49-A42E-A5D7927540F5}"/>
              </a:ext>
            </a:extLst>
          </p:cNvPr>
          <p:cNvSpPr/>
          <p:nvPr/>
        </p:nvSpPr>
        <p:spPr>
          <a:xfrm>
            <a:off x="2712132" y="2940485"/>
            <a:ext cx="1816274" cy="97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EE375E-E009-C040-A448-74255D28D52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84321" y="3429000"/>
            <a:ext cx="18278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DC8A19-9887-B044-9514-F8690BBA24CF}"/>
              </a:ext>
            </a:extLst>
          </p:cNvPr>
          <p:cNvSpPr txBox="1"/>
          <p:nvPr/>
        </p:nvSpPr>
        <p:spPr>
          <a:xfrm>
            <a:off x="884321" y="3116035"/>
            <a:ext cx="1428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DE" dirty="0"/>
              <a:t>ebhook-call</a:t>
            </a:r>
          </a:p>
          <a:p>
            <a:r>
              <a:rPr lang="en-DE" dirty="0"/>
              <a:t>(http)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09C4-709C-F645-8996-D94D99C22C93}"/>
              </a:ext>
            </a:extLst>
          </p:cNvPr>
          <p:cNvSpPr/>
          <p:nvPr/>
        </p:nvSpPr>
        <p:spPr>
          <a:xfrm>
            <a:off x="6277875" y="2322534"/>
            <a:ext cx="1816274" cy="97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client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6453EE-31CE-8449-892D-38EEC4877B7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528406" y="2811049"/>
            <a:ext cx="1749469" cy="6179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18AAD-B22A-8647-A9DC-4B75633CC4CB}"/>
              </a:ext>
            </a:extLst>
          </p:cNvPr>
          <p:cNvSpPr/>
          <p:nvPr/>
        </p:nvSpPr>
        <p:spPr>
          <a:xfrm>
            <a:off x="6277875" y="3883069"/>
            <a:ext cx="1816274" cy="97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D4619-D189-EB4D-A70E-1E88308BA049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528406" y="3429000"/>
            <a:ext cx="1749469" cy="94258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50307A-8B7E-2545-9378-C975ABA301D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094149" y="2811049"/>
            <a:ext cx="20769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07D06C-E637-8847-8552-F03B4D526D0A}"/>
              </a:ext>
            </a:extLst>
          </p:cNvPr>
          <p:cNvSpPr txBox="1"/>
          <p:nvPr/>
        </p:nvSpPr>
        <p:spPr>
          <a:xfrm>
            <a:off x="8094149" y="2498084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destination</a:t>
            </a:r>
            <a:endParaRPr lang="de-DE" dirty="0"/>
          </a:p>
          <a:p>
            <a:r>
              <a:rPr lang="de-DE" dirty="0"/>
              <a:t>(http/s)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F47730-1E9E-A04B-AEDC-3D29936B2D4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094149" y="4371584"/>
            <a:ext cx="20769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B7FACA-69C9-F843-B527-7399BE7EF006}"/>
              </a:ext>
            </a:extLst>
          </p:cNvPr>
          <p:cNvSpPr txBox="1"/>
          <p:nvPr/>
        </p:nvSpPr>
        <p:spPr>
          <a:xfrm>
            <a:off x="8096902" y="4048418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destination</a:t>
            </a:r>
            <a:endParaRPr lang="de-DE" dirty="0"/>
          </a:p>
          <a:p>
            <a:r>
              <a:rPr lang="de-DE" dirty="0"/>
              <a:t>(http/s)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065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Unverricht</dc:creator>
  <cp:lastModifiedBy>Daniel Unverricht</cp:lastModifiedBy>
  <cp:revision>1</cp:revision>
  <dcterms:created xsi:type="dcterms:W3CDTF">2020-01-28T08:19:20Z</dcterms:created>
  <dcterms:modified xsi:type="dcterms:W3CDTF">2020-01-28T08:24:07Z</dcterms:modified>
</cp:coreProperties>
</file>