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8692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New Joiner Introduction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9" y="828850"/>
            <a:ext cx="7771331" cy="394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8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173412" cy="3692797"/>
          </a:xfrm>
        </p:spPr>
        <p:txBody>
          <a:bodyPr>
            <a:normAutofit/>
          </a:bodyPr>
          <a:lstStyle/>
          <a:p>
            <a:r>
              <a:rPr lang="en-US" sz="2400" dirty="0"/>
              <a:t>Name = “</a:t>
            </a:r>
            <a:r>
              <a:rPr lang="en-US" sz="2400" dirty="0" err="1"/>
              <a:t>Rungoo</a:t>
            </a:r>
            <a:r>
              <a:rPr lang="en-US" sz="2400" dirty="0"/>
              <a:t> </a:t>
            </a:r>
            <a:r>
              <a:rPr lang="en-US" sz="2400" dirty="0" err="1"/>
              <a:t>Dunveerdev</a:t>
            </a:r>
            <a:r>
              <a:rPr lang="en-US" sz="2400" dirty="0"/>
              <a:t>”</a:t>
            </a:r>
          </a:p>
          <a:p>
            <a:r>
              <a:rPr lang="en-US" sz="2400" dirty="0"/>
              <a:t>From = “</a:t>
            </a:r>
            <a:r>
              <a:rPr lang="en-US" sz="2400" dirty="0" err="1"/>
              <a:t>Flacq</a:t>
            </a:r>
            <a:r>
              <a:rPr lang="en-US" sz="2400" dirty="0"/>
              <a:t>”;</a:t>
            </a:r>
          </a:p>
          <a:p>
            <a:r>
              <a:rPr lang="en-US" sz="2400" dirty="0"/>
              <a:t>Highest Achievement so far = “Recent Graduate”; </a:t>
            </a:r>
          </a:p>
          <a:p>
            <a:r>
              <a:rPr lang="en-US" sz="2400" dirty="0"/>
              <a:t>Title = “Computer Scientist of the University of Mauritius”;</a:t>
            </a:r>
          </a:p>
          <a:p>
            <a:r>
              <a:rPr lang="en-US" sz="2400" dirty="0"/>
              <a:t>Part of = “New Associate Program”;</a:t>
            </a:r>
          </a:p>
          <a:p>
            <a:r>
              <a:rPr lang="en-US" sz="2400" dirty="0"/>
              <a:t>Current Training = “Development &amp;&amp; Parametric Team”;</a:t>
            </a:r>
          </a:p>
          <a:p>
            <a:r>
              <a:rPr lang="en-US" sz="2400" dirty="0"/>
              <a:t>Exit();</a:t>
            </a:r>
          </a:p>
        </p:txBody>
      </p:sp>
    </p:spTree>
    <p:extLst>
      <p:ext uri="{BB962C8B-B14F-4D97-AF65-F5344CB8AC3E}">
        <p14:creationId xmlns:p14="http://schemas.microsoft.com/office/powerpoint/2010/main" val="333368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08205"/>
            <a:ext cx="8761413" cy="706964"/>
          </a:xfrm>
        </p:spPr>
        <p:txBody>
          <a:bodyPr/>
          <a:lstStyle/>
          <a:p>
            <a:r>
              <a:rPr lang="en-US" dirty="0"/>
              <a:t>Final Year Project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42606"/>
            <a:ext cx="9983309" cy="4336868"/>
          </a:xfrm>
        </p:spPr>
        <p:txBody>
          <a:bodyPr/>
          <a:lstStyle/>
          <a:p>
            <a:r>
              <a:rPr lang="en-US" sz="2800" dirty="0"/>
              <a:t>Title: Student Management information System (SMIS).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159" y="3203556"/>
            <a:ext cx="3897326" cy="288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3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405" y="555657"/>
            <a:ext cx="8761413" cy="706964"/>
          </a:xfrm>
        </p:spPr>
        <p:txBody>
          <a:bodyPr/>
          <a:lstStyle/>
          <a:p>
            <a:r>
              <a:rPr lang="en-US" dirty="0"/>
              <a:t>SMIS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337" y="2725420"/>
            <a:ext cx="8825659" cy="3416300"/>
          </a:xfrm>
        </p:spPr>
        <p:txBody>
          <a:bodyPr/>
          <a:lstStyle/>
          <a:p>
            <a:r>
              <a:rPr lang="en-US" sz="2800" dirty="0"/>
              <a:t>Single Page Application (SPA)</a:t>
            </a:r>
          </a:p>
          <a:p>
            <a:r>
              <a:rPr lang="en-US" sz="2800" dirty="0"/>
              <a:t>Built using Model View Controller (MVC) framework</a:t>
            </a:r>
          </a:p>
          <a:p>
            <a:r>
              <a:rPr lang="en-US" sz="2800" dirty="0"/>
              <a:t>Web Based Application</a:t>
            </a:r>
          </a:p>
          <a:p>
            <a:r>
              <a:rPr lang="en-US" sz="2800" dirty="0"/>
              <a:t>Implemented using AngularJS, HTML5, CSS3, Bootstrap, PHP, 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5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and Objectives of SMIS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63865"/>
            <a:ext cx="8825659" cy="4128225"/>
          </a:xfrm>
        </p:spPr>
        <p:txBody>
          <a:bodyPr>
            <a:normAutofit/>
          </a:bodyPr>
          <a:lstStyle/>
          <a:p>
            <a:r>
              <a:rPr lang="en-US" dirty="0"/>
              <a:t>1. Computerize the Manual and Daunting administrative task using a technological approach</a:t>
            </a:r>
          </a:p>
          <a:p>
            <a:r>
              <a:rPr lang="en-US" dirty="0"/>
              <a:t>2. Store data digitally </a:t>
            </a:r>
          </a:p>
          <a:p>
            <a:r>
              <a:rPr lang="en-US" dirty="0"/>
              <a:t>3. Provide Security, backup </a:t>
            </a:r>
          </a:p>
          <a:p>
            <a:r>
              <a:rPr lang="en-US" dirty="0"/>
              <a:t>4. Integrate ICT in the daily tasks</a:t>
            </a:r>
          </a:p>
          <a:p>
            <a:r>
              <a:rPr lang="en-US" dirty="0"/>
              <a:t>5. Share and Have access to resources online 24/7</a:t>
            </a:r>
          </a:p>
          <a:p>
            <a:r>
              <a:rPr lang="en-US" dirty="0"/>
              <a:t>6. Provide accurate, Real Time and up to date data/information</a:t>
            </a:r>
          </a:p>
          <a:p>
            <a:r>
              <a:rPr lang="en-US" dirty="0"/>
              <a:t>7. Enhanced decision making to enhance student and staff achievement and performance</a:t>
            </a:r>
          </a:p>
          <a:p>
            <a:r>
              <a:rPr lang="en-US" dirty="0"/>
              <a:t>8. Involve all stakeholders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59" y="2870219"/>
            <a:ext cx="3013144" cy="30131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1" y="2625496"/>
            <a:ext cx="4710150" cy="35025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314" y="653143"/>
            <a:ext cx="8908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Administrator &amp; Teachers</a:t>
            </a:r>
          </a:p>
        </p:txBody>
      </p:sp>
    </p:spTree>
    <p:extLst>
      <p:ext uri="{BB962C8B-B14F-4D97-AF65-F5344CB8AC3E}">
        <p14:creationId xmlns:p14="http://schemas.microsoft.com/office/powerpoint/2010/main" val="223892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828" y="825622"/>
            <a:ext cx="8761413" cy="706964"/>
          </a:xfrm>
        </p:spPr>
        <p:txBody>
          <a:bodyPr/>
          <a:lstStyle/>
          <a:p>
            <a:r>
              <a:rPr lang="en-US" dirty="0"/>
              <a:t>Students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95" y="2638335"/>
            <a:ext cx="7189114" cy="3416300"/>
          </a:xfrm>
        </p:spPr>
      </p:pic>
    </p:spTree>
    <p:extLst>
      <p:ext uri="{BB962C8B-B14F-4D97-AF65-F5344CB8AC3E}">
        <p14:creationId xmlns:p14="http://schemas.microsoft.com/office/powerpoint/2010/main" val="289769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34331"/>
            <a:ext cx="8761413" cy="706964"/>
          </a:xfrm>
        </p:spPr>
        <p:txBody>
          <a:bodyPr/>
          <a:lstStyle/>
          <a:p>
            <a:r>
              <a:rPr lang="en-US" dirty="0"/>
              <a:t>Director/Upper Management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85" y="2651297"/>
            <a:ext cx="9857764" cy="3645000"/>
          </a:xfrm>
        </p:spPr>
      </p:pic>
    </p:spTree>
    <p:extLst>
      <p:ext uri="{BB962C8B-B14F-4D97-AF65-F5344CB8AC3E}">
        <p14:creationId xmlns:p14="http://schemas.microsoft.com/office/powerpoint/2010/main" val="2818389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128</TotalTime>
  <Words>186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PowerPoint Presentation</vt:lpstr>
      <vt:lpstr>Brief Intro </vt:lpstr>
      <vt:lpstr>Final Year Project  </vt:lpstr>
      <vt:lpstr>SMIS </vt:lpstr>
      <vt:lpstr>Aims and Objectives of SMIS</vt:lpstr>
      <vt:lpstr>PowerPoint Presentation</vt:lpstr>
      <vt:lpstr>Students</vt:lpstr>
      <vt:lpstr>Director/Upper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 veer</dc:creator>
  <cp:lastModifiedBy>Rungoo, Dunveerdev</cp:lastModifiedBy>
  <cp:revision>11</cp:revision>
  <dcterms:created xsi:type="dcterms:W3CDTF">2018-06-27T16:48:43Z</dcterms:created>
  <dcterms:modified xsi:type="dcterms:W3CDTF">2018-06-28T04:59:59Z</dcterms:modified>
</cp:coreProperties>
</file>