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6" r:id="rId9"/>
    <p:sldId id="262" r:id="rId10"/>
    <p:sldId id="278" r:id="rId11"/>
    <p:sldId id="263" r:id="rId12"/>
    <p:sldId id="264" r:id="rId13"/>
    <p:sldId id="265" r:id="rId14"/>
    <p:sldId id="267" r:id="rId15"/>
    <p:sldId id="268" r:id="rId16"/>
    <p:sldId id="279" r:id="rId17"/>
    <p:sldId id="275" r:id="rId18"/>
    <p:sldId id="270" r:id="rId19"/>
    <p:sldId id="272" r:id="rId20"/>
    <p:sldId id="276" r:id="rId21"/>
    <p:sldId id="280" r:id="rId22"/>
    <p:sldId id="273" r:id="rId23"/>
    <p:sldId id="269" r:id="rId24"/>
    <p:sldId id="274" r:id="rId25"/>
    <p:sldId id="271" r:id="rId26"/>
    <p:sldId id="277" r:id="rId27"/>
    <p:sldId id="281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A0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41" autoAdjust="0"/>
    <p:restoredTop sz="94660"/>
  </p:normalViewPr>
  <p:slideViewPr>
    <p:cSldViewPr snapToGrid="0">
      <p:cViewPr varScale="1">
        <p:scale>
          <a:sx n="88" d="100"/>
          <a:sy n="88" d="100"/>
        </p:scale>
        <p:origin x="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99A73-0097-48B1-8197-3D5693CBCBAB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0F6CD-925D-488C-A69D-1F0F4203B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26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593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58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97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000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84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784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999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932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683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207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052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163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719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567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3372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11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074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255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681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349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664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268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434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774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11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25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76C56B2-C714-4AD3-9AC2-A329EABF8F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71436"/>
      </p:ext>
    </p:extLst>
  </p:cSld>
  <p:clrMapOvr>
    <a:masterClrMapping/>
  </p:clrMapOvr>
  <p:transition spd="med" advClick="0" advTm="0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220DB1A-DED3-440B-9D77-AF127009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5A6018B0-3D9E-4451-821F-E91308EB4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9B14FD1-EB2F-4EFA-B3D2-EF7D94860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81C8CEE-1706-4479-A59B-FCA017E9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3C87-DEAF-4467-9B88-FB35CDA2289E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007425E-9DDF-4422-AA3D-5A192908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63C1EE2-68B6-4A1F-91AD-94BBAAC5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90EC-172C-4650-839E-6E570F8F4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98595"/>
      </p:ext>
    </p:extLst>
  </p:cSld>
  <p:clrMapOvr>
    <a:masterClrMapping/>
  </p:clrMapOvr>
  <p:transition spd="med" advClick="0" advTm="0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71CC912-D33A-40EB-AF3D-F50C1D0C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D8FEA1B-51B7-49E4-8A10-8618056E4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F526736-09D0-4A6A-BC89-05A1FA66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3C87-DEAF-4467-9B88-FB35CDA2289E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592CCCE-9D1B-4463-8197-ED577469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16E8D6B-0E19-4698-8525-94EAE317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90EC-172C-4650-839E-6E570F8F4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241066"/>
      </p:ext>
    </p:extLst>
  </p:cSld>
  <p:clrMapOvr>
    <a:masterClrMapping/>
  </p:clrMapOvr>
  <p:transition spd="med" advClick="0" advTm="0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124B57DC-2143-4BCB-894A-DF9F6D585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6BEAFDC-A5AD-4119-A1FB-E84E44DCE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6715764-C1B5-4D9C-8C0E-4F6DBF95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3C87-DEAF-4467-9B88-FB35CDA2289E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2459523-A741-474D-B7D6-EFDF368C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8697934-6942-462B-B8F7-EA007A8A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90EC-172C-4650-839E-6E570F8F4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478281"/>
      </p:ext>
    </p:extLst>
  </p:cSld>
  <p:clrMapOvr>
    <a:masterClrMapping/>
  </p:clrMapOvr>
  <p:transition spd="med" advClick="0" advTm="0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764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110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105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51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6274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5091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75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066DDC37-A61B-48CC-8C3A-7E31E12F7C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44767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670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464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4225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6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066DDC37-A61B-48CC-8C3A-7E31E12F7C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6FA6DCE8-17DD-4813-BF4D-8165F8458AEA}"/>
              </a:ext>
            </a:extLst>
          </p:cNvPr>
          <p:cNvSpPr/>
          <p:nvPr userDrawn="1"/>
        </p:nvSpPr>
        <p:spPr>
          <a:xfrm>
            <a:off x="350752" y="53132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请输入你的题目</a:t>
            </a:r>
          </a:p>
        </p:txBody>
      </p:sp>
    </p:spTree>
    <p:extLst>
      <p:ext uri="{BB962C8B-B14F-4D97-AF65-F5344CB8AC3E}">
        <p14:creationId xmlns:p14="http://schemas.microsoft.com/office/powerpoint/2010/main" val="2597591715"/>
      </p:ext>
    </p:extLst>
  </p:cSld>
  <p:clrMapOvr>
    <a:masterClrMapping/>
  </p:clrMapOvr>
  <p:transition spd="med" advClick="0" advTm="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5C8B34-E9B2-4163-BA12-6D3F7EA6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24C996A-4645-41BA-A7AF-8F7B3E1CC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BEA8A82-6216-4A09-8A7C-F32C4475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3C87-DEAF-4467-9B88-FB35CDA2289E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E049552-D90D-4219-80B7-3A673167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BC8EE89-E1E3-4BBC-8277-B71A86A4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90EC-172C-4650-839E-6E570F8F4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066360"/>
      </p:ext>
    </p:extLst>
  </p:cSld>
  <p:clrMapOvr>
    <a:masterClrMapping/>
  </p:clrMapOvr>
  <p:transition spd="med" advClick="0" advTm="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2E7A3AA-0420-4525-8DF1-AC007945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9CBB450-A7D3-4C3C-B7C3-C13E352F1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17157D3-59A7-422C-9F27-1FC5B715C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BC8A770-3BC6-4C7F-A175-BDCC2F532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3C87-DEAF-4467-9B88-FB35CDA2289E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2FA2586-90CA-4DC1-B772-2694D19B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15C77F8-993D-47B6-9FB9-9138C4A1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90EC-172C-4650-839E-6E570F8F4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66503"/>
      </p:ext>
    </p:extLst>
  </p:cSld>
  <p:clrMapOvr>
    <a:masterClrMapping/>
  </p:clrMapOvr>
  <p:transition spd="med" advClick="0" advTm="0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F699DE-746C-49E2-85E8-1DCAEAB2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A6D47DE-6193-4BA4-B905-C55FAFD30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CBD07D1-E9C7-4D97-8813-677AD9216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A0902EC-BABB-4CF7-A1A3-03F7903A2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14C3DB8A-9E37-4040-9CBE-0F8F4003E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90B6F152-5202-4192-80BC-37FC0996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3C87-DEAF-4467-9B88-FB35CDA2289E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7E887412-F307-4DA3-8F83-0AFA3B8E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31FC945E-7B85-4BBA-A074-1E2D1554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90EC-172C-4650-839E-6E570F8F4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840701"/>
      </p:ext>
    </p:extLst>
  </p:cSld>
  <p:clrMapOvr>
    <a:masterClrMapping/>
  </p:clrMapOvr>
  <p:transition spd="med" advClick="0" advTm="0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7A3D3BC-4A04-4390-A3B8-F04606F5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69F6CC0E-DD9F-4727-B7ED-EE35C1C0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3C87-DEAF-4467-9B88-FB35CDA2289E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8790846C-4D7B-4D88-AE3C-062B180C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36AFBDC-7070-4497-9EF1-75B2224A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90EC-172C-4650-839E-6E570F8F4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937346"/>
      </p:ext>
    </p:extLst>
  </p:cSld>
  <p:clrMapOvr>
    <a:masterClrMapping/>
  </p:clrMapOvr>
  <p:transition spd="med" advClick="0" advTm="0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F9C1CD3-C8EE-4379-BB57-2446326B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3C87-DEAF-4467-9B88-FB35CDA2289E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15D8BD52-511D-4464-A924-6D461420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15346BE-D50D-4381-9EF7-3807C7FC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90EC-172C-4650-839E-6E570F8F4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42690"/>
      </p:ext>
    </p:extLst>
  </p:cSld>
  <p:clrMapOvr>
    <a:masterClrMapping/>
  </p:clrMapOvr>
  <p:transition spd="med" advClick="0" advTm="0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3E1DFF8-A7D9-48A0-9EAE-75DA08A5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4D126B9-FCA1-4EBC-BCD1-DE68DE78E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65562D9-C411-4772-854D-F64E694E8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AD6FE58-BA06-4687-B639-1591D5BA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3C87-DEAF-4467-9B88-FB35CDA2289E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1D799CB-1F23-4909-9162-7ED1EC5C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A48E0E7-96B9-4845-9432-025059C7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90EC-172C-4650-839E-6E570F8F4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35393"/>
      </p:ext>
    </p:extLst>
  </p:cSld>
  <p:clrMapOvr>
    <a:masterClrMapping/>
  </p:clrMapOvr>
  <p:transition spd="med" advClick="0"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2D7DFB0-39F8-4950-BB31-87D69D7F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BF22EA1-9DCF-44C1-AA63-5A9E93992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677302E-4E14-43EA-87ED-03C064588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E3C87-DEAF-4467-9B88-FB35CDA2289E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1F433D1-7641-4A04-B9FB-B51163CA5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21C07DD-9B67-431D-81DB-8FF2AABC0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290EC-172C-4650-839E-6E570F8F4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93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0" advTm="0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2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28.emf"/><Relationship Id="rId3" Type="http://schemas.openxmlformats.org/officeDocument/2006/relationships/image" Target="../media/image34.png"/><Relationship Id="rId7" Type="http://schemas.openxmlformats.org/officeDocument/2006/relationships/image" Target="../media/image10.emf"/><Relationship Id="rId12" Type="http://schemas.openxmlformats.org/officeDocument/2006/relationships/image" Target="../media/image2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26.emf"/><Relationship Id="rId5" Type="http://schemas.openxmlformats.org/officeDocument/2006/relationships/image" Target="../media/image8.emf"/><Relationship Id="rId10" Type="http://schemas.openxmlformats.org/officeDocument/2006/relationships/image" Target="../media/image14.emf"/><Relationship Id="rId4" Type="http://schemas.openxmlformats.org/officeDocument/2006/relationships/image" Target="../media/image35.emf"/><Relationship Id="rId9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12.png"/><Relationship Id="rId7" Type="http://schemas.openxmlformats.org/officeDocument/2006/relationships/image" Target="../media/image11.emf"/><Relationship Id="rId12" Type="http://schemas.openxmlformats.org/officeDocument/2006/relationships/image" Target="../media/image2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27.emf"/><Relationship Id="rId5" Type="http://schemas.openxmlformats.org/officeDocument/2006/relationships/image" Target="../media/image6.emf"/><Relationship Id="rId10" Type="http://schemas.openxmlformats.org/officeDocument/2006/relationships/image" Target="../media/image26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28.emf"/><Relationship Id="rId3" Type="http://schemas.openxmlformats.org/officeDocument/2006/relationships/image" Target="../media/image3.png"/><Relationship Id="rId7" Type="http://schemas.openxmlformats.org/officeDocument/2006/relationships/image" Target="../media/image9.emf"/><Relationship Id="rId12" Type="http://schemas.openxmlformats.org/officeDocument/2006/relationships/image" Target="../media/image2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26.emf"/><Relationship Id="rId5" Type="http://schemas.openxmlformats.org/officeDocument/2006/relationships/image" Target="../media/image11.emf"/><Relationship Id="rId10" Type="http://schemas.openxmlformats.org/officeDocument/2006/relationships/image" Target="../media/image14.emf"/><Relationship Id="rId4" Type="http://schemas.openxmlformats.org/officeDocument/2006/relationships/image" Target="../media/image10.emf"/><Relationship Id="rId9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36.png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emf"/><Relationship Id="rId11" Type="http://schemas.openxmlformats.org/officeDocument/2006/relationships/image" Target="../media/image28.emf"/><Relationship Id="rId5" Type="http://schemas.openxmlformats.org/officeDocument/2006/relationships/image" Target="../media/image10.emf"/><Relationship Id="rId10" Type="http://schemas.openxmlformats.org/officeDocument/2006/relationships/image" Target="../media/image27.emf"/><Relationship Id="rId4" Type="http://schemas.openxmlformats.org/officeDocument/2006/relationships/image" Target="../media/image37.png"/><Relationship Id="rId9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28.emf"/><Relationship Id="rId3" Type="http://schemas.openxmlformats.org/officeDocument/2006/relationships/image" Target="../media/image3.png"/><Relationship Id="rId7" Type="http://schemas.openxmlformats.org/officeDocument/2006/relationships/image" Target="../media/image10.emf"/><Relationship Id="rId12" Type="http://schemas.openxmlformats.org/officeDocument/2006/relationships/image" Target="../media/image2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emf"/><Relationship Id="rId11" Type="http://schemas.openxmlformats.org/officeDocument/2006/relationships/image" Target="../media/image26.emf"/><Relationship Id="rId5" Type="http://schemas.openxmlformats.org/officeDocument/2006/relationships/image" Target="../media/image19.emf"/><Relationship Id="rId10" Type="http://schemas.openxmlformats.org/officeDocument/2006/relationships/image" Target="../media/image14.emf"/><Relationship Id="rId4" Type="http://schemas.openxmlformats.org/officeDocument/2006/relationships/image" Target="../media/image16.png"/><Relationship Id="rId9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0.emf"/><Relationship Id="rId3" Type="http://schemas.openxmlformats.org/officeDocument/2006/relationships/image" Target="../media/image38.png"/><Relationship Id="rId7" Type="http://schemas.openxmlformats.org/officeDocument/2006/relationships/image" Target="../media/image5.emf"/><Relationship Id="rId12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emf"/><Relationship Id="rId5" Type="http://schemas.openxmlformats.org/officeDocument/2006/relationships/image" Target="../media/image17.png"/><Relationship Id="rId15" Type="http://schemas.openxmlformats.org/officeDocument/2006/relationships/image" Target="../media/image21.emf"/><Relationship Id="rId10" Type="http://schemas.openxmlformats.org/officeDocument/2006/relationships/image" Target="../media/image8.emf"/><Relationship Id="rId4" Type="http://schemas.openxmlformats.org/officeDocument/2006/relationships/image" Target="../media/image3.png"/><Relationship Id="rId9" Type="http://schemas.openxmlformats.org/officeDocument/2006/relationships/image" Target="../media/image7.emf"/><Relationship Id="rId1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39.png"/><Relationship Id="rId7" Type="http://schemas.openxmlformats.org/officeDocument/2006/relationships/image" Target="../media/image17.png"/><Relationship Id="rId12" Type="http://schemas.openxmlformats.org/officeDocument/2006/relationships/image" Target="../media/image2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image" Target="../media/image27.emf"/><Relationship Id="rId5" Type="http://schemas.openxmlformats.org/officeDocument/2006/relationships/image" Target="../media/image41.png"/><Relationship Id="rId10" Type="http://schemas.openxmlformats.org/officeDocument/2006/relationships/image" Target="../media/image26.emf"/><Relationship Id="rId4" Type="http://schemas.openxmlformats.org/officeDocument/2006/relationships/image" Target="../media/image40.emf"/><Relationship Id="rId9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43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emf"/><Relationship Id="rId11" Type="http://schemas.openxmlformats.org/officeDocument/2006/relationships/image" Target="../media/image28.emf"/><Relationship Id="rId5" Type="http://schemas.openxmlformats.org/officeDocument/2006/relationships/image" Target="../media/image6.emf"/><Relationship Id="rId10" Type="http://schemas.openxmlformats.org/officeDocument/2006/relationships/image" Target="../media/image27.emf"/><Relationship Id="rId4" Type="http://schemas.openxmlformats.org/officeDocument/2006/relationships/image" Target="../media/image44.png"/><Relationship Id="rId9" Type="http://schemas.openxmlformats.org/officeDocument/2006/relationships/image" Target="../media/image26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4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emf"/><Relationship Id="rId11" Type="http://schemas.openxmlformats.org/officeDocument/2006/relationships/image" Target="../media/image28.emf"/><Relationship Id="rId5" Type="http://schemas.openxmlformats.org/officeDocument/2006/relationships/image" Target="../media/image45.emf"/><Relationship Id="rId10" Type="http://schemas.openxmlformats.org/officeDocument/2006/relationships/image" Target="../media/image27.emf"/><Relationship Id="rId4" Type="http://schemas.openxmlformats.org/officeDocument/2006/relationships/image" Target="../media/image2.png"/><Relationship Id="rId9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47.png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emf"/><Relationship Id="rId11" Type="http://schemas.openxmlformats.org/officeDocument/2006/relationships/image" Target="../media/image28.emf"/><Relationship Id="rId5" Type="http://schemas.openxmlformats.org/officeDocument/2006/relationships/image" Target="../media/image10.emf"/><Relationship Id="rId10" Type="http://schemas.openxmlformats.org/officeDocument/2006/relationships/image" Target="../media/image27.emf"/><Relationship Id="rId4" Type="http://schemas.openxmlformats.org/officeDocument/2006/relationships/image" Target="../media/image48.emf"/><Relationship Id="rId9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22.emf"/><Relationship Id="rId3" Type="http://schemas.openxmlformats.org/officeDocument/2006/relationships/image" Target="../media/image2.png"/><Relationship Id="rId7" Type="http://schemas.openxmlformats.org/officeDocument/2006/relationships/image" Target="../media/image10.emf"/><Relationship Id="rId12" Type="http://schemas.openxmlformats.org/officeDocument/2006/relationships/image" Target="../media/image2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0.emf"/><Relationship Id="rId5" Type="http://schemas.openxmlformats.org/officeDocument/2006/relationships/image" Target="../media/image16.png"/><Relationship Id="rId10" Type="http://schemas.openxmlformats.org/officeDocument/2006/relationships/image" Target="../media/image19.emf"/><Relationship Id="rId4" Type="http://schemas.openxmlformats.org/officeDocument/2006/relationships/image" Target="../media/image3.png"/><Relationship Id="rId9" Type="http://schemas.openxmlformats.org/officeDocument/2006/relationships/image" Target="../media/image18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0.emf"/><Relationship Id="rId3" Type="http://schemas.openxmlformats.org/officeDocument/2006/relationships/image" Target="../media/image38.png"/><Relationship Id="rId7" Type="http://schemas.openxmlformats.org/officeDocument/2006/relationships/image" Target="../media/image5.emf"/><Relationship Id="rId12" Type="http://schemas.openxmlformats.org/officeDocument/2006/relationships/image" Target="../media/image1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emf"/><Relationship Id="rId5" Type="http://schemas.openxmlformats.org/officeDocument/2006/relationships/image" Target="../media/image17.png"/><Relationship Id="rId15" Type="http://schemas.openxmlformats.org/officeDocument/2006/relationships/image" Target="../media/image22.emf"/><Relationship Id="rId10" Type="http://schemas.openxmlformats.org/officeDocument/2006/relationships/image" Target="../media/image8.emf"/><Relationship Id="rId4" Type="http://schemas.openxmlformats.org/officeDocument/2006/relationships/image" Target="../media/image49.png"/><Relationship Id="rId9" Type="http://schemas.openxmlformats.org/officeDocument/2006/relationships/image" Target="../media/image7.emf"/><Relationship Id="rId1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17.png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28.emf"/><Relationship Id="rId5" Type="http://schemas.openxmlformats.org/officeDocument/2006/relationships/image" Target="../media/image26.emf"/><Relationship Id="rId10" Type="http://schemas.openxmlformats.org/officeDocument/2006/relationships/image" Target="../media/image27.emf"/><Relationship Id="rId4" Type="http://schemas.openxmlformats.org/officeDocument/2006/relationships/image" Target="../media/image50.emf"/><Relationship Id="rId9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28.emf"/><Relationship Id="rId3" Type="http://schemas.openxmlformats.org/officeDocument/2006/relationships/image" Target="../media/image2.png"/><Relationship Id="rId7" Type="http://schemas.openxmlformats.org/officeDocument/2006/relationships/image" Target="../media/image10.emf"/><Relationship Id="rId12" Type="http://schemas.openxmlformats.org/officeDocument/2006/relationships/image" Target="../media/image2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emf"/><Relationship Id="rId11" Type="http://schemas.openxmlformats.org/officeDocument/2006/relationships/image" Target="../media/image26.emf"/><Relationship Id="rId5" Type="http://schemas.openxmlformats.org/officeDocument/2006/relationships/image" Target="../media/image20.emf"/><Relationship Id="rId10" Type="http://schemas.openxmlformats.org/officeDocument/2006/relationships/image" Target="../media/image14.emf"/><Relationship Id="rId4" Type="http://schemas.openxmlformats.org/officeDocument/2006/relationships/image" Target="../media/image17.png"/><Relationship Id="rId9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7.png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image" Target="../media/image28.emf"/><Relationship Id="rId5" Type="http://schemas.openxmlformats.org/officeDocument/2006/relationships/image" Target="../media/image10.emf"/><Relationship Id="rId10" Type="http://schemas.openxmlformats.org/officeDocument/2006/relationships/image" Target="../media/image27.emf"/><Relationship Id="rId4" Type="http://schemas.openxmlformats.org/officeDocument/2006/relationships/image" Target="../media/image48.emf"/><Relationship Id="rId9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9.emf"/><Relationship Id="rId18" Type="http://schemas.openxmlformats.org/officeDocument/2006/relationships/image" Target="../media/image28.emf"/><Relationship Id="rId3" Type="http://schemas.openxmlformats.org/officeDocument/2006/relationships/image" Target="../media/image41.png"/><Relationship Id="rId7" Type="http://schemas.openxmlformats.org/officeDocument/2006/relationships/image" Target="../media/image52.png"/><Relationship Id="rId12" Type="http://schemas.openxmlformats.org/officeDocument/2006/relationships/image" Target="../media/image8.emf"/><Relationship Id="rId17" Type="http://schemas.openxmlformats.org/officeDocument/2006/relationships/image" Target="../media/image27.emf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26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image" Target="../media/image7.emf"/><Relationship Id="rId5" Type="http://schemas.openxmlformats.org/officeDocument/2006/relationships/image" Target="../media/image17.png"/><Relationship Id="rId15" Type="http://schemas.openxmlformats.org/officeDocument/2006/relationships/image" Target="../media/image14.emf"/><Relationship Id="rId10" Type="http://schemas.openxmlformats.org/officeDocument/2006/relationships/image" Target="../media/image5.emf"/><Relationship Id="rId4" Type="http://schemas.openxmlformats.org/officeDocument/2006/relationships/image" Target="../media/image51.png"/><Relationship Id="rId9" Type="http://schemas.openxmlformats.org/officeDocument/2006/relationships/image" Target="../media/image12.png"/><Relationship Id="rId1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0.emf"/><Relationship Id="rId3" Type="http://schemas.openxmlformats.org/officeDocument/2006/relationships/image" Target="../media/image23.png"/><Relationship Id="rId7" Type="http://schemas.openxmlformats.org/officeDocument/2006/relationships/image" Target="../media/image5.emf"/><Relationship Id="rId12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emf"/><Relationship Id="rId5" Type="http://schemas.openxmlformats.org/officeDocument/2006/relationships/image" Target="../media/image17.png"/><Relationship Id="rId15" Type="http://schemas.openxmlformats.org/officeDocument/2006/relationships/image" Target="../media/image19.emf"/><Relationship Id="rId10" Type="http://schemas.openxmlformats.org/officeDocument/2006/relationships/image" Target="../media/image8.emf"/><Relationship Id="rId4" Type="http://schemas.openxmlformats.org/officeDocument/2006/relationships/image" Target="../media/image24.png"/><Relationship Id="rId9" Type="http://schemas.openxmlformats.org/officeDocument/2006/relationships/image" Target="../media/image7.emf"/><Relationship Id="rId1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26.emf"/><Relationship Id="rId3" Type="http://schemas.openxmlformats.org/officeDocument/2006/relationships/image" Target="../media/image16.png"/><Relationship Id="rId7" Type="http://schemas.openxmlformats.org/officeDocument/2006/relationships/image" Target="../media/image9.emf"/><Relationship Id="rId12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25.emf"/><Relationship Id="rId5" Type="http://schemas.openxmlformats.org/officeDocument/2006/relationships/image" Target="../media/image6.emf"/><Relationship Id="rId15" Type="http://schemas.openxmlformats.org/officeDocument/2006/relationships/image" Target="../media/image28.emf"/><Relationship Id="rId10" Type="http://schemas.openxmlformats.org/officeDocument/2006/relationships/image" Target="../media/image11.emf"/><Relationship Id="rId4" Type="http://schemas.openxmlformats.org/officeDocument/2006/relationships/image" Target="../media/image19.emf"/><Relationship Id="rId9" Type="http://schemas.openxmlformats.org/officeDocument/2006/relationships/image" Target="../media/image10.emf"/><Relationship Id="rId14" Type="http://schemas.openxmlformats.org/officeDocument/2006/relationships/image" Target="../media/image2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6.emf"/><Relationship Id="rId3" Type="http://schemas.openxmlformats.org/officeDocument/2006/relationships/image" Target="../media/image29.png"/><Relationship Id="rId7" Type="http://schemas.openxmlformats.org/officeDocument/2006/relationships/image" Target="../media/image20.emf"/><Relationship Id="rId12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11" Type="http://schemas.openxmlformats.org/officeDocument/2006/relationships/image" Target="../media/image25.emf"/><Relationship Id="rId5" Type="http://schemas.openxmlformats.org/officeDocument/2006/relationships/image" Target="../media/image13.emf"/><Relationship Id="rId15" Type="http://schemas.openxmlformats.org/officeDocument/2006/relationships/image" Target="../media/image28.emf"/><Relationship Id="rId10" Type="http://schemas.openxmlformats.org/officeDocument/2006/relationships/image" Target="../media/image11.emf"/><Relationship Id="rId4" Type="http://schemas.openxmlformats.org/officeDocument/2006/relationships/image" Target="../media/image15.png"/><Relationship Id="rId9" Type="http://schemas.openxmlformats.org/officeDocument/2006/relationships/image" Target="../media/image10.emf"/><Relationship Id="rId14" Type="http://schemas.openxmlformats.org/officeDocument/2006/relationships/image" Target="../media/image2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31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image" Target="../media/image28.emf"/><Relationship Id="rId5" Type="http://schemas.openxmlformats.org/officeDocument/2006/relationships/image" Target="../media/image10.emf"/><Relationship Id="rId10" Type="http://schemas.openxmlformats.org/officeDocument/2006/relationships/image" Target="../media/image27.emf"/><Relationship Id="rId4" Type="http://schemas.openxmlformats.org/officeDocument/2006/relationships/image" Target="../media/image16.png"/><Relationship Id="rId9" Type="http://schemas.openxmlformats.org/officeDocument/2006/relationships/image" Target="../media/image2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10.emf"/><Relationship Id="rId7" Type="http://schemas.openxmlformats.org/officeDocument/2006/relationships/image" Target="../media/image6.emf"/><Relationship Id="rId12" Type="http://schemas.openxmlformats.org/officeDocument/2006/relationships/image" Target="../media/image2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emf"/><Relationship Id="rId11" Type="http://schemas.openxmlformats.org/officeDocument/2006/relationships/image" Target="../media/image27.emf"/><Relationship Id="rId5" Type="http://schemas.openxmlformats.org/officeDocument/2006/relationships/image" Target="../media/image29.png"/><Relationship Id="rId10" Type="http://schemas.openxmlformats.org/officeDocument/2006/relationships/image" Target="../media/image26.emf"/><Relationship Id="rId4" Type="http://schemas.openxmlformats.org/officeDocument/2006/relationships/image" Target="../media/image11.emf"/><Relationship Id="rId9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28.emf"/><Relationship Id="rId3" Type="http://schemas.openxmlformats.org/officeDocument/2006/relationships/image" Target="../media/image32.emf"/><Relationship Id="rId7" Type="http://schemas.openxmlformats.org/officeDocument/2006/relationships/image" Target="../media/image10.emf"/><Relationship Id="rId12" Type="http://schemas.openxmlformats.org/officeDocument/2006/relationships/image" Target="../media/image2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11" Type="http://schemas.openxmlformats.org/officeDocument/2006/relationships/image" Target="../media/image26.emf"/><Relationship Id="rId5" Type="http://schemas.openxmlformats.org/officeDocument/2006/relationships/image" Target="../media/image7.emf"/><Relationship Id="rId10" Type="http://schemas.openxmlformats.org/officeDocument/2006/relationships/image" Target="../media/image14.emf"/><Relationship Id="rId4" Type="http://schemas.openxmlformats.org/officeDocument/2006/relationships/image" Target="../media/image33.png"/><Relationship Id="rId9" Type="http://schemas.openxmlformats.org/officeDocument/2006/relationships/image" Target="../media/image2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0.emf"/><Relationship Id="rId3" Type="http://schemas.openxmlformats.org/officeDocument/2006/relationships/image" Target="../media/image2.png"/><Relationship Id="rId7" Type="http://schemas.openxmlformats.org/officeDocument/2006/relationships/image" Target="../media/image5.emf"/><Relationship Id="rId12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emf"/><Relationship Id="rId5" Type="http://schemas.openxmlformats.org/officeDocument/2006/relationships/image" Target="../media/image17.png"/><Relationship Id="rId15" Type="http://schemas.openxmlformats.org/officeDocument/2006/relationships/image" Target="../media/image20.emf"/><Relationship Id="rId10" Type="http://schemas.openxmlformats.org/officeDocument/2006/relationships/image" Target="../media/image8.emf"/><Relationship Id="rId4" Type="http://schemas.openxmlformats.org/officeDocument/2006/relationships/image" Target="../media/image24.png"/><Relationship Id="rId9" Type="http://schemas.openxmlformats.org/officeDocument/2006/relationships/image" Target="../media/image7.emf"/><Relationship Id="rId1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图片包含 黑色, 服装&#10;&#10;已生成高可信度的说明">
            <a:extLst>
              <a:ext uri="{FF2B5EF4-FFF2-40B4-BE49-F238E27FC236}">
                <a16:creationId xmlns:a16="http://schemas.microsoft.com/office/drawing/2014/main" xmlns="" id="{923112D9-14DF-4841-85B9-205D72159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423" y="4423351"/>
            <a:ext cx="1199083" cy="1648739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xmlns="" id="{964597DC-50FB-43FB-95EA-2862BF6A1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63" y="4688388"/>
            <a:ext cx="1279701" cy="1465678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3CC197D3-B610-47F5-8966-99645DF5A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891" y="408359"/>
            <a:ext cx="1471986" cy="14609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80A90CD-C18B-4A64-9483-646DD9A3E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303" y="952367"/>
            <a:ext cx="1589878" cy="1566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9A09B65-CB56-4914-A946-7F7D0EB53A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7353" y="1930548"/>
            <a:ext cx="1549125" cy="1578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A1FC9BC9-5B31-4A3B-8FF6-F1F3B5A394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0234" y="2307750"/>
            <a:ext cx="1023188" cy="947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55168FE0-729C-447B-8CC5-7A90BF0376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07509" y="2086512"/>
            <a:ext cx="860625" cy="8131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386C5D5A-3D0A-4793-9B12-9AF21CECEB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1909" y="278829"/>
            <a:ext cx="1357875" cy="11862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3D5EAD0C-17BE-4B6A-BC8A-E52D18BFDC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294" y="5585783"/>
            <a:ext cx="4513500" cy="6027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DE808C67-BDC3-4FF4-BF70-14C6D0D369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53687" y="5828600"/>
            <a:ext cx="4456125" cy="516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95BD1986-089B-43B1-BAA3-EF89F5DDED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8669260" y="5828600"/>
            <a:ext cx="3676499" cy="49093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C3052FD9-31DD-4709-9C37-EF61C89EDA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61244" y="6330214"/>
            <a:ext cx="3133172" cy="36323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17DD38D4-880D-466C-A4E2-4F2A9B7D18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07883" y="6406402"/>
            <a:ext cx="3133172" cy="363230"/>
          </a:xfrm>
          <a:prstGeom prst="rect">
            <a:avLst/>
          </a:prstGeom>
        </p:spPr>
      </p:pic>
      <p:pic>
        <p:nvPicPr>
          <p:cNvPr id="24" name="图片 23" descr="图片包含 照片&#10;&#10;已生成极高可信度的说明">
            <a:extLst>
              <a:ext uri="{FF2B5EF4-FFF2-40B4-BE49-F238E27FC236}">
                <a16:creationId xmlns:a16="http://schemas.microsoft.com/office/drawing/2014/main" xmlns="" id="{D21B9FCE-FC79-4DAB-8900-466F05DB892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792" y="3922825"/>
            <a:ext cx="2213985" cy="304673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C6479C70-D05A-4363-B46D-68B7F0078CA2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79512" y="1100945"/>
            <a:ext cx="4542247" cy="298898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182E20DD-766E-4359-8469-4D27753C52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150709">
            <a:off x="9768122" y="3435320"/>
            <a:ext cx="1924096" cy="196058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9537BD73-D44C-45C8-8E9A-9ABA499D83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9390" y="4838066"/>
            <a:ext cx="1023188" cy="9471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1080554A-C7A4-4927-8117-8DABADADD2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6917" y="3987491"/>
            <a:ext cx="1023188" cy="9471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6AE2AFD0-AF74-4223-9164-71128C5EC1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992" y="4624067"/>
            <a:ext cx="843183" cy="73662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28538845-FFCC-41A2-8DB3-48EF1CBBE03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39607" y="514945"/>
            <a:ext cx="2120415" cy="1029403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BA6E5BF3-8B16-4C39-9E79-97C29FEB52C4}"/>
              </a:ext>
            </a:extLst>
          </p:cNvPr>
          <p:cNvSpPr txBox="1"/>
          <p:nvPr/>
        </p:nvSpPr>
        <p:spPr>
          <a:xfrm rot="21261861">
            <a:off x="3511929" y="1664081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C6CA6550-5CAB-4D2F-8BF2-0768CEE366E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238" y="335381"/>
            <a:ext cx="797065" cy="93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04753"/>
      </p:ext>
    </p:extLst>
  </p:cSld>
  <p:clrMapOvr>
    <a:masterClrMapping/>
  </p:clrMapOvr>
  <p:transition spd="med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4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5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6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7" dur="500" tmFilter="0, 0; .2, .5; .8, .5; 1, 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8" dur="250" autoRev="1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0" dur="500" tmFilter="0, 0; .2, .5; .8, .5; 1, 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1" dur="250" autoRev="1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2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3" dur="500" tmFilter="0, 0; .2, .5; .8, .5; 1, 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4" dur="250" autoRev="1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6" dur="500" tmFilter="0, 0; .2, .5; .8, .5; 1, 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7" dur="250" autoRev="1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8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9" dur="500" tmFilter="0, 0; .2, .5; .8, .5; 1, 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0" dur="250" autoRev="1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2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3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4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5" dur="500" tmFilter="0, 0; .2, .5; .8, .5; 1, 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6" dur="250" autoRev="1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8" dur="500" tmFilter="0, 0; .2, .5; .8, .5; 1, 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9" dur="250" autoRev="1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0" fill="hold">
                          <p:stCondLst>
                            <p:cond delay="indefinite"/>
                          </p:stCondLst>
                          <p:childTnLst>
                            <p:par>
                              <p:cTn id="1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2" presetID="2" presetClass="entr" presetSubtype="4" fill="hold" nodeType="click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14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nodeType="withEffect" p14:presetBounceEnd="75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18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19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4" fill="hold" nodeType="withEffect" p14:presetBounceEnd="75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2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2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4" fill="hold">
                          <p:stCondLst>
                            <p:cond delay="indefinite"/>
                          </p:stCondLst>
                          <p:childTnLst>
                            <p:par>
                              <p:cTn id="1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6" presetID="2" presetClass="entr" presetSubtype="4" fill="hold" nodeType="click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28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2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0" fill="hold">
                          <p:stCondLst>
                            <p:cond delay="indefinite"/>
                          </p:stCondLst>
                          <p:childTnLst>
                            <p:par>
                              <p:cTn id="1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2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8" dur="500" tmFilter="0,0; .5, 1; 1, 1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9" fill="hold">
                          <p:stCondLst>
                            <p:cond delay="indefinite"/>
                          </p:stCondLst>
                          <p:childTnLst>
                            <p:par>
                              <p:cTn id="1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1" presetID="2" presetClass="entr" presetSubtype="1" fill="hold" nodeType="click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4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4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7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3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4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5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6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7" dur="500" tmFilter="0, 0; .2, .5; .8, .5; 1, 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8" dur="250" autoRev="1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0" dur="500" tmFilter="0, 0; .2, .5; .8, .5; 1, 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1" dur="250" autoRev="1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2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3" dur="500" tmFilter="0, 0; .2, .5; .8, .5; 1, 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4" dur="250" autoRev="1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6" dur="500" tmFilter="0, 0; .2, .5; .8, .5; 1, 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7" dur="250" autoRev="1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8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9" dur="500" tmFilter="0, 0; .2, .5; .8, .5; 1, 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0" dur="250" autoRev="1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2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3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4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5" dur="500" tmFilter="0, 0; .2, .5; .8, .5; 1, 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6" dur="250" autoRev="1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8" dur="500" tmFilter="0, 0; .2, .5; .8, .5; 1, 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9" dur="250" autoRev="1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0" fill="hold">
                          <p:stCondLst>
                            <p:cond delay="indefinite"/>
                          </p:stCondLst>
                          <p:childTnLst>
                            <p:par>
                              <p:cTn id="1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2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4" fill="hold">
                          <p:stCondLst>
                            <p:cond delay="indefinite"/>
                          </p:stCondLst>
                          <p:childTnLst>
                            <p:par>
                              <p:cTn id="1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6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0" fill="hold">
                          <p:stCondLst>
                            <p:cond delay="indefinite"/>
                          </p:stCondLst>
                          <p:childTnLst>
                            <p:par>
                              <p:cTn id="1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2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8" dur="500" tmFilter="0,0; .5, 1; 1, 1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9" fill="hold">
                          <p:stCondLst>
                            <p:cond delay="indefinite"/>
                          </p:stCondLst>
                          <p:childTnLst>
                            <p:par>
                              <p:cTn id="1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1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7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3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43B4D8D7-3BF5-4A30-8CEC-90DEF78394EB}"/>
              </a:ext>
            </a:extLst>
          </p:cNvPr>
          <p:cNvGrpSpPr/>
          <p:nvPr/>
        </p:nvGrpSpPr>
        <p:grpSpPr>
          <a:xfrm>
            <a:off x="3246540" y="2655282"/>
            <a:ext cx="1618190" cy="1894803"/>
            <a:chOff x="3246540" y="2655282"/>
            <a:chExt cx="1618190" cy="1894803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xmlns="" id="{08F6D20B-DDC4-4D9F-B533-1E65C6DAD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6540" y="2655282"/>
              <a:ext cx="1618190" cy="1894803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3E81BD3F-6E84-4168-87FD-6FF224C9647B}"/>
                </a:ext>
              </a:extLst>
            </p:cNvPr>
            <p:cNvSpPr/>
            <p:nvPr/>
          </p:nvSpPr>
          <p:spPr>
            <a:xfrm>
              <a:off x="3689001" y="3602683"/>
              <a:ext cx="103311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EC0D01B-7CD2-4CB2-9492-6ED91A60852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4172294">
            <a:off x="4731516" y="1516998"/>
            <a:ext cx="266426" cy="13165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09F58DA-2A95-478C-88FA-52FB0D6A531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5085545">
            <a:off x="5613757" y="2407630"/>
            <a:ext cx="266426" cy="13165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1E98432-93BC-49CA-8AF2-4C7AD9A4A0E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5840399" y="3359905"/>
            <a:ext cx="266426" cy="1316554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951E0568-5DD2-47E6-839C-9AD7A466904A}"/>
              </a:ext>
            </a:extLst>
          </p:cNvPr>
          <p:cNvGrpSpPr/>
          <p:nvPr/>
        </p:nvGrpSpPr>
        <p:grpSpPr>
          <a:xfrm>
            <a:off x="5315335" y="1050285"/>
            <a:ext cx="949473" cy="813167"/>
            <a:chOff x="5315335" y="1050285"/>
            <a:chExt cx="949473" cy="81316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1B899E4E-F49B-40D9-806F-746DF4F3F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15335" y="1050285"/>
              <a:ext cx="860625" cy="813167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44626793-BB79-41D7-8551-2BA9FDD0CD50}"/>
                </a:ext>
              </a:extLst>
            </p:cNvPr>
            <p:cNvSpPr/>
            <p:nvPr/>
          </p:nvSpPr>
          <p:spPr>
            <a:xfrm>
              <a:off x="5487739" y="1155131"/>
              <a:ext cx="77706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BF20F88A-F58E-4A55-B12A-A1560FE81A8B}"/>
              </a:ext>
            </a:extLst>
          </p:cNvPr>
          <p:cNvGrpSpPr/>
          <p:nvPr/>
        </p:nvGrpSpPr>
        <p:grpSpPr>
          <a:xfrm>
            <a:off x="6838638" y="3478384"/>
            <a:ext cx="949473" cy="813167"/>
            <a:chOff x="6838638" y="3478384"/>
            <a:chExt cx="949473" cy="81316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xmlns="" id="{CE7DC86A-4B7B-4B8B-8294-76A5F9FD5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8638" y="3478384"/>
              <a:ext cx="860625" cy="813167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643A2338-8F2A-4A7A-A629-A8D418123280}"/>
                </a:ext>
              </a:extLst>
            </p:cNvPr>
            <p:cNvSpPr/>
            <p:nvPr/>
          </p:nvSpPr>
          <p:spPr>
            <a:xfrm>
              <a:off x="7011042" y="3583230"/>
              <a:ext cx="77706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971BAE06-89EA-494F-A58B-392F3EA21CD8}"/>
              </a:ext>
            </a:extLst>
          </p:cNvPr>
          <p:cNvGrpSpPr/>
          <p:nvPr/>
        </p:nvGrpSpPr>
        <p:grpSpPr>
          <a:xfrm>
            <a:off x="6413392" y="2110157"/>
            <a:ext cx="1023188" cy="947100"/>
            <a:chOff x="6413392" y="2110157"/>
            <a:chExt cx="1023188" cy="94710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xmlns="" id="{54DDD6B8-8925-4FC1-8EB8-33E0A2A7C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13392" y="2110157"/>
              <a:ext cx="1023188" cy="947100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CE94AB18-9C5B-4427-85D5-BA337B48BFA7}"/>
                </a:ext>
              </a:extLst>
            </p:cNvPr>
            <p:cNvSpPr/>
            <p:nvPr/>
          </p:nvSpPr>
          <p:spPr>
            <a:xfrm>
              <a:off x="6622473" y="2196090"/>
              <a:ext cx="77706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你的题目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98C2FD76-EA2F-4ECA-A2BD-B51279EFB11B}"/>
              </a:ext>
            </a:extLst>
          </p:cNvPr>
          <p:cNvSpPr/>
          <p:nvPr/>
        </p:nvSpPr>
        <p:spPr>
          <a:xfrm>
            <a:off x="6168023" y="1050285"/>
            <a:ext cx="294242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50A0BA"/>
                </a:solidFill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8400E5FE-B813-4CF9-94E6-DDEC5D70329C}"/>
              </a:ext>
            </a:extLst>
          </p:cNvPr>
          <p:cNvSpPr/>
          <p:nvPr/>
        </p:nvSpPr>
        <p:spPr>
          <a:xfrm>
            <a:off x="7514031" y="2280728"/>
            <a:ext cx="294242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50A0BA"/>
                </a:solidFill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C51E9618-5BC0-467E-B999-726C99CB6D7F}"/>
              </a:ext>
            </a:extLst>
          </p:cNvPr>
          <p:cNvSpPr/>
          <p:nvPr/>
        </p:nvSpPr>
        <p:spPr>
          <a:xfrm>
            <a:off x="7906012" y="3606757"/>
            <a:ext cx="294242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50A0BA"/>
                </a:solidFill>
              </a:rPr>
              <a:t>请在此处添加详细描述文本，尽量与标题文本语言风格相符合，语言描述尽量简洁生动。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ABA5A291-32EC-4FDD-8A4F-59E290DD70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294" y="4480883"/>
            <a:ext cx="4513500" cy="6027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28633E1C-B507-47FA-A197-8C2221D194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1670" y="4531109"/>
            <a:ext cx="4456125" cy="5166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8D56AED7-7E5D-473B-BBCC-5273D31A92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627795" y="4550934"/>
            <a:ext cx="3676499" cy="49093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148997CC-A6C3-4508-A9A1-B8EC218E0D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1244" y="5225314"/>
            <a:ext cx="3133172" cy="36323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F11C5117-A81D-449A-A0BA-F99DCA42B0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7883" y="5301502"/>
            <a:ext cx="3133172" cy="363230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1006C747-45DC-4343-A96C-325E53074FA5}"/>
              </a:ext>
            </a:extLst>
          </p:cNvPr>
          <p:cNvGrpSpPr/>
          <p:nvPr/>
        </p:nvGrpSpPr>
        <p:grpSpPr>
          <a:xfrm>
            <a:off x="286699" y="349853"/>
            <a:ext cx="1928600" cy="940900"/>
            <a:chOff x="286699" y="349853"/>
            <a:chExt cx="1928600" cy="940900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xmlns="" id="{A6D50D2E-E4A9-488B-9175-0743B17617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 contrast="-40000"/>
            </a:blip>
            <a:stretch>
              <a:fillRect/>
            </a:stretch>
          </p:blipFill>
          <p:spPr>
            <a:xfrm>
              <a:off x="286699" y="349853"/>
              <a:ext cx="1928600" cy="940900"/>
            </a:xfrm>
            <a:prstGeom prst="rect">
              <a:avLst/>
            </a:prstGeom>
          </p:spPr>
        </p:pic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6FA6DCE8-17DD-4813-BF4D-8165F8458AEA}"/>
                </a:ext>
              </a:extLst>
            </p:cNvPr>
            <p:cNvSpPr/>
            <p:nvPr userDrawn="1"/>
          </p:nvSpPr>
          <p:spPr>
            <a:xfrm>
              <a:off x="350752" y="531321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请输入你的题目</a:t>
              </a:r>
            </a:p>
          </p:txBody>
        </p: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D18B9258-58EE-4925-8B5F-C5B8779A02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85424D26-DCBD-4FA9-AA38-365D559873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28364" y="531321"/>
            <a:ext cx="1615310" cy="67059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CFE6759D-0325-4FF9-9100-C6AB0BAD5C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52426" y="644873"/>
            <a:ext cx="1318954" cy="62414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E5C47C27-E17F-4BFB-A61D-93F5B1BB0D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356328" y="1170827"/>
            <a:ext cx="1792940" cy="8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4020"/>
      </p:ext>
    </p:extLst>
  </p:cSld>
  <p:clrMapOvr>
    <a:masterClrMapping/>
  </p:clrMapOvr>
  <p:transition spd="med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6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3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4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5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6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7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8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9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0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8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4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8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9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3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4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6" fill="hold">
                          <p:stCondLst>
                            <p:cond delay="indefinite"/>
                          </p:stCondLst>
                          <p:childTnLst>
                            <p:par>
                              <p:cTn id="1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8" presetID="2" presetClass="entr" presetSubtype="1" fill="hold" nodeType="clickEffect" p14:presetBounceEnd="7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7000">
                                          <p:cBhvr additive="base">
                                            <p:cTn id="12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7000">
                                          <p:cBhvr additive="base">
                                            <p:cTn id="121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4" grpId="0"/>
          <p:bldP spid="1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6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3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4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5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6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7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8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9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0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8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4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8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9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3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4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6" fill="hold">
                          <p:stCondLst>
                            <p:cond delay="indefinite"/>
                          </p:stCondLst>
                          <p:childTnLst>
                            <p:par>
                              <p:cTn id="1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8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4" grpId="0"/>
          <p:bldP spid="15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照片&#10;&#10;已生成极高可信度的说明">
            <a:extLst>
              <a:ext uri="{FF2B5EF4-FFF2-40B4-BE49-F238E27FC236}">
                <a16:creationId xmlns:a16="http://schemas.microsoft.com/office/drawing/2014/main" xmlns="" id="{5871979E-BADC-4247-9C3C-30EB5D99D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113" y="1559987"/>
            <a:ext cx="3510370" cy="483073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D8098821-4491-44F3-83CD-5F8445B8A22D}"/>
              </a:ext>
            </a:extLst>
          </p:cNvPr>
          <p:cNvGrpSpPr/>
          <p:nvPr/>
        </p:nvGrpSpPr>
        <p:grpSpPr>
          <a:xfrm>
            <a:off x="1937340" y="1828800"/>
            <a:ext cx="2696446" cy="2355670"/>
            <a:chOff x="1937340" y="1828800"/>
            <a:chExt cx="2696446" cy="23556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05CDD42D-ECE9-445E-9E2F-F7412FAF2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7340" y="1828800"/>
              <a:ext cx="2696446" cy="235567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B02EBD81-0211-42BE-9B5B-57526C884D29}"/>
                </a:ext>
              </a:extLst>
            </p:cNvPr>
            <p:cNvSpPr/>
            <p:nvPr/>
          </p:nvSpPr>
          <p:spPr>
            <a:xfrm>
              <a:off x="2326547" y="2614220"/>
              <a:ext cx="2060895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900" dirty="0">
                  <a:solidFill>
                    <a:schemeClr val="bg1"/>
                  </a:solidFill>
                </a:rPr>
                <a:t>请在此处添加详细描述文本，尽量与标题文本语言风格相符合，语言描述尽量简洁生动。请在此处添加详细描述文本，尽量与标题文本语言风格相符合，语言描述尽量简洁生动。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FE577D21-A715-45DD-9CDE-1DF81D9DDF89}"/>
              </a:ext>
            </a:extLst>
          </p:cNvPr>
          <p:cNvGrpSpPr/>
          <p:nvPr/>
        </p:nvGrpSpPr>
        <p:grpSpPr>
          <a:xfrm>
            <a:off x="7128226" y="1550906"/>
            <a:ext cx="2734352" cy="2786202"/>
            <a:chOff x="7128226" y="1550906"/>
            <a:chExt cx="2734352" cy="278620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8A327772-FAB9-41FE-977B-FDCB02BC3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28226" y="1550906"/>
              <a:ext cx="2734352" cy="2786202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69EBE865-A5C9-4433-AB40-E3C436BA63CF}"/>
                </a:ext>
              </a:extLst>
            </p:cNvPr>
            <p:cNvSpPr/>
            <p:nvPr/>
          </p:nvSpPr>
          <p:spPr>
            <a:xfrm>
              <a:off x="7521154" y="2473005"/>
              <a:ext cx="2060895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900" dirty="0">
                  <a:solidFill>
                    <a:schemeClr val="bg1"/>
                  </a:solidFill>
                </a:rPr>
                <a:t>请在此处添加详细描述文本，尽量与标题文本语言风格相符合，语言描述尽量简洁生动。请在此处添加详细描述文本，尽量与标题文本语言风格相符合，语言描述尽量简洁生动。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ABA5A291-32EC-4FDD-8A4F-59E290DD70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94" y="4480883"/>
            <a:ext cx="4513500" cy="6027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28633E1C-B507-47FA-A197-8C2221D194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1670" y="4531109"/>
            <a:ext cx="4456125" cy="516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8D56AED7-7E5D-473B-BBCC-5273D31A92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627795" y="4550934"/>
            <a:ext cx="3676499" cy="49093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148997CC-A6C3-4508-A9A1-B8EC218E0D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1244" y="5225314"/>
            <a:ext cx="3133172" cy="3632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F11C5117-A81D-449A-A0BA-F99DCA42B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7883" y="5301502"/>
            <a:ext cx="3133172" cy="363230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1006C747-45DC-4343-A96C-325E53074FA5}"/>
              </a:ext>
            </a:extLst>
          </p:cNvPr>
          <p:cNvGrpSpPr/>
          <p:nvPr/>
        </p:nvGrpSpPr>
        <p:grpSpPr>
          <a:xfrm>
            <a:off x="286699" y="349853"/>
            <a:ext cx="1928600" cy="940900"/>
            <a:chOff x="286699" y="349853"/>
            <a:chExt cx="1928600" cy="940900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xmlns="" id="{A6D50D2E-E4A9-488B-9175-0743B17617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 contrast="-40000"/>
            </a:blip>
            <a:stretch>
              <a:fillRect/>
            </a:stretch>
          </p:blipFill>
          <p:spPr>
            <a:xfrm>
              <a:off x="286699" y="349853"/>
              <a:ext cx="1928600" cy="9409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6FA6DCE8-17DD-4813-BF4D-8165F8458AEA}"/>
                </a:ext>
              </a:extLst>
            </p:cNvPr>
            <p:cNvSpPr/>
            <p:nvPr userDrawn="1"/>
          </p:nvSpPr>
          <p:spPr>
            <a:xfrm>
              <a:off x="350752" y="531321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请输入你的题目</a:t>
              </a: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D18B9258-58EE-4925-8B5F-C5B8779A02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85424D26-DCBD-4FA9-AA38-365D559873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28364" y="531321"/>
            <a:ext cx="1615310" cy="67059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CFE6759D-0325-4FF9-9100-C6AB0BAD5C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2426" y="644873"/>
            <a:ext cx="1318954" cy="62414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E5C47C27-E17F-4BFB-A61D-93F5B1BB0D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356328" y="1170827"/>
            <a:ext cx="1792940" cy="8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95494"/>
      </p:ext>
    </p:extLst>
  </p:cSld>
  <p:clrMapOvr>
    <a:masterClrMapping/>
  </p:clrMapOvr>
  <p:transition spd="med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5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(cos(-2*pi*(1-$))*-#ppt_x-sin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+(sin(-2*pi*(1-$))*-#ppt_x+cos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5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(cos(-2*pi*(1-$))*-#ppt_x-sin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+(sin(-2*pi*(1-$))*-#ppt_x+cos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" presetClass="entr" presetSubtype="1" fill="hold" nodeType="clickEffect" p14:presetBounceEnd="7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7000">
                                          <p:cBhvr additive="base">
                                            <p:cTn id="7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7000">
                                          <p:cBhvr additive="base">
                                            <p:cTn id="7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5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(cos(-2*pi*(1-$))*-#ppt_x-sin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+(sin(-2*pi*(1-$))*-#ppt_x+cos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5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(cos(-2*pi*(1-$))*-#ppt_x-sin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+(sin(-2*pi*(1-$))*-#ppt_x+cos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95EFBDB-9DCD-4D84-9103-FBB210A6D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14" y="3352209"/>
            <a:ext cx="1276734" cy="14622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CE970F9-6DC7-4BA5-8627-1592232BB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6" y="4406039"/>
            <a:ext cx="4513500" cy="6027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773A1A3C-EEB9-4A50-912C-40BB20DE2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670" y="4531109"/>
            <a:ext cx="4456125" cy="516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D92F3138-B732-4D76-9584-E21C33A28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627795" y="4550934"/>
            <a:ext cx="3676499" cy="4909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A60CA936-718D-4010-B0BC-011D14057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244" y="5225314"/>
            <a:ext cx="3133172" cy="3632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FD410821-E8BE-47D1-87D0-4E1AA57A9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883" y="5301502"/>
            <a:ext cx="3133172" cy="36323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5A072425-E0F0-4549-B987-4C577333BCD2}"/>
              </a:ext>
            </a:extLst>
          </p:cNvPr>
          <p:cNvSpPr/>
          <p:nvPr/>
        </p:nvSpPr>
        <p:spPr>
          <a:xfrm>
            <a:off x="2684106" y="3305471"/>
            <a:ext cx="99276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900" dirty="0">
              <a:solidFill>
                <a:srgbClr val="50A0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solidFill>
                  <a:srgbClr val="50A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请在此处添加详细描述文本，尽量与标题文本语言风格相符合，语言描述尽量简洁生动。</a:t>
            </a:r>
          </a:p>
        </p:txBody>
      </p:sp>
      <p:pic>
        <p:nvPicPr>
          <p:cNvPr id="2" name="图片 1" descr="图片包含 照片&#10;&#10;已生成极高可信度的说明">
            <a:extLst>
              <a:ext uri="{FF2B5EF4-FFF2-40B4-BE49-F238E27FC236}">
                <a16:creationId xmlns:a16="http://schemas.microsoft.com/office/drawing/2014/main" xmlns="" id="{EF9F0DF3-F708-4685-945A-0DDA8245B0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442" y="3187816"/>
            <a:ext cx="2357947" cy="3244845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4C25D923-2F54-4820-A021-95EFA5B66211}"/>
              </a:ext>
            </a:extLst>
          </p:cNvPr>
          <p:cNvGrpSpPr/>
          <p:nvPr/>
        </p:nvGrpSpPr>
        <p:grpSpPr>
          <a:xfrm>
            <a:off x="2588783" y="2404087"/>
            <a:ext cx="1112268" cy="971700"/>
            <a:chOff x="2588783" y="2404087"/>
            <a:chExt cx="1112268" cy="97170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xmlns="" id="{B714F21D-D3C0-4B8C-978A-744BC5CAA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88783" y="2404087"/>
              <a:ext cx="1112268" cy="971700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F5AA6456-FE65-4764-88B9-1A5D071803E2}"/>
                </a:ext>
              </a:extLst>
            </p:cNvPr>
            <p:cNvSpPr/>
            <p:nvPr/>
          </p:nvSpPr>
          <p:spPr>
            <a:xfrm>
              <a:off x="2834342" y="2582266"/>
              <a:ext cx="7245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B146153B-D223-424C-910F-51785EED0B50}"/>
              </a:ext>
            </a:extLst>
          </p:cNvPr>
          <p:cNvGrpSpPr/>
          <p:nvPr/>
        </p:nvGrpSpPr>
        <p:grpSpPr>
          <a:xfrm>
            <a:off x="3756820" y="1284086"/>
            <a:ext cx="1127904" cy="1149292"/>
            <a:chOff x="3756820" y="1284086"/>
            <a:chExt cx="1127904" cy="1149292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xmlns="" id="{DF0DC1E1-1A60-4AA1-BB2B-71D551CE8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56820" y="1284086"/>
              <a:ext cx="1127904" cy="1149292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3EC862BC-A931-4E23-9E21-9A7C38FFA296}"/>
                </a:ext>
              </a:extLst>
            </p:cNvPr>
            <p:cNvSpPr/>
            <p:nvPr/>
          </p:nvSpPr>
          <p:spPr>
            <a:xfrm>
              <a:off x="3958485" y="1483367"/>
              <a:ext cx="7245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DA9FDCD2-7136-45E9-96E6-49D6961AA198}"/>
              </a:ext>
            </a:extLst>
          </p:cNvPr>
          <p:cNvGrpSpPr/>
          <p:nvPr/>
        </p:nvGrpSpPr>
        <p:grpSpPr>
          <a:xfrm>
            <a:off x="5376593" y="1121401"/>
            <a:ext cx="1112268" cy="971700"/>
            <a:chOff x="5376593" y="1121401"/>
            <a:chExt cx="1112268" cy="971700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xmlns="" id="{B02446E9-AD58-4789-86BE-AA3420AEC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76593" y="1121401"/>
              <a:ext cx="1112268" cy="971700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591DC5E3-6FAF-4A5B-B9E8-0D49BD1F6C3E}"/>
                </a:ext>
              </a:extLst>
            </p:cNvPr>
            <p:cNvSpPr/>
            <p:nvPr/>
          </p:nvSpPr>
          <p:spPr>
            <a:xfrm>
              <a:off x="5647935" y="1293045"/>
              <a:ext cx="7245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C6751605-0F20-4398-B675-A87DF672F712}"/>
              </a:ext>
            </a:extLst>
          </p:cNvPr>
          <p:cNvGrpSpPr/>
          <p:nvPr/>
        </p:nvGrpSpPr>
        <p:grpSpPr>
          <a:xfrm>
            <a:off x="6980730" y="1740645"/>
            <a:ext cx="1127904" cy="1149292"/>
            <a:chOff x="6980730" y="1740645"/>
            <a:chExt cx="1127904" cy="1149292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xmlns="" id="{3072C513-E6E5-457C-A46E-7D9BC6A59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80730" y="1740645"/>
              <a:ext cx="1127904" cy="1149292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37B983A2-BAAF-499E-BEDC-39472594FB4E}"/>
                </a:ext>
              </a:extLst>
            </p:cNvPr>
            <p:cNvSpPr/>
            <p:nvPr/>
          </p:nvSpPr>
          <p:spPr>
            <a:xfrm>
              <a:off x="7291189" y="1935935"/>
              <a:ext cx="7245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70F6D8EA-6FB9-48D7-802E-50F2F6A8E119}"/>
              </a:ext>
            </a:extLst>
          </p:cNvPr>
          <p:cNvGrpSpPr/>
          <p:nvPr/>
        </p:nvGrpSpPr>
        <p:grpSpPr>
          <a:xfrm>
            <a:off x="8128787" y="2542694"/>
            <a:ext cx="1112268" cy="971700"/>
            <a:chOff x="8128787" y="2542694"/>
            <a:chExt cx="1112268" cy="97170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xmlns="" id="{3147E63C-85F4-42C7-A235-CA677999A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28787" y="2542694"/>
              <a:ext cx="1112268" cy="971700"/>
            </a:xfrm>
            <a:prstGeom prst="rect">
              <a:avLst/>
            </a:prstGeom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797F0417-A593-4229-BD1B-8713661CD6CE}"/>
                </a:ext>
              </a:extLst>
            </p:cNvPr>
            <p:cNvSpPr/>
            <p:nvPr/>
          </p:nvSpPr>
          <p:spPr>
            <a:xfrm>
              <a:off x="8399264" y="2659140"/>
              <a:ext cx="7245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D671292D-9161-457E-B867-FB79AB069D1B}"/>
              </a:ext>
            </a:extLst>
          </p:cNvPr>
          <p:cNvSpPr/>
          <p:nvPr/>
        </p:nvSpPr>
        <p:spPr>
          <a:xfrm>
            <a:off x="3816083" y="2472117"/>
            <a:ext cx="99276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900" dirty="0">
              <a:solidFill>
                <a:srgbClr val="50A0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solidFill>
                  <a:srgbClr val="50A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4E0CBA53-97D4-48AE-857B-24228A4A0402}"/>
              </a:ext>
            </a:extLst>
          </p:cNvPr>
          <p:cNvSpPr/>
          <p:nvPr/>
        </p:nvSpPr>
        <p:spPr>
          <a:xfrm>
            <a:off x="5398406" y="2199011"/>
            <a:ext cx="99276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900" dirty="0">
              <a:solidFill>
                <a:srgbClr val="50A0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solidFill>
                  <a:srgbClr val="50A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96BAD0E3-138E-47AD-9B88-AEC5E653CAED}"/>
              </a:ext>
            </a:extLst>
          </p:cNvPr>
          <p:cNvSpPr/>
          <p:nvPr/>
        </p:nvSpPr>
        <p:spPr>
          <a:xfrm>
            <a:off x="6836558" y="2909250"/>
            <a:ext cx="99276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900" dirty="0">
              <a:solidFill>
                <a:srgbClr val="50A0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solidFill>
                  <a:srgbClr val="50A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D743FBF4-3B54-4DB8-8C5B-E97BB8008A1D}"/>
              </a:ext>
            </a:extLst>
          </p:cNvPr>
          <p:cNvSpPr/>
          <p:nvPr/>
        </p:nvSpPr>
        <p:spPr>
          <a:xfrm>
            <a:off x="8108634" y="3449967"/>
            <a:ext cx="99276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900" dirty="0">
              <a:solidFill>
                <a:srgbClr val="50A0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solidFill>
                  <a:srgbClr val="50A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请在此处添加详细描述文本，尽量与标题文本语言风格相符合，语言描述尽量简洁生动。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A6D50D2E-E4A9-488B-9175-0743B1761719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lum bright="20000" contrast="-40000"/>
          </a:blip>
          <a:stretch>
            <a:fillRect/>
          </a:stretch>
        </p:blipFill>
        <p:spPr>
          <a:xfrm>
            <a:off x="286699" y="349853"/>
            <a:ext cx="1928600" cy="9409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D18B9258-58EE-4925-8B5F-C5B8779A02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85424D26-DCBD-4FA9-AA38-365D559873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28364" y="531321"/>
            <a:ext cx="1615310" cy="670591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CFE6759D-0325-4FF9-9100-C6AB0BAD5C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52426" y="644873"/>
            <a:ext cx="1318954" cy="62414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E5C47C27-E17F-4BFB-A61D-93F5B1BB0D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356328" y="1170827"/>
            <a:ext cx="1792940" cy="867805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6FA6DCE8-17DD-4813-BF4D-8165F8458AEA}"/>
              </a:ext>
            </a:extLst>
          </p:cNvPr>
          <p:cNvSpPr/>
          <p:nvPr/>
        </p:nvSpPr>
        <p:spPr>
          <a:xfrm>
            <a:off x="350752" y="53132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请输入你的题目</a:t>
            </a:r>
          </a:p>
        </p:txBody>
      </p:sp>
    </p:spTree>
    <p:extLst>
      <p:ext uri="{BB962C8B-B14F-4D97-AF65-F5344CB8AC3E}">
        <p14:creationId xmlns:p14="http://schemas.microsoft.com/office/powerpoint/2010/main" val="2720918522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3" presetClass="entr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3" presetClass="entr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3" presetClass="entr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3" presetClass="entr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3" presetClass="entr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6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6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23" grpId="0"/>
          <p:bldP spid="24" grpId="0"/>
          <p:bldP spid="25" grpId="0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3" presetClass="entr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3" presetClass="entr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3" presetClass="entr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3" presetClass="entr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3" presetClass="entr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23" grpId="0"/>
          <p:bldP spid="24" grpId="0"/>
          <p:bldP spid="25" grpId="0"/>
          <p:bldP spid="26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2BEF786B-9AD3-4FCB-8468-79A4ECEAD04C}"/>
              </a:ext>
            </a:extLst>
          </p:cNvPr>
          <p:cNvGrpSpPr/>
          <p:nvPr/>
        </p:nvGrpSpPr>
        <p:grpSpPr>
          <a:xfrm>
            <a:off x="3464654" y="1677798"/>
            <a:ext cx="841003" cy="984764"/>
            <a:chOff x="3456265" y="1367405"/>
            <a:chExt cx="841003" cy="984764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xmlns="" id="{9F246E33-E56C-4994-BC40-CBB84EC61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265" y="1367405"/>
              <a:ext cx="841003" cy="984764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8D616B93-72BD-49F4-A6A2-30DE943EC221}"/>
                </a:ext>
              </a:extLst>
            </p:cNvPr>
            <p:cNvSpPr/>
            <p:nvPr/>
          </p:nvSpPr>
          <p:spPr>
            <a:xfrm>
              <a:off x="3623994" y="1828949"/>
              <a:ext cx="6732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65EB1252-F5D0-487E-B4FB-9C35482E0C43}"/>
              </a:ext>
            </a:extLst>
          </p:cNvPr>
          <p:cNvGrpSpPr/>
          <p:nvPr/>
        </p:nvGrpSpPr>
        <p:grpSpPr>
          <a:xfrm>
            <a:off x="8049432" y="2625963"/>
            <a:ext cx="896365" cy="1095557"/>
            <a:chOff x="3456264" y="2813712"/>
            <a:chExt cx="896365" cy="109555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B58E7203-1219-4BF2-8929-8EF3570D1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264" y="2813712"/>
              <a:ext cx="896365" cy="109555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70757F2E-6FE4-487C-A03B-49E9B0BBA52D}"/>
                </a:ext>
              </a:extLst>
            </p:cNvPr>
            <p:cNvSpPr/>
            <p:nvPr/>
          </p:nvSpPr>
          <p:spPr>
            <a:xfrm>
              <a:off x="3632383" y="3336323"/>
              <a:ext cx="6732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你的题目</a:t>
              </a: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7645DFE4-2AFC-4646-8EB0-9738F9799EF5}"/>
              </a:ext>
            </a:extLst>
          </p:cNvPr>
          <p:cNvSpPr/>
          <p:nvPr/>
        </p:nvSpPr>
        <p:spPr>
          <a:xfrm>
            <a:off x="4473386" y="1956543"/>
            <a:ext cx="419169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请在此处添加详细描述文本，尽量与标题文本语言风格相符合，语言描述尽量简洁生动。请在此处添加详细描述文本，尽量与标题文本语言风格相符合，语言描述尽量简洁生动。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87AA7285-4FFF-4F4C-8F11-4EA66E8299D8}"/>
              </a:ext>
            </a:extLst>
          </p:cNvPr>
          <p:cNvSpPr/>
          <p:nvPr/>
        </p:nvSpPr>
        <p:spPr>
          <a:xfrm>
            <a:off x="3718377" y="2938834"/>
            <a:ext cx="419169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请在此处添加详细描述文本，尽量与标题文本语言风格相符合，语言描述尽量简洁生动。请在此处添加详细描述文本，尽量与标题文本语言风格相符合，语言描述尽量简洁生动。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4A038551-220D-459B-A5B9-77D4C1513429}"/>
              </a:ext>
            </a:extLst>
          </p:cNvPr>
          <p:cNvGrpSpPr/>
          <p:nvPr/>
        </p:nvGrpSpPr>
        <p:grpSpPr>
          <a:xfrm>
            <a:off x="3464654" y="3813859"/>
            <a:ext cx="841003" cy="984764"/>
            <a:chOff x="3456265" y="1367405"/>
            <a:chExt cx="841003" cy="984764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xmlns="" id="{6DF877B0-E1ED-4426-AB99-3F405B924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265" y="1367405"/>
              <a:ext cx="841003" cy="984764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510AB3F0-F514-435E-A46E-3255EB0C6FF6}"/>
                </a:ext>
              </a:extLst>
            </p:cNvPr>
            <p:cNvSpPr/>
            <p:nvPr/>
          </p:nvSpPr>
          <p:spPr>
            <a:xfrm>
              <a:off x="3623994" y="1828949"/>
              <a:ext cx="6732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F54379E6-212C-430B-A1C1-3F9EB91BA970}"/>
              </a:ext>
            </a:extLst>
          </p:cNvPr>
          <p:cNvSpPr/>
          <p:nvPr/>
        </p:nvSpPr>
        <p:spPr>
          <a:xfrm>
            <a:off x="4473386" y="4017991"/>
            <a:ext cx="419169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请在此处添加详细描述文本，尽量与标题文本语言风格相符合，语言描述尽量简洁生动。请在此处添加详细描述文本，尽量与标题文本语言风格相符合，语言描述尽量简洁生动。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437840FE-F04B-40A7-A4EE-32F4CF433E56}"/>
              </a:ext>
            </a:extLst>
          </p:cNvPr>
          <p:cNvGrpSpPr/>
          <p:nvPr/>
        </p:nvGrpSpPr>
        <p:grpSpPr>
          <a:xfrm>
            <a:off x="8114005" y="4798623"/>
            <a:ext cx="896365" cy="1095557"/>
            <a:chOff x="3456264" y="2813712"/>
            <a:chExt cx="896365" cy="1095557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xmlns="" id="{B37C8A4D-93B9-4FD4-B5D8-4F00CE5B3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264" y="2813712"/>
              <a:ext cx="896365" cy="1095557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6F9BD112-A91B-490D-AC71-685D028CFE41}"/>
                </a:ext>
              </a:extLst>
            </p:cNvPr>
            <p:cNvSpPr/>
            <p:nvPr/>
          </p:nvSpPr>
          <p:spPr>
            <a:xfrm>
              <a:off x="3632383" y="3336323"/>
              <a:ext cx="6732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你的题目</a:t>
              </a: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1274BB7D-DA6B-4BAC-A419-45501CEA75F6}"/>
              </a:ext>
            </a:extLst>
          </p:cNvPr>
          <p:cNvSpPr/>
          <p:nvPr/>
        </p:nvSpPr>
        <p:spPr>
          <a:xfrm>
            <a:off x="3718377" y="5095094"/>
            <a:ext cx="419169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请在此处添加详细描述文本，尽量与标题文本语言风格相符合，语言描述尽量简洁生动。请在此处添加详细描述文本，尽量与标题文本语言风格相符合，语言描述尽量简洁生动。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ABA5A291-32EC-4FDD-8A4F-59E290DD7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94" y="4480883"/>
            <a:ext cx="4513500" cy="6027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28633E1C-B507-47FA-A197-8C2221D194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1670" y="4531109"/>
            <a:ext cx="4456125" cy="5166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8D56AED7-7E5D-473B-BBCC-5273D31A9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627795" y="4550934"/>
            <a:ext cx="3676499" cy="49093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148997CC-A6C3-4508-A9A1-B8EC218E0D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1244" y="5225314"/>
            <a:ext cx="3133172" cy="36323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F11C5117-A81D-449A-A0BA-F99DCA42B0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7883" y="5301502"/>
            <a:ext cx="3133172" cy="363230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1006C747-45DC-4343-A96C-325E53074FA5}"/>
              </a:ext>
            </a:extLst>
          </p:cNvPr>
          <p:cNvGrpSpPr/>
          <p:nvPr/>
        </p:nvGrpSpPr>
        <p:grpSpPr>
          <a:xfrm>
            <a:off x="286699" y="349853"/>
            <a:ext cx="1928600" cy="940900"/>
            <a:chOff x="286699" y="349853"/>
            <a:chExt cx="1928600" cy="940900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xmlns="" id="{A6D50D2E-E4A9-488B-9175-0743B17617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 contrast="-40000"/>
            </a:blip>
            <a:stretch>
              <a:fillRect/>
            </a:stretch>
          </p:blipFill>
          <p:spPr>
            <a:xfrm>
              <a:off x="286699" y="349853"/>
              <a:ext cx="1928600" cy="940900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6FA6DCE8-17DD-4813-BF4D-8165F8458AEA}"/>
                </a:ext>
              </a:extLst>
            </p:cNvPr>
            <p:cNvSpPr/>
            <p:nvPr userDrawn="1"/>
          </p:nvSpPr>
          <p:spPr>
            <a:xfrm>
              <a:off x="350752" y="531321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请输入你的题目</a:t>
              </a: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D18B9258-58EE-4925-8B5F-C5B8779A02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85424D26-DCBD-4FA9-AA38-365D559873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8364" y="531321"/>
            <a:ext cx="1615310" cy="67059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CFE6759D-0325-4FF9-9100-C6AB0BAD5C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2426" y="644873"/>
            <a:ext cx="1318954" cy="62414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E5C47C27-E17F-4BFB-A61D-93F5B1BB0D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56328" y="1170827"/>
            <a:ext cx="1792940" cy="8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42984"/>
      </p:ext>
    </p:extLst>
  </p:cSld>
  <p:clrMapOvr>
    <a:masterClrMapping/>
  </p:clrMapOvr>
  <p:transition spd="med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1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1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1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grpId="0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2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2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8" fill="hold" nodeType="after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2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2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2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3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2" presetClass="entr" presetSubtype="2" fill="hold" nodeType="after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3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3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3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3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2" presetClass="entr" presetSubtype="1" fill="hold" nodeType="clickEffect" p14:presetBounceEnd="7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7000">
                                          <p:cBhvr additive="base">
                                            <p:cTn id="8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7000">
                                          <p:cBhvr additive="base">
                                            <p:cTn id="8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9" grpId="0"/>
          <p:bldP spid="13" grpId="0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9" grpId="0"/>
          <p:bldP spid="13" grpId="0"/>
          <p:bldP spid="17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2822436-0543-4805-818B-FC4F839EB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363" y="4405650"/>
            <a:ext cx="2180844" cy="2497782"/>
          </a:xfrm>
          <a:prstGeom prst="rect">
            <a:avLst/>
          </a:prstGeom>
        </p:spPr>
      </p:pic>
      <p:pic>
        <p:nvPicPr>
          <p:cNvPr id="5" name="图片 4" descr="图片包含 室内&#10;&#10;已生成高可信度的说明">
            <a:extLst>
              <a:ext uri="{FF2B5EF4-FFF2-40B4-BE49-F238E27FC236}">
                <a16:creationId xmlns:a16="http://schemas.microsoft.com/office/drawing/2014/main" xmlns="" id="{30870C2B-4E82-4F01-844B-0B2D87049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053" y="4360218"/>
            <a:ext cx="2059338" cy="2588646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24D8BB4E-E40E-4876-A3E0-CD516B48B66D}"/>
              </a:ext>
            </a:extLst>
          </p:cNvPr>
          <p:cNvGrpSpPr/>
          <p:nvPr/>
        </p:nvGrpSpPr>
        <p:grpSpPr>
          <a:xfrm>
            <a:off x="2655700" y="2122415"/>
            <a:ext cx="2502933" cy="2163340"/>
            <a:chOff x="2655700" y="2122415"/>
            <a:chExt cx="2502933" cy="216334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0BBF5A87-463B-4CD1-9C6C-158FEF25E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lum bright="-20000"/>
            </a:blip>
            <a:stretch>
              <a:fillRect/>
            </a:stretch>
          </p:blipFill>
          <p:spPr>
            <a:xfrm>
              <a:off x="2655700" y="2122415"/>
              <a:ext cx="2502933" cy="216334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8D66406F-85C6-408C-95C4-4B248330E8FD}"/>
                </a:ext>
              </a:extLst>
            </p:cNvPr>
            <p:cNvSpPr/>
            <p:nvPr/>
          </p:nvSpPr>
          <p:spPr>
            <a:xfrm>
              <a:off x="2804123" y="2417937"/>
              <a:ext cx="2262827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</a:rPr>
                <a:t>请在此处添加详细描述文本，尽量与标题文本语言风格相符合，语言描述尽量简洁生动。请在此处添加详细描述文本，尽量与标题文本语言风格相符合，语言描述尽量简洁生动。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F71723B0-EF45-4F51-9373-7822B9FDC3AF}"/>
              </a:ext>
            </a:extLst>
          </p:cNvPr>
          <p:cNvGrpSpPr/>
          <p:nvPr/>
        </p:nvGrpSpPr>
        <p:grpSpPr>
          <a:xfrm>
            <a:off x="6841974" y="2206304"/>
            <a:ext cx="2271216" cy="1827781"/>
            <a:chOff x="6841974" y="2206304"/>
            <a:chExt cx="2271216" cy="182778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344F439D-7DC4-4063-9CD1-0CF79DA05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/>
            </a:blip>
            <a:stretch>
              <a:fillRect/>
            </a:stretch>
          </p:blipFill>
          <p:spPr>
            <a:xfrm>
              <a:off x="6841974" y="2206304"/>
              <a:ext cx="2260186" cy="1827781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3AECBD8F-E5B4-40AD-B3C6-1C3CB3E22E4D}"/>
                </a:ext>
              </a:extLst>
            </p:cNvPr>
            <p:cNvSpPr/>
            <p:nvPr/>
          </p:nvSpPr>
          <p:spPr>
            <a:xfrm>
              <a:off x="6850363" y="2520003"/>
              <a:ext cx="2262827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</a:rPr>
                <a:t>请在此处添加详细描述文本，尽量与标题文本语言风格相符合，语言描述尽量简洁生动。请在此处添加详细描述文本，尽量与标题文本语言风格相符合，语言描述尽量简洁生动。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ABA5A291-32EC-4FDD-8A4F-59E290DD70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294" y="4480883"/>
            <a:ext cx="4513500" cy="6027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28633E1C-B507-47FA-A197-8C2221D194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1670" y="4531109"/>
            <a:ext cx="4456125" cy="5166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8D56AED7-7E5D-473B-BBCC-5273D31A92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627795" y="4550934"/>
            <a:ext cx="3676499" cy="49093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148997CC-A6C3-4508-A9A1-B8EC218E0D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1244" y="5225314"/>
            <a:ext cx="3133172" cy="36323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F11C5117-A81D-449A-A0BA-F99DCA42B0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7883" y="5301502"/>
            <a:ext cx="3133172" cy="36323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1006C747-45DC-4343-A96C-325E53074FA5}"/>
              </a:ext>
            </a:extLst>
          </p:cNvPr>
          <p:cNvGrpSpPr/>
          <p:nvPr/>
        </p:nvGrpSpPr>
        <p:grpSpPr>
          <a:xfrm>
            <a:off x="286699" y="349853"/>
            <a:ext cx="1928600" cy="940900"/>
            <a:chOff x="286699" y="349853"/>
            <a:chExt cx="1928600" cy="94090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xmlns="" id="{A6D50D2E-E4A9-488B-9175-0743B17617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 contrast="-40000"/>
            </a:blip>
            <a:stretch>
              <a:fillRect/>
            </a:stretch>
          </p:blipFill>
          <p:spPr>
            <a:xfrm>
              <a:off x="286699" y="349853"/>
              <a:ext cx="1928600" cy="940900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6FA6DCE8-17DD-4813-BF4D-8165F8458AEA}"/>
                </a:ext>
              </a:extLst>
            </p:cNvPr>
            <p:cNvSpPr/>
            <p:nvPr userDrawn="1"/>
          </p:nvSpPr>
          <p:spPr>
            <a:xfrm>
              <a:off x="350752" y="531321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请输入你的题目</a:t>
              </a: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D18B9258-58EE-4925-8B5F-C5B8779A02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85424D26-DCBD-4FA9-AA38-365D559873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28364" y="531321"/>
            <a:ext cx="1615310" cy="67059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CFE6759D-0325-4FF9-9100-C6AB0BAD5C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52426" y="644873"/>
            <a:ext cx="1318954" cy="62414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E5C47C27-E17F-4BFB-A61D-93F5B1BB0D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356328" y="1170827"/>
            <a:ext cx="1792940" cy="8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24255"/>
      </p:ext>
    </p:extLst>
  </p:cSld>
  <p:clrMapOvr>
    <a:masterClrMapping/>
  </p:clrMapOvr>
  <p:transition spd="med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1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1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7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17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2" presetClass="entr" presetSubtype="1" fill="hold" nodeType="clickEffect" p14:presetBounceEnd="7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7000">
                                          <p:cBhvr additive="base">
                                            <p:cTn id="7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7000">
                                          <p:cBhvr additive="base">
                                            <p:cTn id="7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7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17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图片包含 黑色, 服装&#10;&#10;已生成高可信度的说明">
            <a:extLst>
              <a:ext uri="{FF2B5EF4-FFF2-40B4-BE49-F238E27FC236}">
                <a16:creationId xmlns:a16="http://schemas.microsoft.com/office/drawing/2014/main" xmlns="" id="{6756BE66-576C-47F5-85AE-2A24646A56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214" y="3487543"/>
            <a:ext cx="982136" cy="135043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A9AC046F-6376-406F-89DF-6079E25476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158" y="2507220"/>
            <a:ext cx="2120410" cy="242856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56337B56-79CF-478A-9BBA-498AA90DA7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636" y="2958975"/>
            <a:ext cx="1197583" cy="1823258"/>
          </a:xfrm>
          <a:prstGeom prst="rect">
            <a:avLst/>
          </a:prstGeom>
        </p:spPr>
      </p:pic>
      <p:pic>
        <p:nvPicPr>
          <p:cNvPr id="21" name="图片 20" descr="图片包含 室内&#10;&#10;已生成高可信度的说明">
            <a:extLst>
              <a:ext uri="{FF2B5EF4-FFF2-40B4-BE49-F238E27FC236}">
                <a16:creationId xmlns:a16="http://schemas.microsoft.com/office/drawing/2014/main" xmlns="" id="{60497382-E438-4CD2-8A6F-FA5B6119E8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28" y="3500435"/>
            <a:ext cx="1051276" cy="132148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252F157-12B1-4873-B78C-A80AC812E5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380" y="1052499"/>
            <a:ext cx="1589878" cy="1566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729E6F7-75B2-47EE-8DD2-CD3C27D8ED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4694" y="1550906"/>
            <a:ext cx="1557884" cy="1587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BA6C13E-5840-4544-B2B3-427AF60D72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43099" y="2344618"/>
            <a:ext cx="1023188" cy="947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261103D-E3EE-45EF-AF56-853E292D7B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07509" y="2086512"/>
            <a:ext cx="860625" cy="8131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5EBD8113-D5D3-4DA0-980A-5DAAB47042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08894" y="924044"/>
            <a:ext cx="1357875" cy="11862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08DC6493-6E34-473C-904B-C7642F082C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44946" y="3624138"/>
            <a:ext cx="1023188" cy="9471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D7773255-C256-4182-9C3F-FD9D695476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62578" y="251329"/>
            <a:ext cx="2120415" cy="102940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1EF6FFFF-58C8-4A5A-A04B-13FD31EF6E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294" y="4480883"/>
            <a:ext cx="4513500" cy="6027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75EC3EF9-212B-4EC6-B7F3-D48974A59E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71670" y="4531109"/>
            <a:ext cx="4456125" cy="5166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0E49521E-3EDA-4C2A-8E25-736339025D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8645064" y="4531109"/>
            <a:ext cx="3676499" cy="49093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48272E7A-F8CD-4B4C-9F03-3051DF3523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61244" y="5225314"/>
            <a:ext cx="3133172" cy="36323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5FEBD1B3-C7C2-41CE-81F6-90E21D72387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07883" y="5301502"/>
            <a:ext cx="3133172" cy="36323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D501F7C7-0412-4732-948F-72AE71C9A8C1}"/>
              </a:ext>
            </a:extLst>
          </p:cNvPr>
          <p:cNvSpPr/>
          <p:nvPr/>
        </p:nvSpPr>
        <p:spPr>
          <a:xfrm>
            <a:off x="4299540" y="5818589"/>
            <a:ext cx="441960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请在此处添加详细描述文本，尽量与标题文本语言风格相符合，语言描述尽量简洁生动。请在此处添加详细描述文本，尽量与标题文本语言风格相符合，语言描述尽量简洁生动。</a:t>
            </a:r>
          </a:p>
          <a:p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92D3B38C-E4E1-4AB9-ABA1-2D2555CF923B}"/>
              </a:ext>
            </a:extLst>
          </p:cNvPr>
          <p:cNvGrpSpPr/>
          <p:nvPr/>
        </p:nvGrpSpPr>
        <p:grpSpPr>
          <a:xfrm>
            <a:off x="6130650" y="1062959"/>
            <a:ext cx="1515509" cy="1225571"/>
            <a:chOff x="6371440" y="2078672"/>
            <a:chExt cx="1515509" cy="1225571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xmlns="" id="{A32A3E23-2018-43C3-B010-0ECA884EB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/>
            </a:blip>
            <a:stretch>
              <a:fillRect/>
            </a:stretch>
          </p:blipFill>
          <p:spPr>
            <a:xfrm>
              <a:off x="6371440" y="2078672"/>
              <a:ext cx="1515509" cy="1225571"/>
            </a:xfrm>
            <a:prstGeom prst="rect">
              <a:avLst/>
            </a:prstGeom>
          </p:spPr>
        </p:pic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0726B159-C62B-456A-AEBD-5F8F8B0DC917}"/>
                </a:ext>
              </a:extLst>
            </p:cNvPr>
            <p:cNvSpPr/>
            <p:nvPr/>
          </p:nvSpPr>
          <p:spPr>
            <a:xfrm>
              <a:off x="6699759" y="2178810"/>
              <a:ext cx="80021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你的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题目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4387152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4" fill="hold" nodeType="click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29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30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33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34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3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3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41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42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4" presetID="2" presetClass="entr" presetSubtype="4" fill="hold" nodeType="after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4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4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9" presetID="2" presetClass="entr" presetSubtype="9" fill="hold" nodeType="after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51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52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55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56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59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60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3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63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64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6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6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71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72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9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BF2796C-C9B8-4D90-8844-38A64B08E01F}"/>
              </a:ext>
            </a:extLst>
          </p:cNvPr>
          <p:cNvSpPr/>
          <p:nvPr/>
        </p:nvSpPr>
        <p:spPr>
          <a:xfrm>
            <a:off x="688599" y="4567357"/>
            <a:ext cx="16329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50A0BA"/>
                </a:solidFill>
              </a:rPr>
              <a:t>请在此处添加详细描述文本，尽量与标题文本语言风格相符合，语言描述尽量简洁生动。请在此处添加详细描述文本，尽量与标题文本语言风格相符合，语言描述尽量简洁生动。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696B5B6-0E73-401F-A7ED-9CAA038D64BD}"/>
              </a:ext>
            </a:extLst>
          </p:cNvPr>
          <p:cNvSpPr/>
          <p:nvPr/>
        </p:nvSpPr>
        <p:spPr>
          <a:xfrm>
            <a:off x="3481653" y="3939455"/>
            <a:ext cx="16329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50A0BA"/>
                </a:solidFill>
              </a:rPr>
              <a:t>请在此处添加详细描述文本，尽量与标题文本语言风格相符合，语言描述尽量简洁生动。请在此处添加详细描述文本，尽量与标题文本语言风格相符合，语言描述尽量简洁生动。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4B05D3C3-A905-4061-9935-D816EA61491F}"/>
              </a:ext>
            </a:extLst>
          </p:cNvPr>
          <p:cNvSpPr/>
          <p:nvPr/>
        </p:nvSpPr>
        <p:spPr>
          <a:xfrm>
            <a:off x="6147133" y="4191250"/>
            <a:ext cx="16329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50A0BA"/>
                </a:solidFill>
              </a:rPr>
              <a:t>请在此处添加详细描述文本，尽量与标题文本语言风格相符合，语言描述尽量简洁生动。请在此处添加详细描述文本，尽量与标题文本语言风格相符合，语言描述尽量简洁生动。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6E445567-B2A0-4002-AFA6-F37DE365CA5E}"/>
              </a:ext>
            </a:extLst>
          </p:cNvPr>
          <p:cNvSpPr/>
          <p:nvPr/>
        </p:nvSpPr>
        <p:spPr>
          <a:xfrm>
            <a:off x="8812613" y="4191249"/>
            <a:ext cx="16329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50A0BA"/>
                </a:solidFill>
              </a:rPr>
              <a:t>请在此处添加详细描述文本，尽量与标题文本语言风格相符合，语言描述尽量简洁生动。请在此处添加详细描述文本，尽量与标题文本语言风格相符合，语言描述尽量简洁生动。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2D18F268-7374-401E-90F3-BDF5F2167501}"/>
              </a:ext>
            </a:extLst>
          </p:cNvPr>
          <p:cNvGrpSpPr/>
          <p:nvPr/>
        </p:nvGrpSpPr>
        <p:grpSpPr>
          <a:xfrm>
            <a:off x="481656" y="2542610"/>
            <a:ext cx="2530596" cy="2024747"/>
            <a:chOff x="481656" y="2542610"/>
            <a:chExt cx="2530596" cy="2024747"/>
          </a:xfrm>
        </p:grpSpPr>
        <p:pic>
          <p:nvPicPr>
            <p:cNvPr id="3" name="图片 2" descr="图片包含 室内&#10;&#10;已生成高可信度的说明">
              <a:extLst>
                <a:ext uri="{FF2B5EF4-FFF2-40B4-BE49-F238E27FC236}">
                  <a16:creationId xmlns:a16="http://schemas.microsoft.com/office/drawing/2014/main" xmlns="" id="{B1C09684-10D6-4094-ABDB-EE0DC9619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916" y="2542610"/>
              <a:ext cx="896483" cy="1126904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xmlns="" id="{AD7EA83B-0368-4D38-A4E7-8A067B5DD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656" y="3311554"/>
              <a:ext cx="2530596" cy="1255803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6F538A24-8C3F-45CB-B553-36F1D8958D8C}"/>
                </a:ext>
              </a:extLst>
            </p:cNvPr>
            <p:cNvSpPr/>
            <p:nvPr/>
          </p:nvSpPr>
          <p:spPr>
            <a:xfrm>
              <a:off x="1105298" y="3708622"/>
              <a:ext cx="8339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请输入你的题目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33735BC3-093F-4FBD-ADAA-DBB4E6241880}"/>
              </a:ext>
            </a:extLst>
          </p:cNvPr>
          <p:cNvGrpSpPr/>
          <p:nvPr/>
        </p:nvGrpSpPr>
        <p:grpSpPr>
          <a:xfrm>
            <a:off x="3263921" y="1679022"/>
            <a:ext cx="2530596" cy="1990492"/>
            <a:chOff x="3263921" y="1679022"/>
            <a:chExt cx="2530596" cy="1990492"/>
          </a:xfrm>
        </p:grpSpPr>
        <p:pic>
          <p:nvPicPr>
            <p:cNvPr id="6" name="图片 5" descr="图片包含 黑色, 服装&#10;&#10;已生成高可信度的说明">
              <a:extLst>
                <a:ext uri="{FF2B5EF4-FFF2-40B4-BE49-F238E27FC236}">
                  <a16:creationId xmlns:a16="http://schemas.microsoft.com/office/drawing/2014/main" xmlns="" id="{EF450E11-7A3E-4B61-B1F4-01E315B28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5306" y="1679022"/>
              <a:ext cx="765686" cy="1052818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84B166D6-1793-448C-B5DF-40FA43736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63921" y="2413711"/>
              <a:ext cx="2530596" cy="1255803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11B1A6B5-A0D1-4F87-981F-51AA2DC5464E}"/>
                </a:ext>
              </a:extLst>
            </p:cNvPr>
            <p:cNvSpPr/>
            <p:nvPr/>
          </p:nvSpPr>
          <p:spPr>
            <a:xfrm>
              <a:off x="3936838" y="2770948"/>
              <a:ext cx="8339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请输入你的题目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78B0B433-C33B-4314-923A-EC9135241E03}"/>
              </a:ext>
            </a:extLst>
          </p:cNvPr>
          <p:cNvGrpSpPr/>
          <p:nvPr/>
        </p:nvGrpSpPr>
        <p:grpSpPr>
          <a:xfrm>
            <a:off x="5939510" y="2323714"/>
            <a:ext cx="2293422" cy="1793882"/>
            <a:chOff x="5939510" y="2323714"/>
            <a:chExt cx="2293422" cy="179388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xmlns="" id="{B22BCECA-E6FC-41C1-AD01-92F8CA841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132">
              <a:off x="6506245" y="2323714"/>
              <a:ext cx="914768" cy="1047709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27357456-C404-44C1-9A42-C9A577919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39510" y="2979490"/>
              <a:ext cx="2293422" cy="1138106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4CBD0308-7920-44FB-8AD3-A48275B6E84D}"/>
                </a:ext>
              </a:extLst>
            </p:cNvPr>
            <p:cNvSpPr/>
            <p:nvPr/>
          </p:nvSpPr>
          <p:spPr>
            <a:xfrm>
              <a:off x="6459797" y="3237231"/>
              <a:ext cx="8339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请输入你的题目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2D190B82-DF83-43DF-AE5B-C642174669DB}"/>
              </a:ext>
            </a:extLst>
          </p:cNvPr>
          <p:cNvGrpSpPr/>
          <p:nvPr/>
        </p:nvGrpSpPr>
        <p:grpSpPr>
          <a:xfrm>
            <a:off x="8642164" y="1652408"/>
            <a:ext cx="2293422" cy="2409990"/>
            <a:chOff x="8642164" y="1652408"/>
            <a:chExt cx="2293422" cy="240999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xmlns="" id="{A35A6E7D-6F1E-498F-A619-C75F88626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93710">
              <a:off x="8994892" y="1652408"/>
              <a:ext cx="1000105" cy="1522608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xmlns="" id="{F4E321AB-ED8A-4997-8729-5D17400D1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2164" y="2924292"/>
              <a:ext cx="2293422" cy="1138106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1CF27A89-595C-4335-A6B8-138B09AC3B0C}"/>
                </a:ext>
              </a:extLst>
            </p:cNvPr>
            <p:cNvSpPr/>
            <p:nvPr/>
          </p:nvSpPr>
          <p:spPr>
            <a:xfrm>
              <a:off x="9244770" y="3255840"/>
              <a:ext cx="8339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请输入你的题目</a:t>
              </a:r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A6D50D2E-E4A9-488B-9175-0743B176171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lum bright="20000" contrast="-40000"/>
          </a:blip>
          <a:stretch>
            <a:fillRect/>
          </a:stretch>
        </p:blipFill>
        <p:spPr>
          <a:xfrm>
            <a:off x="286699" y="349853"/>
            <a:ext cx="1928600" cy="9409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D18B9258-58EE-4925-8B5F-C5B8779A02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85424D26-DCBD-4FA9-AA38-365D559873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28364" y="531321"/>
            <a:ext cx="1615310" cy="67059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CFE6759D-0325-4FF9-9100-C6AB0BAD5C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2426" y="644873"/>
            <a:ext cx="1318954" cy="62414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E5C47C27-E17F-4BFB-A61D-93F5B1BB0D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356328" y="1170827"/>
            <a:ext cx="1792940" cy="867805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6FA6DCE8-17DD-4813-BF4D-8165F8458AEA}"/>
              </a:ext>
            </a:extLst>
          </p:cNvPr>
          <p:cNvSpPr/>
          <p:nvPr/>
        </p:nvSpPr>
        <p:spPr>
          <a:xfrm>
            <a:off x="350752" y="53132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请输入你的题目</a:t>
            </a:r>
          </a:p>
        </p:txBody>
      </p:sp>
    </p:spTree>
    <p:extLst>
      <p:ext uri="{BB962C8B-B14F-4D97-AF65-F5344CB8AC3E}">
        <p14:creationId xmlns:p14="http://schemas.microsoft.com/office/powerpoint/2010/main" val="3332830848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7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8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69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1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2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69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5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6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69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9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20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  <p:bldP spid="14" grpId="0"/>
          <p:bldP spid="15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2FD1CF25-1D6A-40D1-B24F-4B258F364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9262">
            <a:off x="4450246" y="1409350"/>
            <a:ext cx="2432703" cy="5222147"/>
          </a:xfrm>
          <a:prstGeom prst="rect">
            <a:avLst/>
          </a:prstGeom>
        </p:spPr>
      </p:pic>
      <p:pic>
        <p:nvPicPr>
          <p:cNvPr id="9" name="图片 8" descr="图片包含 照片&#10;&#10;已生成极高可信度的说明">
            <a:extLst>
              <a:ext uri="{FF2B5EF4-FFF2-40B4-BE49-F238E27FC236}">
                <a16:creationId xmlns:a16="http://schemas.microsoft.com/office/drawing/2014/main" xmlns="" id="{A3AFD2BF-7C39-4F3C-9B24-140613D1C1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450" y="5014116"/>
            <a:ext cx="1339904" cy="1843884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EE28A72D-2E44-4496-BD4F-EE3769FFCB6F}"/>
              </a:ext>
            </a:extLst>
          </p:cNvPr>
          <p:cNvGrpSpPr/>
          <p:nvPr/>
        </p:nvGrpSpPr>
        <p:grpSpPr>
          <a:xfrm>
            <a:off x="6980730" y="1740645"/>
            <a:ext cx="1127904" cy="1149292"/>
            <a:chOff x="6980730" y="1740645"/>
            <a:chExt cx="1127904" cy="114929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F0DB27E8-2DFE-4166-8F28-7C8EA578E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80730" y="1740645"/>
              <a:ext cx="1127904" cy="1149292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B7A2FB4D-BC8C-41FF-841D-42B0A9E3C0C0}"/>
                </a:ext>
              </a:extLst>
            </p:cNvPr>
            <p:cNvSpPr/>
            <p:nvPr/>
          </p:nvSpPr>
          <p:spPr>
            <a:xfrm>
              <a:off x="7291189" y="1935935"/>
              <a:ext cx="7245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AC1E9780-F7D2-4EBD-BDA3-A55050076402}"/>
              </a:ext>
            </a:extLst>
          </p:cNvPr>
          <p:cNvGrpSpPr/>
          <p:nvPr/>
        </p:nvGrpSpPr>
        <p:grpSpPr>
          <a:xfrm>
            <a:off x="7754646" y="3384282"/>
            <a:ext cx="1112268" cy="971700"/>
            <a:chOff x="7754646" y="3384282"/>
            <a:chExt cx="1112268" cy="9717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9E645DF5-9C5B-49E9-A085-8CEFB8EB4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54646" y="3384282"/>
              <a:ext cx="1112268" cy="971700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34B922FA-C2BD-4CBB-9CDD-F3900A6EDA10}"/>
                </a:ext>
              </a:extLst>
            </p:cNvPr>
            <p:cNvSpPr/>
            <p:nvPr/>
          </p:nvSpPr>
          <p:spPr>
            <a:xfrm>
              <a:off x="8015763" y="3546966"/>
              <a:ext cx="7245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2250D380-E055-4257-A6A1-F1CFA1AB7E6C}"/>
              </a:ext>
            </a:extLst>
          </p:cNvPr>
          <p:cNvGrpSpPr/>
          <p:nvPr/>
        </p:nvGrpSpPr>
        <p:grpSpPr>
          <a:xfrm>
            <a:off x="6822737" y="4850327"/>
            <a:ext cx="1127904" cy="1149292"/>
            <a:chOff x="6822737" y="4850327"/>
            <a:chExt cx="1127904" cy="114929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1E37A1EB-EE97-45C4-AB57-FFD7A21F6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22737" y="4850327"/>
              <a:ext cx="1127904" cy="1149292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2BF401FD-09D9-4F97-9FF2-7B56AB621ACC}"/>
                </a:ext>
              </a:extLst>
            </p:cNvPr>
            <p:cNvSpPr/>
            <p:nvPr/>
          </p:nvSpPr>
          <p:spPr>
            <a:xfrm>
              <a:off x="7080357" y="5014116"/>
              <a:ext cx="7245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723A113C-00B9-4253-B1E3-1621B4AA8D95}"/>
              </a:ext>
            </a:extLst>
          </p:cNvPr>
          <p:cNvGrpSpPr/>
          <p:nvPr/>
        </p:nvGrpSpPr>
        <p:grpSpPr>
          <a:xfrm>
            <a:off x="3382554" y="1688336"/>
            <a:ext cx="1112268" cy="971700"/>
            <a:chOff x="3382554" y="1688336"/>
            <a:chExt cx="1112268" cy="9717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9CFD46B1-B1C6-4F37-8A2D-B262F7EF9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82554" y="1688336"/>
              <a:ext cx="1112268" cy="971700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25DE4C15-BB3C-4868-9F97-0B9A413C28F5}"/>
                </a:ext>
              </a:extLst>
            </p:cNvPr>
            <p:cNvSpPr/>
            <p:nvPr/>
          </p:nvSpPr>
          <p:spPr>
            <a:xfrm>
              <a:off x="3578549" y="1851020"/>
              <a:ext cx="7245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828B0FF7-F572-4869-9FDF-9D0EA1EF6C77}"/>
              </a:ext>
            </a:extLst>
          </p:cNvPr>
          <p:cNvGrpSpPr/>
          <p:nvPr/>
        </p:nvGrpSpPr>
        <p:grpSpPr>
          <a:xfrm>
            <a:off x="2660609" y="3183727"/>
            <a:ext cx="1127904" cy="1149292"/>
            <a:chOff x="2660609" y="3183727"/>
            <a:chExt cx="1127904" cy="114929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6D606BB7-EE40-45D0-A4DB-F6AC1616D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60609" y="3183727"/>
              <a:ext cx="1127904" cy="1149292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F6D61F93-232C-45FA-AE94-854A5BC35DD5}"/>
                </a:ext>
              </a:extLst>
            </p:cNvPr>
            <p:cNvSpPr/>
            <p:nvPr/>
          </p:nvSpPr>
          <p:spPr>
            <a:xfrm>
              <a:off x="2948112" y="3393123"/>
              <a:ext cx="7245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D38BBF7C-1F2E-4FC4-9B2E-42D8D81BBED6}"/>
              </a:ext>
            </a:extLst>
          </p:cNvPr>
          <p:cNvGrpSpPr/>
          <p:nvPr/>
        </p:nvGrpSpPr>
        <p:grpSpPr>
          <a:xfrm>
            <a:off x="3343210" y="4939123"/>
            <a:ext cx="1112268" cy="971700"/>
            <a:chOff x="3343210" y="4939123"/>
            <a:chExt cx="1112268" cy="9717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93236650-80E6-413E-A738-B47F7D1A0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43210" y="4939123"/>
              <a:ext cx="1112268" cy="971700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448E1AC4-F6A0-4443-BC54-54C49C7A85AB}"/>
                </a:ext>
              </a:extLst>
            </p:cNvPr>
            <p:cNvSpPr/>
            <p:nvPr/>
          </p:nvSpPr>
          <p:spPr>
            <a:xfrm>
              <a:off x="3602915" y="5101807"/>
              <a:ext cx="7245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02053EFD-ECD5-43D0-A2A0-9D94A4BF2803}"/>
              </a:ext>
            </a:extLst>
          </p:cNvPr>
          <p:cNvSpPr/>
          <p:nvPr/>
        </p:nvSpPr>
        <p:spPr>
          <a:xfrm>
            <a:off x="1419267" y="1851020"/>
            <a:ext cx="18326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30579045-2A4D-4DFC-A056-1F2A6A139830}"/>
              </a:ext>
            </a:extLst>
          </p:cNvPr>
          <p:cNvSpPr/>
          <p:nvPr/>
        </p:nvSpPr>
        <p:spPr>
          <a:xfrm>
            <a:off x="817907" y="3393123"/>
            <a:ext cx="18326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457F56F0-F71C-4DE7-8855-3E80128BD061}"/>
              </a:ext>
            </a:extLst>
          </p:cNvPr>
          <p:cNvSpPr/>
          <p:nvPr/>
        </p:nvSpPr>
        <p:spPr>
          <a:xfrm>
            <a:off x="1549897" y="5141382"/>
            <a:ext cx="18326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F7D65400-9FB6-4A12-BCBA-E095FF51E491}"/>
              </a:ext>
            </a:extLst>
          </p:cNvPr>
          <p:cNvSpPr/>
          <p:nvPr/>
        </p:nvSpPr>
        <p:spPr>
          <a:xfrm>
            <a:off x="8391891" y="1930570"/>
            <a:ext cx="18326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2EDC3209-718D-4866-98D8-FA5631929AAB}"/>
              </a:ext>
            </a:extLst>
          </p:cNvPr>
          <p:cNvSpPr/>
          <p:nvPr/>
        </p:nvSpPr>
        <p:spPr>
          <a:xfrm>
            <a:off x="9128031" y="3506123"/>
            <a:ext cx="18326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F800B441-9677-43CE-8B3F-DC4D0DCFB437}"/>
              </a:ext>
            </a:extLst>
          </p:cNvPr>
          <p:cNvSpPr/>
          <p:nvPr/>
        </p:nvSpPr>
        <p:spPr>
          <a:xfrm>
            <a:off x="8305580" y="5081676"/>
            <a:ext cx="18326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请在此处添加详细描述文本，尽量与标题文本语言风格相符合，语言描述尽量简洁生动。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A6D50D2E-E4A9-488B-9175-0743B176171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lum bright="20000" contrast="-40000"/>
          </a:blip>
          <a:stretch>
            <a:fillRect/>
          </a:stretch>
        </p:blipFill>
        <p:spPr>
          <a:xfrm>
            <a:off x="286699" y="349853"/>
            <a:ext cx="1928600" cy="9409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D18B9258-58EE-4925-8B5F-C5B8779A02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85424D26-DCBD-4FA9-AA38-365D559873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8364" y="531321"/>
            <a:ext cx="1615310" cy="67059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CFE6759D-0325-4FF9-9100-C6AB0BAD5C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2426" y="644873"/>
            <a:ext cx="1318954" cy="62414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E5C47C27-E17F-4BFB-A61D-93F5B1BB0D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56328" y="1170827"/>
            <a:ext cx="1792940" cy="867805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6FA6DCE8-17DD-4813-BF4D-8165F8458AEA}"/>
              </a:ext>
            </a:extLst>
          </p:cNvPr>
          <p:cNvSpPr/>
          <p:nvPr/>
        </p:nvSpPr>
        <p:spPr>
          <a:xfrm>
            <a:off x="350752" y="53132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请输入你的题目</a:t>
            </a:r>
          </a:p>
        </p:txBody>
      </p:sp>
    </p:spTree>
    <p:extLst>
      <p:ext uri="{BB962C8B-B14F-4D97-AF65-F5344CB8AC3E}">
        <p14:creationId xmlns:p14="http://schemas.microsoft.com/office/powerpoint/2010/main" val="2944099957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9" fill="hold" nodeType="click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8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9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3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22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23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26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27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30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31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1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34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35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6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38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39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7" grpId="0"/>
          <p:bldP spid="18" grpId="0"/>
          <p:bldP spid="19" grpId="0"/>
          <p:bldP spid="20" grpId="0"/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9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7" grpId="0"/>
          <p:bldP spid="18" grpId="0"/>
          <p:bldP spid="19" grpId="0"/>
          <p:bldP spid="20" grpId="0"/>
          <p:bldP spid="21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D4140041-64BF-45D7-B7B0-A7733D8A6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269" y="1074412"/>
            <a:ext cx="1471986" cy="1460987"/>
          </a:xfrm>
          <a:prstGeom prst="rect">
            <a:avLst/>
          </a:prstGeom>
        </p:spPr>
      </p:pic>
      <p:pic>
        <p:nvPicPr>
          <p:cNvPr id="14" name="图片 13" descr="图片包含 黑色, 服装&#10;&#10;已生成高可信度的说明">
            <a:extLst>
              <a:ext uri="{FF2B5EF4-FFF2-40B4-BE49-F238E27FC236}">
                <a16:creationId xmlns:a16="http://schemas.microsoft.com/office/drawing/2014/main" xmlns="" id="{6574A2E2-2FAB-4D25-BC08-78A17C6ED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365" y="3332912"/>
            <a:ext cx="1131751" cy="15561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4D0F34A-001D-492B-893F-1AFC49C35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668598">
            <a:off x="2152089" y="2606626"/>
            <a:ext cx="888556" cy="946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FF32597-1EB1-41DB-A720-DF7514F94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652959">
            <a:off x="5759480" y="1367921"/>
            <a:ext cx="683590" cy="7281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5F34C632-3EC2-4505-A4F4-788440B5E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9175462" y="2657402"/>
            <a:ext cx="888556" cy="946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8C26495E-A85B-4055-B627-4D9530CFE9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64922">
            <a:off x="7322895" y="4787264"/>
            <a:ext cx="888556" cy="9465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E6EDFC99-5109-4C0B-819A-913A8F8A8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383343">
            <a:off x="3368190" y="4426694"/>
            <a:ext cx="888556" cy="946500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FB2FAD26-14D9-4E2B-993E-9F6A94CE81BF}"/>
              </a:ext>
            </a:extLst>
          </p:cNvPr>
          <p:cNvGrpSpPr/>
          <p:nvPr/>
        </p:nvGrpSpPr>
        <p:grpSpPr>
          <a:xfrm>
            <a:off x="2995296" y="1847265"/>
            <a:ext cx="2963746" cy="1260499"/>
            <a:chOff x="2995296" y="1847265"/>
            <a:chExt cx="2963746" cy="126049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8DF9D60C-793A-4E67-AD3B-23945EB56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95296" y="1847265"/>
              <a:ext cx="2963746" cy="1260499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E48A6535-7C54-4BD5-BE03-8B11BB19EB83}"/>
                </a:ext>
              </a:extLst>
            </p:cNvPr>
            <p:cNvSpPr/>
            <p:nvPr/>
          </p:nvSpPr>
          <p:spPr>
            <a:xfrm>
              <a:off x="3624946" y="2103938"/>
              <a:ext cx="165088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6321EE6E-E3E2-41DD-B42A-C2B1CC56CDCA}"/>
              </a:ext>
            </a:extLst>
          </p:cNvPr>
          <p:cNvGrpSpPr/>
          <p:nvPr/>
        </p:nvGrpSpPr>
        <p:grpSpPr>
          <a:xfrm>
            <a:off x="6243507" y="1822303"/>
            <a:ext cx="2835525" cy="1376569"/>
            <a:chOff x="6243507" y="1822303"/>
            <a:chExt cx="2835525" cy="137656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D5FA40B0-199C-46AD-B165-3948D61C1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507" y="1822303"/>
              <a:ext cx="2835525" cy="1376569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F0BB8B4E-CE05-40BB-B91B-9AA301264CA1}"/>
                </a:ext>
              </a:extLst>
            </p:cNvPr>
            <p:cNvSpPr/>
            <p:nvPr/>
          </p:nvSpPr>
          <p:spPr>
            <a:xfrm>
              <a:off x="6879695" y="2178467"/>
              <a:ext cx="165088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BAFB5DBA-D958-408C-9B44-3CCEF7B2E893}"/>
              </a:ext>
            </a:extLst>
          </p:cNvPr>
          <p:cNvGrpSpPr/>
          <p:nvPr/>
        </p:nvGrpSpPr>
        <p:grpSpPr>
          <a:xfrm>
            <a:off x="1077644" y="3422707"/>
            <a:ext cx="2835525" cy="1376569"/>
            <a:chOff x="1077644" y="3422707"/>
            <a:chExt cx="2835525" cy="137656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xmlns="" id="{41589E14-4E93-4D46-A5D9-49CA00F7B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7644" y="3422707"/>
              <a:ext cx="2835525" cy="1376569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5EED994B-013F-45A7-8D06-9AB2BAD86F74}"/>
                </a:ext>
              </a:extLst>
            </p:cNvPr>
            <p:cNvSpPr/>
            <p:nvPr/>
          </p:nvSpPr>
          <p:spPr>
            <a:xfrm>
              <a:off x="1711301" y="3776338"/>
              <a:ext cx="165088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9D5CF919-584F-48AB-8003-69B0937509B1}"/>
              </a:ext>
            </a:extLst>
          </p:cNvPr>
          <p:cNvGrpSpPr/>
          <p:nvPr/>
        </p:nvGrpSpPr>
        <p:grpSpPr>
          <a:xfrm>
            <a:off x="8205150" y="3752100"/>
            <a:ext cx="2963746" cy="1260499"/>
            <a:chOff x="8205150" y="3752100"/>
            <a:chExt cx="2963746" cy="126049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xmlns="" id="{BA325DED-3AE1-4154-A7C8-E002A0345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05150" y="3752100"/>
              <a:ext cx="2963746" cy="1260499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C12AA2BC-BCAB-4A0F-9D7A-CF0811A4BFED}"/>
                </a:ext>
              </a:extLst>
            </p:cNvPr>
            <p:cNvSpPr/>
            <p:nvPr/>
          </p:nvSpPr>
          <p:spPr>
            <a:xfrm>
              <a:off x="8861580" y="4013017"/>
              <a:ext cx="165088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158EE643-F046-4E62-9A0F-5DCD3150D499}"/>
              </a:ext>
            </a:extLst>
          </p:cNvPr>
          <p:cNvGrpSpPr/>
          <p:nvPr/>
        </p:nvGrpSpPr>
        <p:grpSpPr>
          <a:xfrm>
            <a:off x="4365450" y="4554835"/>
            <a:ext cx="2929528" cy="1216184"/>
            <a:chOff x="4365450" y="4554835"/>
            <a:chExt cx="2929528" cy="1216184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xmlns="" id="{C9B60FEF-69D3-4B9B-B781-88D1034B7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65450" y="4554835"/>
              <a:ext cx="2929528" cy="1216184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75822D2F-2FF3-481E-A8CD-A764FF227DEC}"/>
                </a:ext>
              </a:extLst>
            </p:cNvPr>
            <p:cNvSpPr/>
            <p:nvPr/>
          </p:nvSpPr>
          <p:spPr>
            <a:xfrm>
              <a:off x="5027865" y="4828622"/>
              <a:ext cx="165088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>
                  <a:solidFill>
                    <a:srgbClr val="50A0B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请在此处添加详细描述文本，尽量与标题文本语言风格相符合，语言描述尽量简洁生动。</a:t>
              </a:r>
            </a:p>
          </p:txBody>
        </p: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A6D50D2E-E4A9-488B-9175-0743B1761719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lum bright="20000" contrast="-40000"/>
          </a:blip>
          <a:stretch>
            <a:fillRect/>
          </a:stretch>
        </p:blipFill>
        <p:spPr>
          <a:xfrm>
            <a:off x="286699" y="349853"/>
            <a:ext cx="1928600" cy="9409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D18B9258-58EE-4925-8B5F-C5B8779A02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85424D26-DCBD-4FA9-AA38-365D559873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8364" y="531321"/>
            <a:ext cx="1615310" cy="67059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CFE6759D-0325-4FF9-9100-C6AB0BAD5C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2426" y="644873"/>
            <a:ext cx="1318954" cy="62414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E5C47C27-E17F-4BFB-A61D-93F5B1BB0D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56328" y="1170827"/>
            <a:ext cx="1792940" cy="867805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6FA6DCE8-17DD-4813-BF4D-8165F8458AEA}"/>
              </a:ext>
            </a:extLst>
          </p:cNvPr>
          <p:cNvSpPr/>
          <p:nvPr/>
        </p:nvSpPr>
        <p:spPr>
          <a:xfrm>
            <a:off x="350752" y="53132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请输入你的题目</a:t>
            </a:r>
          </a:p>
        </p:txBody>
      </p:sp>
    </p:spTree>
    <p:extLst>
      <p:ext uri="{BB962C8B-B14F-4D97-AF65-F5344CB8AC3E}">
        <p14:creationId xmlns:p14="http://schemas.microsoft.com/office/powerpoint/2010/main" val="1738077787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49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50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FB5D461E-D440-4CD5-B04A-FCF60EAB1B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136" y="1569846"/>
            <a:ext cx="900919" cy="1031847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D2613E4F-CDB1-43C4-940E-8D4365B3643E}"/>
              </a:ext>
            </a:extLst>
          </p:cNvPr>
          <p:cNvGrpSpPr/>
          <p:nvPr/>
        </p:nvGrpSpPr>
        <p:grpSpPr>
          <a:xfrm>
            <a:off x="8239459" y="2427434"/>
            <a:ext cx="1776272" cy="2863310"/>
            <a:chOff x="1850473" y="2482831"/>
            <a:chExt cx="1776272" cy="2863310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xmlns="" id="{E6AEF2CE-EDCB-4CF4-9B49-9551C9313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51287">
              <a:off x="1850473" y="2482831"/>
              <a:ext cx="1776272" cy="2863310"/>
            </a:xfrm>
            <a:prstGeom prst="rect">
              <a:avLst/>
            </a:prstGeom>
          </p:spPr>
        </p:pic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771BD12A-C41E-4C3D-AA66-6C559F606BCC}"/>
                </a:ext>
              </a:extLst>
            </p:cNvPr>
            <p:cNvSpPr/>
            <p:nvPr/>
          </p:nvSpPr>
          <p:spPr>
            <a:xfrm>
              <a:off x="2120294" y="2966687"/>
              <a:ext cx="1236629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rgbClr val="50A0B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请在此处添加详细描述文本，尽量与标题文本语言风格相符合，语言描述尽量简洁生动。请在此处添加详细描述文本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25A255D-B47B-4128-BD75-5873DB64F0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50" y="1625243"/>
            <a:ext cx="900919" cy="1031847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88B57FDF-FBCC-4EF6-8A44-E3DBC5377222}"/>
              </a:ext>
            </a:extLst>
          </p:cNvPr>
          <p:cNvGrpSpPr/>
          <p:nvPr/>
        </p:nvGrpSpPr>
        <p:grpSpPr>
          <a:xfrm>
            <a:off x="1850473" y="2482831"/>
            <a:ext cx="1776272" cy="2863310"/>
            <a:chOff x="1850473" y="2482831"/>
            <a:chExt cx="1776272" cy="286331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0C2EA479-DFFA-4390-AF79-8D94D022C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51287">
              <a:off x="1850473" y="2482831"/>
              <a:ext cx="1776272" cy="2863310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089EBC97-AACB-45F4-917B-4A85C26D3193}"/>
                </a:ext>
              </a:extLst>
            </p:cNvPr>
            <p:cNvSpPr/>
            <p:nvPr/>
          </p:nvSpPr>
          <p:spPr>
            <a:xfrm>
              <a:off x="2120294" y="2966687"/>
              <a:ext cx="1236629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rgbClr val="50A0B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请在此处添加详细描述文本，尽量与标题文本语言风格相符合，语言描述尽量简洁生动。请在此处添加详细描述文本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C1322278-0944-4BA6-9953-01BA80FC9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16" y="4406039"/>
            <a:ext cx="4513500" cy="6027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18CDB84-D361-462C-AB9E-931F1F563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1670" y="4531109"/>
            <a:ext cx="4456125" cy="516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BE4E40EA-1DD5-4C87-9FF0-0464FE3E9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627795" y="4550934"/>
            <a:ext cx="3676499" cy="4909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DA2EBAF-EBF6-41A4-8614-7C0EC5CBA2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1244" y="5225314"/>
            <a:ext cx="3133172" cy="36323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2C4B6F42-B322-4872-919D-134C5E073F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372" y="782026"/>
            <a:ext cx="900919" cy="1031847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F41B2EE3-A765-4C1B-A122-5DD5F07DC8F7}"/>
              </a:ext>
            </a:extLst>
          </p:cNvPr>
          <p:cNvGrpSpPr/>
          <p:nvPr/>
        </p:nvGrpSpPr>
        <p:grpSpPr>
          <a:xfrm>
            <a:off x="5332695" y="1639614"/>
            <a:ext cx="1776272" cy="2863310"/>
            <a:chOff x="1850473" y="2482831"/>
            <a:chExt cx="1776272" cy="2863310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xmlns="" id="{6FFCE996-A745-49A5-B8EF-0ED66A0B3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51287">
              <a:off x="1850473" y="2482831"/>
              <a:ext cx="1776272" cy="2863310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941AC504-464C-4DB8-A23A-6B8D7B01055B}"/>
                </a:ext>
              </a:extLst>
            </p:cNvPr>
            <p:cNvSpPr/>
            <p:nvPr/>
          </p:nvSpPr>
          <p:spPr>
            <a:xfrm>
              <a:off x="2120294" y="2966687"/>
              <a:ext cx="1236629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rgbClr val="50A0B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请在此处添加详细描述文本，尽量与标题文本语言风格相符合，语言描述尽量简洁生动。请在此处添加详细描述文本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A6D50D2E-E4A9-488B-9175-0743B176171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lum bright="20000" contrast="-40000"/>
          </a:blip>
          <a:stretch>
            <a:fillRect/>
          </a:stretch>
        </p:blipFill>
        <p:spPr>
          <a:xfrm>
            <a:off x="286699" y="349853"/>
            <a:ext cx="1928600" cy="9409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D18B9258-58EE-4925-8B5F-C5B8779A02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85424D26-DCBD-4FA9-AA38-365D559873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8364" y="531321"/>
            <a:ext cx="1615310" cy="67059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CFE6759D-0325-4FF9-9100-C6AB0BAD5C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2426" y="644873"/>
            <a:ext cx="1318954" cy="62414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E5C47C27-E17F-4BFB-A61D-93F5B1BB0D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56328" y="1170827"/>
            <a:ext cx="1792940" cy="867805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6FA6DCE8-17DD-4813-BF4D-8165F8458AEA}"/>
              </a:ext>
            </a:extLst>
          </p:cNvPr>
          <p:cNvSpPr/>
          <p:nvPr/>
        </p:nvSpPr>
        <p:spPr>
          <a:xfrm>
            <a:off x="350752" y="53132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请输入你的题目</a:t>
            </a:r>
          </a:p>
        </p:txBody>
      </p:sp>
    </p:spTree>
    <p:extLst>
      <p:ext uri="{BB962C8B-B14F-4D97-AF65-F5344CB8AC3E}">
        <p14:creationId xmlns:p14="http://schemas.microsoft.com/office/powerpoint/2010/main" val="2646873728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fill="hold" nodeType="after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1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1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2" presetClass="entr" presetSubtype="1" fill="hold" nodeType="after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2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9" presetID="2" presetClass="entr" presetSubtype="1" fill="hold" nodeType="after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31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32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9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图片包含 黑色, 服装&#10;&#10;已生成高可信度的说明">
            <a:extLst>
              <a:ext uri="{FF2B5EF4-FFF2-40B4-BE49-F238E27FC236}">
                <a16:creationId xmlns:a16="http://schemas.microsoft.com/office/drawing/2014/main" xmlns="" id="{8F1011D0-DACA-4477-BF2D-231E8D7C7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15" y="3246716"/>
            <a:ext cx="1199083" cy="164873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84E49665-3E06-41DB-B732-AEE53A19F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45" y="3413704"/>
            <a:ext cx="1279701" cy="1465678"/>
          </a:xfrm>
          <a:prstGeom prst="rect">
            <a:avLst/>
          </a:prstGeom>
        </p:spPr>
      </p:pic>
      <p:pic>
        <p:nvPicPr>
          <p:cNvPr id="13" name="图片 12" descr="图片包含 室内&#10;&#10;已生成高可信度的说明">
            <a:extLst>
              <a:ext uri="{FF2B5EF4-FFF2-40B4-BE49-F238E27FC236}">
                <a16:creationId xmlns:a16="http://schemas.microsoft.com/office/drawing/2014/main" xmlns="" id="{0DAAE560-B7FC-49ED-A00D-E93E3145D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462" y="2920771"/>
            <a:ext cx="1528763" cy="192169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9CABEE33-E32E-4580-98E3-46C6C01209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055" y="1983612"/>
            <a:ext cx="1737248" cy="26448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8723E78-8630-4DA1-8816-FB54F70561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294" y="4480883"/>
            <a:ext cx="4513500" cy="602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7107F62E-ABE1-4B0D-B3DA-9F7B284FC6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1670" y="4531109"/>
            <a:ext cx="4456125" cy="516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CCBAE6A2-D3BE-4DE6-A1BC-DDEFD75DC4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627795" y="4550934"/>
            <a:ext cx="3676499" cy="4909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A36381BA-57F9-4D58-B793-4681C888CA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1244" y="5225314"/>
            <a:ext cx="3133172" cy="3632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52D4892B-DFCE-4D41-84FB-DA0E05ADED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7883" y="5301502"/>
            <a:ext cx="3133172" cy="363230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8611DFC5-FF77-49D5-BC2F-43885644B499}"/>
              </a:ext>
            </a:extLst>
          </p:cNvPr>
          <p:cNvSpPr/>
          <p:nvPr/>
        </p:nvSpPr>
        <p:spPr>
          <a:xfrm>
            <a:off x="3735674" y="5704582"/>
            <a:ext cx="472065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>
                <a:blipFill dpi="0" rotWithShape="1">
                  <a:blip r:embed="rId9"/>
                  <a:srcRect/>
                  <a:tile tx="0" ty="0" sx="100000" sy="100000" flip="x" algn="ctr"/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CONTENTS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5EE9ADCF-3615-45E5-83EF-4C06B1577096}"/>
              </a:ext>
            </a:extLst>
          </p:cNvPr>
          <p:cNvGrpSpPr/>
          <p:nvPr/>
        </p:nvGrpSpPr>
        <p:grpSpPr>
          <a:xfrm>
            <a:off x="1622142" y="1425053"/>
            <a:ext cx="1405688" cy="1214967"/>
            <a:chOff x="1622142" y="1425053"/>
            <a:chExt cx="1405688" cy="1214967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xmlns="" id="{6E537899-1AE9-45F6-AF8A-094AA38D0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  <a:lum bright="-20000"/>
            </a:blip>
            <a:stretch>
              <a:fillRect/>
            </a:stretch>
          </p:blipFill>
          <p:spPr>
            <a:xfrm>
              <a:off x="1622142" y="1425053"/>
              <a:ext cx="1405688" cy="1214967"/>
            </a:xfrm>
            <a:prstGeom prst="rect">
              <a:avLst/>
            </a:prstGeom>
          </p:spPr>
        </p:pic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6DE8914C-3ABB-45CD-B292-7CEA7FF2E5DC}"/>
                </a:ext>
              </a:extLst>
            </p:cNvPr>
            <p:cNvSpPr/>
            <p:nvPr/>
          </p:nvSpPr>
          <p:spPr>
            <a:xfrm>
              <a:off x="1968934" y="1425053"/>
              <a:ext cx="80021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你的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题目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9645FFA0-15D0-4E41-A54B-4D62E1A5ACB9}"/>
              </a:ext>
            </a:extLst>
          </p:cNvPr>
          <p:cNvGrpSpPr/>
          <p:nvPr/>
        </p:nvGrpSpPr>
        <p:grpSpPr>
          <a:xfrm>
            <a:off x="3905935" y="1626940"/>
            <a:ext cx="1439718" cy="1467522"/>
            <a:chOff x="3905935" y="1626940"/>
            <a:chExt cx="1439718" cy="1467522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xmlns="" id="{53FB423B-9B8D-4A96-B188-0ABBA7D08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905935" y="1626940"/>
              <a:ext cx="1439718" cy="1467522"/>
            </a:xfrm>
            <a:prstGeom prst="rect">
              <a:avLst/>
            </a:prstGeom>
          </p:spPr>
        </p:pic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D5FFDD6-1359-4063-A793-030FC3EFFF9B}"/>
                </a:ext>
              </a:extLst>
            </p:cNvPr>
            <p:cNvSpPr/>
            <p:nvPr/>
          </p:nvSpPr>
          <p:spPr>
            <a:xfrm>
              <a:off x="4165693" y="1844242"/>
              <a:ext cx="80021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你的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题目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B8C9D34C-B333-4B41-8930-F8A1EB62EA7E}"/>
              </a:ext>
            </a:extLst>
          </p:cNvPr>
          <p:cNvGrpSpPr/>
          <p:nvPr/>
        </p:nvGrpSpPr>
        <p:grpSpPr>
          <a:xfrm>
            <a:off x="6371440" y="2078672"/>
            <a:ext cx="1515509" cy="1225571"/>
            <a:chOff x="6371440" y="2078672"/>
            <a:chExt cx="1515509" cy="1225571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xmlns="" id="{BEB7EF89-7C73-4A33-BF63-E8CFF61CF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/>
            </a:blip>
            <a:stretch>
              <a:fillRect/>
            </a:stretch>
          </p:blipFill>
          <p:spPr>
            <a:xfrm>
              <a:off x="6371440" y="2078672"/>
              <a:ext cx="1515509" cy="1225571"/>
            </a:xfrm>
            <a:prstGeom prst="rect">
              <a:avLst/>
            </a:prstGeom>
          </p:spPr>
        </p:pic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2F863BAE-55D9-4922-8914-876CF0EB0EB2}"/>
                </a:ext>
              </a:extLst>
            </p:cNvPr>
            <p:cNvSpPr/>
            <p:nvPr/>
          </p:nvSpPr>
          <p:spPr>
            <a:xfrm>
              <a:off x="6699759" y="2178810"/>
              <a:ext cx="80021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你的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题目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482793DC-4676-490E-BECF-5D0E7A8D1F6D}"/>
              </a:ext>
            </a:extLst>
          </p:cNvPr>
          <p:cNvGrpSpPr/>
          <p:nvPr/>
        </p:nvGrpSpPr>
        <p:grpSpPr>
          <a:xfrm>
            <a:off x="8991600" y="580172"/>
            <a:ext cx="1474444" cy="1498500"/>
            <a:chOff x="8991600" y="580172"/>
            <a:chExt cx="1474444" cy="1498500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xmlns="" id="{64FCB191-39E8-45FD-936D-359F3E548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91600" y="580172"/>
              <a:ext cx="1474444" cy="1498500"/>
            </a:xfrm>
            <a:prstGeom prst="rect">
              <a:avLst/>
            </a:prstGeom>
          </p:spPr>
        </p:pic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7E1229EC-CDC8-441B-A81F-A2BBAA6A6D4F}"/>
                </a:ext>
              </a:extLst>
            </p:cNvPr>
            <p:cNvSpPr/>
            <p:nvPr/>
          </p:nvSpPr>
          <p:spPr>
            <a:xfrm>
              <a:off x="9309460" y="759470"/>
              <a:ext cx="80021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你的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题目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5364371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7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2" presetID="2" presetClass="entr" presetSubtype="4" fill="hold" nodeType="afterEffect" p14:presetBounceEnd="7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000">
                                          <p:cBhvr additive="base">
                                            <p:cTn id="3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000">
                                          <p:cBhvr additive="base">
                                            <p:cTn id="3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7" presetID="2" presetClass="entr" presetSubtype="4" fill="hold" nodeType="afterEffect" p14:presetBounceEnd="7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000">
                                          <p:cBhvr additive="base">
                                            <p:cTn id="39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000">
                                          <p:cBhvr additive="base">
                                            <p:cTn id="4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2" presetID="2" presetClass="entr" presetSubtype="4" fill="hold" nodeType="afterEffect" p14:presetBounceEnd="7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000">
                                          <p:cBhvr additive="base">
                                            <p:cTn id="4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000">
                                          <p:cBhvr additive="base">
                                            <p:cTn id="4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7" presetID="2" presetClass="entr" presetSubtype="4" fill="hold" nodeType="afterEffect" p14:presetBounceEnd="7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000">
                                          <p:cBhvr additive="base">
                                            <p:cTn id="4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000">
                                          <p:cBhvr additive="base">
                                            <p:cTn id="5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5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*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accel="50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accel="50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1000" de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5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*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accel="50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accel="50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1000" de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5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*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accel="50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accel="50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1000" de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5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*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accel="50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accel="50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1000" de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7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5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*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accel="50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accel="50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1000" de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5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*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accel="50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accel="50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1000" de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5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*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accel="50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accel="50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1000" de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5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*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accel="50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accel="50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1000" de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图片包含 黑色, 服装&#10;&#10;已生成高可信度的说明">
            <a:extLst>
              <a:ext uri="{FF2B5EF4-FFF2-40B4-BE49-F238E27FC236}">
                <a16:creationId xmlns:a16="http://schemas.microsoft.com/office/drawing/2014/main" xmlns="" id="{6756BE66-576C-47F5-85AE-2A24646A56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214" y="3487543"/>
            <a:ext cx="982136" cy="135043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A9AC046F-6376-406F-89DF-6079E25476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31" y="3500435"/>
            <a:ext cx="1120868" cy="128376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56337B56-79CF-478A-9BBA-498AA90DA7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975" y="800100"/>
            <a:ext cx="2602340" cy="3961928"/>
          </a:xfrm>
          <a:prstGeom prst="rect">
            <a:avLst/>
          </a:prstGeom>
        </p:spPr>
      </p:pic>
      <p:pic>
        <p:nvPicPr>
          <p:cNvPr id="21" name="图片 20" descr="图片包含 室内&#10;&#10;已生成高可信度的说明">
            <a:extLst>
              <a:ext uri="{FF2B5EF4-FFF2-40B4-BE49-F238E27FC236}">
                <a16:creationId xmlns:a16="http://schemas.microsoft.com/office/drawing/2014/main" xmlns="" id="{60497382-E438-4CD2-8A6F-FA5B6119E8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28" y="3500435"/>
            <a:ext cx="1051276" cy="132148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252F157-12B1-4873-B78C-A80AC812E5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380" y="1052499"/>
            <a:ext cx="1589878" cy="1566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729E6F7-75B2-47EE-8DD2-CD3C27D8ED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7004" y="1391227"/>
            <a:ext cx="1557884" cy="1587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BA6C13E-5840-4544-B2B3-427AF60D72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43099" y="2344618"/>
            <a:ext cx="1023188" cy="947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261103D-E3EE-45EF-AF56-853E292D7B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53171" y="2344618"/>
            <a:ext cx="860625" cy="8131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5EBD8113-D5D3-4DA0-980A-5DAAB47042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56606" y="633910"/>
            <a:ext cx="1357875" cy="11862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08DC6493-6E34-473C-904B-C7642F082C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44946" y="3624138"/>
            <a:ext cx="1023188" cy="9471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D7773255-C256-4182-9C3F-FD9D695476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20125" y="251329"/>
            <a:ext cx="1862868" cy="90437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1EF6FFFF-58C8-4A5A-A04B-13FD31EF6E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294" y="4480883"/>
            <a:ext cx="4513500" cy="6027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75EC3EF9-212B-4EC6-B7F3-D48974A59E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71670" y="4531109"/>
            <a:ext cx="4456125" cy="5166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0E49521E-3EDA-4C2A-8E25-736339025D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8645064" y="4531109"/>
            <a:ext cx="3676499" cy="49093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48272E7A-F8CD-4B4C-9F03-3051DF3523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61244" y="5225314"/>
            <a:ext cx="3133172" cy="36323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5FEBD1B3-C7C2-41CE-81F6-90E21D72387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07883" y="5301502"/>
            <a:ext cx="3133172" cy="36323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D501F7C7-0412-4732-948F-72AE71C9A8C1}"/>
              </a:ext>
            </a:extLst>
          </p:cNvPr>
          <p:cNvSpPr/>
          <p:nvPr/>
        </p:nvSpPr>
        <p:spPr>
          <a:xfrm>
            <a:off x="4299540" y="5818589"/>
            <a:ext cx="441960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请在此处添加详细描述文本，尽量与标题文本语言风格相符合，语言描述尽量简洁生动。请在此处添加详细描述文本，尽量与标题文本语言风格相符合，语言描述尽量简洁生动。</a:t>
            </a:r>
          </a:p>
          <a:p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4A12BB91-F1E7-41AC-9259-EA4F7D05AAEA}"/>
              </a:ext>
            </a:extLst>
          </p:cNvPr>
          <p:cNvGrpSpPr/>
          <p:nvPr/>
        </p:nvGrpSpPr>
        <p:grpSpPr>
          <a:xfrm>
            <a:off x="8627795" y="303248"/>
            <a:ext cx="1474444" cy="1498500"/>
            <a:chOff x="8991600" y="580172"/>
            <a:chExt cx="1474444" cy="1498500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xmlns="" id="{37AA4250-D4D0-4614-B4FF-BE1EC1319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91600" y="580172"/>
              <a:ext cx="1474444" cy="1498500"/>
            </a:xfrm>
            <a:prstGeom prst="rect">
              <a:avLst/>
            </a:prstGeom>
          </p:spPr>
        </p:pic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29199082-4807-4D16-B624-F2212942D08F}"/>
                </a:ext>
              </a:extLst>
            </p:cNvPr>
            <p:cNvSpPr/>
            <p:nvPr/>
          </p:nvSpPr>
          <p:spPr>
            <a:xfrm>
              <a:off x="9309460" y="759470"/>
              <a:ext cx="80021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你的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题目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7443596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4" fill="hold" nodeType="click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29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30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33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34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3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3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41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42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4" presetID="2" presetClass="entr" presetSubtype="4" fill="hold" nodeType="after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4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47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9" presetID="2" presetClass="entr" presetSubtype="9" fill="hold" nodeType="after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51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52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55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56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59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60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3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63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64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6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6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71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72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9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90DD2076-68F5-47D8-A897-D27B1984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780" y="859463"/>
            <a:ext cx="2634143" cy="4010346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4C8BA5CD-A831-4880-A00E-B1AAF3812F7F}"/>
              </a:ext>
            </a:extLst>
          </p:cNvPr>
          <p:cNvGrpSpPr/>
          <p:nvPr/>
        </p:nvGrpSpPr>
        <p:grpSpPr>
          <a:xfrm>
            <a:off x="7179154" y="2211076"/>
            <a:ext cx="4427438" cy="2095100"/>
            <a:chOff x="7179154" y="2211076"/>
            <a:chExt cx="4427438" cy="20951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E96F3A7D-B71C-4586-A0D6-FEF82D044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9154" y="2211076"/>
              <a:ext cx="4427438" cy="20951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DC844FE1-B140-42FB-95DC-08EA1E64B2AB}"/>
                </a:ext>
              </a:extLst>
            </p:cNvPr>
            <p:cNvSpPr/>
            <p:nvPr/>
          </p:nvSpPr>
          <p:spPr>
            <a:xfrm>
              <a:off x="8086349" y="2855738"/>
              <a:ext cx="2715237" cy="900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请在此处添加详细描述文本，尽量与标题文本语言风格相符合，语言描述尽量简洁生动。请在此处添加详细描述文本，尽量与标题文本语言风格相符合，语言描述尽量简洁生动。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A339F49D-BBF7-494A-8EA3-7C5A47633DA6}"/>
              </a:ext>
            </a:extLst>
          </p:cNvPr>
          <p:cNvGrpSpPr/>
          <p:nvPr/>
        </p:nvGrpSpPr>
        <p:grpSpPr>
          <a:xfrm>
            <a:off x="1227774" y="2311104"/>
            <a:ext cx="3747143" cy="1555614"/>
            <a:chOff x="1227774" y="2311104"/>
            <a:chExt cx="3747143" cy="155561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94A3B112-2838-4A59-B333-1A5A73C03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7774" y="2311104"/>
              <a:ext cx="3747143" cy="1555614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28AB1AD2-D371-4EAD-93C4-65A840D5AFC0}"/>
                </a:ext>
              </a:extLst>
            </p:cNvPr>
            <p:cNvSpPr/>
            <p:nvPr/>
          </p:nvSpPr>
          <p:spPr>
            <a:xfrm>
              <a:off x="2175336" y="2855738"/>
              <a:ext cx="1852018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>
                  <a:solidFill>
                    <a:srgbClr val="50A0B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请在此处添加详细描述文本，尽量与标题文本语言风格相符合，语言描述尽量简洁生动。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ABA5A291-32EC-4FDD-8A4F-59E290DD70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94" y="4480883"/>
            <a:ext cx="4513500" cy="6027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28633E1C-B507-47FA-A197-8C2221D194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1670" y="4531109"/>
            <a:ext cx="4456125" cy="516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8D56AED7-7E5D-473B-BBCC-5273D31A92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627795" y="4550934"/>
            <a:ext cx="3676499" cy="49093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148997CC-A6C3-4508-A9A1-B8EC218E0D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1244" y="5225314"/>
            <a:ext cx="3133172" cy="3632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F11C5117-A81D-449A-A0BA-F99DCA42B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7883" y="5301502"/>
            <a:ext cx="3133172" cy="363230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1006C747-45DC-4343-A96C-325E53074FA5}"/>
              </a:ext>
            </a:extLst>
          </p:cNvPr>
          <p:cNvGrpSpPr/>
          <p:nvPr/>
        </p:nvGrpSpPr>
        <p:grpSpPr>
          <a:xfrm>
            <a:off x="286699" y="349853"/>
            <a:ext cx="1928600" cy="940900"/>
            <a:chOff x="286699" y="349853"/>
            <a:chExt cx="1928600" cy="94090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xmlns="" id="{A6D50D2E-E4A9-488B-9175-0743B17617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 contrast="-40000"/>
            </a:blip>
            <a:stretch>
              <a:fillRect/>
            </a:stretch>
          </p:blipFill>
          <p:spPr>
            <a:xfrm>
              <a:off x="286699" y="349853"/>
              <a:ext cx="1928600" cy="940900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6FA6DCE8-17DD-4813-BF4D-8165F8458AEA}"/>
                </a:ext>
              </a:extLst>
            </p:cNvPr>
            <p:cNvSpPr/>
            <p:nvPr userDrawn="1"/>
          </p:nvSpPr>
          <p:spPr>
            <a:xfrm>
              <a:off x="350752" y="531321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请输入你的题目</a:t>
              </a: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D18B9258-58EE-4925-8B5F-C5B8779A02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85424D26-DCBD-4FA9-AA38-365D55987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8364" y="531321"/>
            <a:ext cx="1615310" cy="67059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CFE6759D-0325-4FF9-9100-C6AB0BAD5C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2426" y="644873"/>
            <a:ext cx="1318954" cy="62414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E5C47C27-E17F-4BFB-A61D-93F5B1BB0D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56328" y="1170827"/>
            <a:ext cx="1792940" cy="8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99665"/>
      </p:ext>
    </p:extLst>
  </p:cSld>
  <p:clrMapOvr>
    <a:masterClrMapping/>
  </p:clrMapOvr>
  <p:transition spd="med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" presetClass="entr" presetSubtype="1" fill="hold" nodeType="clickEffect" p14:presetBounceEnd="7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7000">
                                          <p:cBhvr additive="base">
                                            <p:cTn id="69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7000">
                                          <p:cBhvr additive="base">
                                            <p:cTn id="7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黑色, 服装&#10;&#10;已生成高可信度的说明">
            <a:extLst>
              <a:ext uri="{FF2B5EF4-FFF2-40B4-BE49-F238E27FC236}">
                <a16:creationId xmlns:a16="http://schemas.microsoft.com/office/drawing/2014/main" xmlns="" id="{E68027E0-558B-41EE-8DF0-06F3A019A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398" y="3823451"/>
            <a:ext cx="2206944" cy="30345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29B1F586-F2A9-40E3-B106-E9EC10237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134" y="2896059"/>
            <a:ext cx="2634143" cy="4010346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47EB7885-36C1-41FA-B632-351DA7BFB0D1}"/>
              </a:ext>
            </a:extLst>
          </p:cNvPr>
          <p:cNvGrpSpPr/>
          <p:nvPr/>
        </p:nvGrpSpPr>
        <p:grpSpPr>
          <a:xfrm>
            <a:off x="3019398" y="1711397"/>
            <a:ext cx="2072039" cy="2112054"/>
            <a:chOff x="3019398" y="1711397"/>
            <a:chExt cx="2072039" cy="211205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D4C82C94-06D7-4923-8240-C1F3DC8C2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019398" y="1711397"/>
              <a:ext cx="2072039" cy="2112054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FF6C5967-F71A-474A-B697-527D47B239D7}"/>
                </a:ext>
              </a:extLst>
            </p:cNvPr>
            <p:cNvSpPr/>
            <p:nvPr/>
          </p:nvSpPr>
          <p:spPr>
            <a:xfrm>
              <a:off x="3125339" y="2124323"/>
              <a:ext cx="186015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</a:rPr>
                <a:t>请在此处添加详细描述文本，尽量与标题文本语言风格相符合，语言描述尽量简洁生动。请在此处添加详细描述文本，尽量与标题文本语言风格相符合，语言描述尽量简洁生动。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CA2796DB-67E2-463A-8D0F-490B8144BF9B}"/>
              </a:ext>
            </a:extLst>
          </p:cNvPr>
          <p:cNvGrpSpPr/>
          <p:nvPr/>
        </p:nvGrpSpPr>
        <p:grpSpPr>
          <a:xfrm>
            <a:off x="6316229" y="1040103"/>
            <a:ext cx="1954635" cy="1986526"/>
            <a:chOff x="6316229" y="1040103"/>
            <a:chExt cx="1954635" cy="198652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C963EC38-0BBB-412B-95DC-C6854F66E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lum contrast="-20000"/>
            </a:blip>
            <a:stretch>
              <a:fillRect/>
            </a:stretch>
          </p:blipFill>
          <p:spPr>
            <a:xfrm>
              <a:off x="6316229" y="1040103"/>
              <a:ext cx="1954635" cy="1986526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43A67810-AD11-49F3-BAEF-3A67DD9CA640}"/>
                </a:ext>
              </a:extLst>
            </p:cNvPr>
            <p:cNvSpPr/>
            <p:nvPr/>
          </p:nvSpPr>
          <p:spPr>
            <a:xfrm>
              <a:off x="6363468" y="1370712"/>
              <a:ext cx="186015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</a:rPr>
                <a:t>请在此处添加详细描述文本，尽量与标题文本语言风格相符合，语言描述尽量简洁生动。请在此处添加详细描述文本，尽量与标题文本语言风格相符合，语言描述尽量简洁生动。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ABA5A291-32EC-4FDD-8A4F-59E290DD70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294" y="4480883"/>
            <a:ext cx="4513500" cy="6027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28633E1C-B507-47FA-A197-8C2221D194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1670" y="4531109"/>
            <a:ext cx="4456125" cy="5166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8D56AED7-7E5D-473B-BBCC-5273D31A92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627795" y="4550934"/>
            <a:ext cx="3676499" cy="4909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148997CC-A6C3-4508-A9A1-B8EC218E0D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1244" y="5225314"/>
            <a:ext cx="3133172" cy="36323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F11C5117-A81D-449A-A0BA-F99DCA42B0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7883" y="5301502"/>
            <a:ext cx="3133172" cy="363230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1006C747-45DC-4343-A96C-325E53074FA5}"/>
              </a:ext>
            </a:extLst>
          </p:cNvPr>
          <p:cNvGrpSpPr/>
          <p:nvPr/>
        </p:nvGrpSpPr>
        <p:grpSpPr>
          <a:xfrm>
            <a:off x="286699" y="349853"/>
            <a:ext cx="1928600" cy="940900"/>
            <a:chOff x="286699" y="349853"/>
            <a:chExt cx="1928600" cy="940900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xmlns="" id="{A6D50D2E-E4A9-488B-9175-0743B17617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 contrast="-40000"/>
            </a:blip>
            <a:stretch>
              <a:fillRect/>
            </a:stretch>
          </p:blipFill>
          <p:spPr>
            <a:xfrm>
              <a:off x="286699" y="349853"/>
              <a:ext cx="1928600" cy="940900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6FA6DCE8-17DD-4813-BF4D-8165F8458AEA}"/>
                </a:ext>
              </a:extLst>
            </p:cNvPr>
            <p:cNvSpPr/>
            <p:nvPr userDrawn="1"/>
          </p:nvSpPr>
          <p:spPr>
            <a:xfrm>
              <a:off x="350752" y="531321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请输入你的题目</a:t>
              </a: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D18B9258-58EE-4925-8B5F-C5B8779A02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85424D26-DCBD-4FA9-AA38-365D559873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28364" y="531321"/>
            <a:ext cx="1615310" cy="67059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CFE6759D-0325-4FF9-9100-C6AB0BAD5C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52426" y="644873"/>
            <a:ext cx="1318954" cy="62414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E5C47C27-E17F-4BFB-A61D-93F5B1BB0D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356328" y="1170827"/>
            <a:ext cx="1792940" cy="8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94388"/>
      </p:ext>
    </p:extLst>
  </p:cSld>
  <p:clrMapOvr>
    <a:masterClrMapping/>
  </p:clrMapOvr>
  <p:transition spd="med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7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17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2" presetClass="entr" presetSubtype="1" fill="hold" nodeType="clickEffect" p14:presetBounceEnd="7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7000">
                                          <p:cBhvr additive="base">
                                            <p:cTn id="7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7000">
                                          <p:cBhvr additive="base">
                                            <p:cTn id="7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7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17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087A312-E914-4F50-AA25-1C4DBACFD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895" y="481201"/>
            <a:ext cx="1264590" cy="1925273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9BAE3D5E-95FF-4E06-9C50-CB680FCF0ACA}"/>
              </a:ext>
            </a:extLst>
          </p:cNvPr>
          <p:cNvGrpSpPr/>
          <p:nvPr/>
        </p:nvGrpSpPr>
        <p:grpSpPr>
          <a:xfrm>
            <a:off x="2835480" y="2198829"/>
            <a:ext cx="1776272" cy="2036199"/>
            <a:chOff x="2835480" y="2198829"/>
            <a:chExt cx="1776272" cy="203619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xmlns="" id="{B1B38D87-A29A-4E68-B53C-B4A710E5E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9824119">
              <a:off x="2835480" y="2198829"/>
              <a:ext cx="1776272" cy="2036199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8C9E32BA-B742-46B6-A396-60927DD1E5D1}"/>
                </a:ext>
              </a:extLst>
            </p:cNvPr>
            <p:cNvSpPr/>
            <p:nvPr/>
          </p:nvSpPr>
          <p:spPr>
            <a:xfrm rot="19736053">
              <a:off x="3181163" y="2578292"/>
              <a:ext cx="1084905" cy="12772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rgbClr val="50A0BA"/>
                  </a:solidFill>
                </a:rPr>
                <a:t>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6845A0A1-FFA5-407E-9933-5BCDFAFF7879}"/>
              </a:ext>
            </a:extLst>
          </p:cNvPr>
          <p:cNvGrpSpPr/>
          <p:nvPr/>
        </p:nvGrpSpPr>
        <p:grpSpPr>
          <a:xfrm>
            <a:off x="7527723" y="1906611"/>
            <a:ext cx="1776272" cy="2036199"/>
            <a:chOff x="7527723" y="1906611"/>
            <a:chExt cx="1776272" cy="203619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A22CF3E2-851D-4C8E-B8E8-E26EF9C6F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265588">
              <a:off x="7527723" y="1906611"/>
              <a:ext cx="1776272" cy="203619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CBD2C81F-BE12-411B-A263-D3389202E53C}"/>
                </a:ext>
              </a:extLst>
            </p:cNvPr>
            <p:cNvSpPr/>
            <p:nvPr/>
          </p:nvSpPr>
          <p:spPr>
            <a:xfrm rot="1234474">
              <a:off x="7873406" y="2286073"/>
              <a:ext cx="1084905" cy="12772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rgbClr val="50A0BA"/>
                  </a:solidFill>
                </a:rPr>
                <a:t>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E6AE99E4-1D48-45AA-8621-32E6EB75B12C}"/>
              </a:ext>
            </a:extLst>
          </p:cNvPr>
          <p:cNvGrpSpPr/>
          <p:nvPr/>
        </p:nvGrpSpPr>
        <p:grpSpPr>
          <a:xfrm>
            <a:off x="5221636" y="2292505"/>
            <a:ext cx="1776272" cy="2036199"/>
            <a:chOff x="5221636" y="2292505"/>
            <a:chExt cx="1776272" cy="203619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F0F14B7A-5899-40FB-AC73-07C2C5E84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1636" y="2292505"/>
              <a:ext cx="1776272" cy="2036199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A8164479-AE73-4495-A16B-D7DEE099814E}"/>
                </a:ext>
              </a:extLst>
            </p:cNvPr>
            <p:cNvSpPr/>
            <p:nvPr/>
          </p:nvSpPr>
          <p:spPr>
            <a:xfrm rot="21411073">
              <a:off x="5567319" y="2671966"/>
              <a:ext cx="1084905" cy="12772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rgbClr val="50A0BA"/>
                  </a:solidFill>
                </a:rPr>
                <a:t>请在此处添加详细描述文本，尽量与标题文本语言风格相符合，语言描述尽量简洁生动。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ABA5A291-32EC-4FDD-8A4F-59E290DD7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94" y="4480883"/>
            <a:ext cx="4513500" cy="6027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28633E1C-B507-47FA-A197-8C2221D194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1670" y="4531109"/>
            <a:ext cx="4456125" cy="5166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8D56AED7-7E5D-473B-BBCC-5273D31A9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627795" y="4550934"/>
            <a:ext cx="3676499" cy="49093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148997CC-A6C3-4508-A9A1-B8EC218E0D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1244" y="5225314"/>
            <a:ext cx="3133172" cy="36323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F11C5117-A81D-449A-A0BA-F99DCA42B0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7883" y="5301502"/>
            <a:ext cx="3133172" cy="36323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1006C747-45DC-4343-A96C-325E53074FA5}"/>
              </a:ext>
            </a:extLst>
          </p:cNvPr>
          <p:cNvGrpSpPr/>
          <p:nvPr/>
        </p:nvGrpSpPr>
        <p:grpSpPr>
          <a:xfrm>
            <a:off x="286699" y="349853"/>
            <a:ext cx="1928600" cy="940900"/>
            <a:chOff x="286699" y="349853"/>
            <a:chExt cx="1928600" cy="94090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xmlns="" id="{A6D50D2E-E4A9-488B-9175-0743B17617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 contrast="-40000"/>
            </a:blip>
            <a:stretch>
              <a:fillRect/>
            </a:stretch>
          </p:blipFill>
          <p:spPr>
            <a:xfrm>
              <a:off x="286699" y="349853"/>
              <a:ext cx="1928600" cy="940900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6FA6DCE8-17DD-4813-BF4D-8165F8458AEA}"/>
                </a:ext>
              </a:extLst>
            </p:cNvPr>
            <p:cNvSpPr/>
            <p:nvPr userDrawn="1"/>
          </p:nvSpPr>
          <p:spPr>
            <a:xfrm>
              <a:off x="350752" y="531321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请输入你的题目</a:t>
              </a: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D18B9258-58EE-4925-8B5F-C5B8779A02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85424D26-DCBD-4FA9-AA38-365D559873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8364" y="531321"/>
            <a:ext cx="1615310" cy="67059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CFE6759D-0325-4FF9-9100-C6AB0BAD5C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2426" y="644873"/>
            <a:ext cx="1318954" cy="62414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E5C47C27-E17F-4BFB-A61D-93F5B1BB0D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56328" y="1170827"/>
            <a:ext cx="1792940" cy="8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99547"/>
      </p:ext>
    </p:extLst>
  </p:cSld>
  <p:clrMapOvr>
    <a:masterClrMapping/>
  </p:clrMapOvr>
  <p:transition spd="med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2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2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" fill="hold">
                          <p:stCondLst>
                            <p:cond delay="indefinite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2" presetClass="entr" presetSubtype="1" fill="hold" nodeType="clickEffect" p14:presetBounceEnd="7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7000">
                                          <p:cBhvr additive="base">
                                            <p:cTn id="7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7000">
                                          <p:cBhvr additive="base">
                                            <p:cTn id="7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" fill="hold">
                          <p:stCondLst>
                            <p:cond delay="indefinite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黑色, 服装&#10;&#10;已生成高可信度的说明">
            <a:extLst>
              <a:ext uri="{FF2B5EF4-FFF2-40B4-BE49-F238E27FC236}">
                <a16:creationId xmlns:a16="http://schemas.microsoft.com/office/drawing/2014/main" xmlns="" id="{9A78EBCB-7C1F-4E77-8392-9583BDC7C8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161" y="816319"/>
            <a:ext cx="765686" cy="10528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27D1D17-1E15-47F6-BA15-290E295370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34178">
            <a:off x="4122173" y="1370244"/>
            <a:ext cx="989237" cy="11330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3416C859-8F12-4C3E-806E-1D175D0F64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4826">
            <a:off x="7457815" y="1141887"/>
            <a:ext cx="1131079" cy="1722009"/>
          </a:xfrm>
          <a:prstGeom prst="rect">
            <a:avLst/>
          </a:prstGeom>
        </p:spPr>
      </p:pic>
      <p:pic>
        <p:nvPicPr>
          <p:cNvPr id="9" name="图片 8" descr="图片包含 室内&#10;&#10;已生成高可信度的说明">
            <a:extLst>
              <a:ext uri="{FF2B5EF4-FFF2-40B4-BE49-F238E27FC236}">
                <a16:creationId xmlns:a16="http://schemas.microsoft.com/office/drawing/2014/main" xmlns="" id="{878BDA3D-2201-43F9-8ED2-569853CB49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8817">
            <a:off x="3345054" y="2444040"/>
            <a:ext cx="896483" cy="112690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23388C09-B45F-4F0A-AC67-F2BB6D1B29C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053" y="5972961"/>
            <a:ext cx="427231" cy="500262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D8F6B4B5-8B9D-4637-BE22-5D808A1C9EBC}"/>
              </a:ext>
            </a:extLst>
          </p:cNvPr>
          <p:cNvGrpSpPr/>
          <p:nvPr/>
        </p:nvGrpSpPr>
        <p:grpSpPr>
          <a:xfrm>
            <a:off x="4066243" y="1687165"/>
            <a:ext cx="3802630" cy="3874737"/>
            <a:chOff x="4066243" y="1687165"/>
            <a:chExt cx="3802630" cy="3874737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xmlns="" id="{A01EF085-DB32-4EEF-B37F-25AB0D66D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66243" y="1687165"/>
              <a:ext cx="3802630" cy="3874737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672ECBB6-BC86-481F-8062-1CA60E190B73}"/>
                </a:ext>
              </a:extLst>
            </p:cNvPr>
            <p:cNvSpPr/>
            <p:nvPr/>
          </p:nvSpPr>
          <p:spPr>
            <a:xfrm>
              <a:off x="4685133" y="2687538"/>
              <a:ext cx="2799127" cy="1336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/>
                  </a:solidFill>
                </a:rPr>
                <a:t>请在此处添加详细描述文本，尽量与标题文本语言风格相符合，语言描述尽量简洁生动。请在此处添加详细描述文本，尽量与标题文本语言风格相符合，语言描述尽量简洁生动。</a:t>
              </a:r>
            </a:p>
          </p:txBody>
        </p:sp>
      </p:grpSp>
      <p:pic>
        <p:nvPicPr>
          <p:cNvPr id="5" name="图片 4" descr="图片包含 照片&#10;&#10;已生成极高可信度的说明">
            <a:extLst>
              <a:ext uri="{FF2B5EF4-FFF2-40B4-BE49-F238E27FC236}">
                <a16:creationId xmlns:a16="http://schemas.microsoft.com/office/drawing/2014/main" xmlns="" id="{00CCC019-D424-4543-B03A-299A2A02EB5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715" y="3873752"/>
            <a:ext cx="2168578" cy="298424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56B7466B-4201-418E-BA63-6EDA970ADC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042" y="1987514"/>
            <a:ext cx="1589878" cy="15661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BFB1DD33-DA8E-467F-977A-6372365A6F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34457" y="5561902"/>
            <a:ext cx="1023188" cy="9471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669BA204-CD91-4450-A274-3F36A05883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83870" y="3579792"/>
            <a:ext cx="860625" cy="81316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E34DCA70-FAC6-4D83-8F5F-3962A20D5A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4849" y="3734685"/>
            <a:ext cx="1357875" cy="118626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899C58D8-A774-4D0B-8082-3A7EFA8A53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75645" y="4859312"/>
            <a:ext cx="1023188" cy="9471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ABED9CE6-A4A6-4A14-AA94-31EE791CAD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8388" y="2680132"/>
            <a:ext cx="1557884" cy="15874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A6D50D2E-E4A9-488B-9175-0743B1761719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accent5">
                <a:tint val="45000"/>
                <a:satMod val="400000"/>
              </a:schemeClr>
            </a:duotone>
            <a:lum bright="20000" contrast="-40000"/>
          </a:blip>
          <a:stretch>
            <a:fillRect/>
          </a:stretch>
        </p:blipFill>
        <p:spPr>
          <a:xfrm>
            <a:off x="286699" y="349853"/>
            <a:ext cx="1928600" cy="9409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D18B9258-58EE-4925-8B5F-C5B8779A02A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85424D26-DCBD-4FA9-AA38-365D5598734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28364" y="531321"/>
            <a:ext cx="1615310" cy="67059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CFE6759D-0325-4FF9-9100-C6AB0BAD5C5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52426" y="644873"/>
            <a:ext cx="1318954" cy="62414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E5C47C27-E17F-4BFB-A61D-93F5B1BB0D6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356328" y="1170827"/>
            <a:ext cx="1792940" cy="867805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6FA6DCE8-17DD-4813-BF4D-8165F8458AEA}"/>
              </a:ext>
            </a:extLst>
          </p:cNvPr>
          <p:cNvSpPr/>
          <p:nvPr/>
        </p:nvSpPr>
        <p:spPr>
          <a:xfrm>
            <a:off x="350752" y="53132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请输入你的题目</a:t>
            </a:r>
          </a:p>
        </p:txBody>
      </p:sp>
    </p:spTree>
    <p:extLst>
      <p:ext uri="{BB962C8B-B14F-4D97-AF65-F5344CB8AC3E}">
        <p14:creationId xmlns:p14="http://schemas.microsoft.com/office/powerpoint/2010/main" val="4182290851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0" presetID="2" presetClass="entr" presetSubtype="9" fill="hold" nodeType="after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42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43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46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47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1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50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51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54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55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58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59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3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62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63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0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图片包含 黑色, 服装&#10;&#10;已生成高可信度的说明">
            <a:extLst>
              <a:ext uri="{FF2B5EF4-FFF2-40B4-BE49-F238E27FC236}">
                <a16:creationId xmlns:a16="http://schemas.microsoft.com/office/drawing/2014/main" xmlns="" id="{923112D9-14DF-4841-85B9-205D72159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423" y="4423351"/>
            <a:ext cx="1199083" cy="1648739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xmlns="" id="{964597DC-50FB-43FB-95EA-2862BF6A1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63" y="4688388"/>
            <a:ext cx="1279701" cy="1465678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3CC197D3-B610-47F5-8966-99645DF5A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891" y="408359"/>
            <a:ext cx="1471986" cy="14609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80A90CD-C18B-4A64-9483-646DD9A3E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303" y="952367"/>
            <a:ext cx="1589878" cy="1566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9A09B65-CB56-4914-A946-7F7D0EB53A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7353" y="1930548"/>
            <a:ext cx="1549125" cy="1578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A1FC9BC9-5B31-4A3B-8FF6-F1F3B5A394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0234" y="2307750"/>
            <a:ext cx="1023188" cy="947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55168FE0-729C-447B-8CC5-7A90BF0376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07509" y="2086512"/>
            <a:ext cx="860625" cy="8131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386C5D5A-3D0A-4793-9B12-9AF21CECEB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1909" y="278829"/>
            <a:ext cx="1357875" cy="11862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3D5EAD0C-17BE-4B6A-BC8A-E52D18BFDC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294" y="5585783"/>
            <a:ext cx="4513500" cy="6027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DE808C67-BDC3-4FF4-BF70-14C6D0D369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53687" y="5828600"/>
            <a:ext cx="4456125" cy="516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95BD1986-089B-43B1-BAA3-EF89F5DDED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8669260" y="5828600"/>
            <a:ext cx="3676499" cy="49093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C3052FD9-31DD-4709-9C37-EF61C89EDA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61244" y="6330214"/>
            <a:ext cx="3133172" cy="36323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17DD38D4-880D-466C-A4E2-4F2A9B7D18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07883" y="6406402"/>
            <a:ext cx="3133172" cy="363230"/>
          </a:xfrm>
          <a:prstGeom prst="rect">
            <a:avLst/>
          </a:prstGeom>
        </p:spPr>
      </p:pic>
      <p:pic>
        <p:nvPicPr>
          <p:cNvPr id="24" name="图片 23" descr="图片包含 照片&#10;&#10;已生成极高可信度的说明">
            <a:extLst>
              <a:ext uri="{FF2B5EF4-FFF2-40B4-BE49-F238E27FC236}">
                <a16:creationId xmlns:a16="http://schemas.microsoft.com/office/drawing/2014/main" xmlns="" id="{D21B9FCE-FC79-4DAB-8900-466F05DB892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792" y="3922825"/>
            <a:ext cx="2213985" cy="304673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C6479C70-D05A-4363-B46D-68B7F0078CA2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79512" y="1100945"/>
            <a:ext cx="4542247" cy="298898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182E20DD-766E-4359-8469-4D27753C52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150709">
            <a:off x="9768122" y="3435320"/>
            <a:ext cx="1924096" cy="196058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9537BD73-D44C-45C8-8E9A-9ABA499D83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9390" y="4838066"/>
            <a:ext cx="1023188" cy="9471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1080554A-C7A4-4927-8117-8DABADADD2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6917" y="3987491"/>
            <a:ext cx="1023188" cy="9471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6AE2AFD0-AF74-4223-9164-71128C5EC1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992" y="4624067"/>
            <a:ext cx="843183" cy="73662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28538845-FFCC-41A2-8DB3-48EF1CBBE03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39607" y="514945"/>
            <a:ext cx="2120415" cy="1029403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BA6E5BF3-8B16-4C39-9E79-97C29FEB52C4}"/>
              </a:ext>
            </a:extLst>
          </p:cNvPr>
          <p:cNvSpPr txBox="1"/>
          <p:nvPr/>
        </p:nvSpPr>
        <p:spPr>
          <a:xfrm rot="21261861">
            <a:off x="4086606" y="1664081"/>
            <a:ext cx="3190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C6CA6550-5CAB-4D2F-8BF2-0768CEE366E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238" y="335381"/>
            <a:ext cx="797065" cy="93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99178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4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5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6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7" dur="500" tmFilter="0, 0; .2, .5; .8, .5; 1, 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8" dur="250" autoRev="1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0" dur="500" tmFilter="0, 0; .2, .5; .8, .5; 1, 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1" dur="250" autoRev="1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2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3" dur="500" tmFilter="0, 0; .2, .5; .8, .5; 1, 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4" dur="250" autoRev="1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6" dur="500" tmFilter="0, 0; .2, .5; .8, .5; 1, 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7" dur="250" autoRev="1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8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9" dur="500" tmFilter="0, 0; .2, .5; .8, .5; 1, 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0" dur="250" autoRev="1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2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3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4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5" dur="500" tmFilter="0, 0; .2, .5; .8, .5; 1, 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6" dur="250" autoRev="1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8" dur="500" tmFilter="0, 0; .2, .5; .8, .5; 1, 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9" dur="250" autoRev="1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0" fill="hold">
                          <p:stCondLst>
                            <p:cond delay="indefinite"/>
                          </p:stCondLst>
                          <p:childTnLst>
                            <p:par>
                              <p:cTn id="1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2" presetID="2" presetClass="entr" presetSubtype="4" fill="hold" nodeType="click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14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nodeType="withEffect" p14:presetBounceEnd="75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18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19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4" fill="hold" nodeType="withEffect" p14:presetBounceEnd="75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2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2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4" fill="hold">
                          <p:stCondLst>
                            <p:cond delay="indefinite"/>
                          </p:stCondLst>
                          <p:childTnLst>
                            <p:par>
                              <p:cTn id="1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6" presetID="2" presetClass="entr" presetSubtype="4" fill="hold" nodeType="click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28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2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0" fill="hold">
                          <p:stCondLst>
                            <p:cond delay="indefinite"/>
                          </p:stCondLst>
                          <p:childTnLst>
                            <p:par>
                              <p:cTn id="1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2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8" dur="500" tmFilter="0,0; .5, 1; 1, 1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9" fill="hold">
                          <p:stCondLst>
                            <p:cond delay="indefinite"/>
                          </p:stCondLst>
                          <p:childTnLst>
                            <p:par>
                              <p:cTn id="1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1" presetID="2" presetClass="entr" presetSubtype="1" fill="hold" nodeType="click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4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4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7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3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4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5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6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7" dur="500" tmFilter="0, 0; .2, .5; .8, .5; 1, 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8" dur="250" autoRev="1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0" dur="500" tmFilter="0, 0; .2, .5; .8, .5; 1, 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1" dur="250" autoRev="1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2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3" dur="500" tmFilter="0, 0; .2, .5; .8, .5; 1, 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4" dur="250" autoRev="1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6" dur="500" tmFilter="0, 0; .2, .5; .8, .5; 1, 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7" dur="250" autoRev="1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8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9" dur="500" tmFilter="0, 0; .2, .5; .8, .5; 1, 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0" dur="250" autoRev="1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2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3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4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5" dur="500" tmFilter="0, 0; .2, .5; .8, .5; 1, 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6" dur="250" autoRev="1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8" dur="500" tmFilter="0, 0; .2, .5; .8, .5; 1, 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9" dur="250" autoRev="1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0" fill="hold">
                          <p:stCondLst>
                            <p:cond delay="indefinite"/>
                          </p:stCondLst>
                          <p:childTnLst>
                            <p:par>
                              <p:cTn id="1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2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4" fill="hold">
                          <p:stCondLst>
                            <p:cond delay="indefinite"/>
                          </p:stCondLst>
                          <p:childTnLst>
                            <p:par>
                              <p:cTn id="1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6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0" fill="hold">
                          <p:stCondLst>
                            <p:cond delay="indefinite"/>
                          </p:stCondLst>
                          <p:childTnLst>
                            <p:par>
                              <p:cTn id="1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2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8" dur="500" tmFilter="0,0; .5, 1; 1, 1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9" fill="hold">
                          <p:stCondLst>
                            <p:cond delay="indefinite"/>
                          </p:stCondLst>
                          <p:childTnLst>
                            <p:par>
                              <p:cTn id="1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1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7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3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23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图片包含 黑色, 服装&#10;&#10;已生成高可信度的说明">
            <a:extLst>
              <a:ext uri="{FF2B5EF4-FFF2-40B4-BE49-F238E27FC236}">
                <a16:creationId xmlns:a16="http://schemas.microsoft.com/office/drawing/2014/main" xmlns="" id="{6756BE66-576C-47F5-85AE-2A24646A56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27" y="3600413"/>
            <a:ext cx="950676" cy="130718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A9AC046F-6376-406F-89DF-6079E25476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919" y="3748059"/>
            <a:ext cx="987772" cy="113132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56337B56-79CF-478A-9BBA-498AA90DA7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636" y="2958975"/>
            <a:ext cx="1197583" cy="1823258"/>
          </a:xfrm>
          <a:prstGeom prst="rect">
            <a:avLst/>
          </a:prstGeom>
        </p:spPr>
      </p:pic>
      <p:pic>
        <p:nvPicPr>
          <p:cNvPr id="21" name="图片 20" descr="图片包含 室内&#10;&#10;已生成高可信度的说明">
            <a:extLst>
              <a:ext uri="{FF2B5EF4-FFF2-40B4-BE49-F238E27FC236}">
                <a16:creationId xmlns:a16="http://schemas.microsoft.com/office/drawing/2014/main" xmlns="" id="{60497382-E438-4CD2-8A6F-FA5B6119E8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90" y="2212637"/>
            <a:ext cx="2059338" cy="2588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252F157-12B1-4873-B78C-A80AC812E5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4691" y="862583"/>
            <a:ext cx="1589878" cy="1566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729E6F7-75B2-47EE-8DD2-CD3C27D8ED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4694" y="1550906"/>
            <a:ext cx="1557884" cy="1587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BA6C13E-5840-4544-B2B3-427AF60D72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7752" y="1858125"/>
            <a:ext cx="1023188" cy="947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261103D-E3EE-45EF-AF56-853E292D7B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07509" y="2086512"/>
            <a:ext cx="860625" cy="8131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5EBD8113-D5D3-4DA0-980A-5DAAB47042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09340" y="459366"/>
            <a:ext cx="1357875" cy="11862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08DC6493-6E34-473C-904B-C7642F082C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44946" y="3624138"/>
            <a:ext cx="1023188" cy="9471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D7773255-C256-4182-9C3F-FD9D695476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62578" y="251329"/>
            <a:ext cx="2120415" cy="102940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1EF6FFFF-58C8-4A5A-A04B-13FD31EF6E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294" y="4480883"/>
            <a:ext cx="4513500" cy="6027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75EC3EF9-212B-4EC6-B7F3-D48974A59E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71670" y="4531109"/>
            <a:ext cx="4456125" cy="5166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0E49521E-3EDA-4C2A-8E25-736339025D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8645064" y="4531109"/>
            <a:ext cx="3676499" cy="49093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48272E7A-F8CD-4B4C-9F03-3051DF3523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61244" y="5225314"/>
            <a:ext cx="3133172" cy="36323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5FEBD1B3-C7C2-41CE-81F6-90E21D72387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07883" y="5301502"/>
            <a:ext cx="3133172" cy="36323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BA92A42F-8577-436A-BA50-F85616DF249F}"/>
              </a:ext>
            </a:extLst>
          </p:cNvPr>
          <p:cNvGrpSpPr/>
          <p:nvPr/>
        </p:nvGrpSpPr>
        <p:grpSpPr>
          <a:xfrm>
            <a:off x="1682755" y="862583"/>
            <a:ext cx="1405688" cy="1214967"/>
            <a:chOff x="1682755" y="862583"/>
            <a:chExt cx="1405688" cy="1214967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xmlns="" id="{AAA1164C-E8B7-4FDE-A3E5-B0E1B0E67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schemeClr val="accent5">
                  <a:shade val="45000"/>
                  <a:satMod val="135000"/>
                </a:schemeClr>
                <a:prstClr val="white"/>
              </a:duotone>
              <a:lum bright="-20000"/>
            </a:blip>
            <a:stretch>
              <a:fillRect/>
            </a:stretch>
          </p:blipFill>
          <p:spPr>
            <a:xfrm>
              <a:off x="1682755" y="862583"/>
              <a:ext cx="1405688" cy="1214967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9E2FD4F0-3B16-411F-B645-6F3F464E121F}"/>
                </a:ext>
              </a:extLst>
            </p:cNvPr>
            <p:cNvSpPr/>
            <p:nvPr/>
          </p:nvSpPr>
          <p:spPr>
            <a:xfrm>
              <a:off x="2029547" y="862583"/>
              <a:ext cx="80021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你的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题目</a:t>
              </a: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D501F7C7-0412-4732-948F-72AE71C9A8C1}"/>
              </a:ext>
            </a:extLst>
          </p:cNvPr>
          <p:cNvSpPr/>
          <p:nvPr/>
        </p:nvSpPr>
        <p:spPr>
          <a:xfrm>
            <a:off x="4299540" y="5818589"/>
            <a:ext cx="441960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请在此处添加详细描述文本，尽量与标题文本语言风格相符合，语言描述尽量简洁生动。请在此处添加详细描述文本，尽量与标题文本语言风格相符合，语言描述尽量简洁生动。</a:t>
            </a:r>
          </a:p>
          <a:p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3166734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4" fill="hold" nodeType="click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29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30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33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34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3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3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41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42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4" fill="hold" nodeType="click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4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4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0" presetID="2" presetClass="entr" presetSubtype="9" fill="hold" nodeType="after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52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53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56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5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60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6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3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64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65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6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69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72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73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0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室内&#10;&#10;已生成高可信度的说明">
            <a:extLst>
              <a:ext uri="{FF2B5EF4-FFF2-40B4-BE49-F238E27FC236}">
                <a16:creationId xmlns:a16="http://schemas.microsoft.com/office/drawing/2014/main" xmlns="" id="{9411EA58-14E0-42B4-AD79-4E10B9AD3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265" y="2298362"/>
            <a:ext cx="2059338" cy="258864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21DFCC63-7C5D-4424-84C0-075095619511}"/>
              </a:ext>
            </a:extLst>
          </p:cNvPr>
          <p:cNvGrpSpPr/>
          <p:nvPr/>
        </p:nvGrpSpPr>
        <p:grpSpPr>
          <a:xfrm>
            <a:off x="5329881" y="393515"/>
            <a:ext cx="1831970" cy="1583412"/>
            <a:chOff x="5329881" y="393515"/>
            <a:chExt cx="1831970" cy="158341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7EC1DF33-D590-4905-96CE-3F7F4AC0B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lum bright="-20000"/>
            </a:blip>
            <a:stretch>
              <a:fillRect/>
            </a:stretch>
          </p:blipFill>
          <p:spPr>
            <a:xfrm>
              <a:off x="5329881" y="393515"/>
              <a:ext cx="1831970" cy="1583412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9EC0856-B7D6-4E31-B3D2-AEBC84EFFE20}"/>
                </a:ext>
              </a:extLst>
            </p:cNvPr>
            <p:cNvSpPr/>
            <p:nvPr/>
          </p:nvSpPr>
          <p:spPr>
            <a:xfrm>
              <a:off x="5810023" y="393515"/>
              <a:ext cx="104288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你的</a:t>
              </a:r>
              <a:endPara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题目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1F36B379-B8A9-40BB-B8FE-38055BB1A8B3}"/>
              </a:ext>
            </a:extLst>
          </p:cNvPr>
          <p:cNvGrpSpPr/>
          <p:nvPr/>
        </p:nvGrpSpPr>
        <p:grpSpPr>
          <a:xfrm>
            <a:off x="3187500" y="870568"/>
            <a:ext cx="1762765" cy="1796192"/>
            <a:chOff x="3187500" y="870568"/>
            <a:chExt cx="1762765" cy="179619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515596BC-DCFD-4D0A-B2C6-8707A28BF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87500" y="870568"/>
              <a:ext cx="1762765" cy="1796192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C30538E2-D895-4BD4-8B12-E104CBA094CD}"/>
                </a:ext>
              </a:extLst>
            </p:cNvPr>
            <p:cNvSpPr/>
            <p:nvPr/>
          </p:nvSpPr>
          <p:spPr>
            <a:xfrm>
              <a:off x="3527492" y="1299896"/>
              <a:ext cx="136164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</a:rPr>
                <a:t>请在此处添加详细描述文本，尽量与标题文本语言风格相符合</a:t>
              </a:r>
              <a:r>
                <a:rPr lang="en-US" altLang="zh-CN" sz="1100" dirty="0">
                  <a:solidFill>
                    <a:schemeClr val="bg1"/>
                  </a:solidFill>
                </a:rPr>
                <a:t>.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F8908848-E3AB-44F0-8517-BB91C46CFCAC}"/>
              </a:ext>
            </a:extLst>
          </p:cNvPr>
          <p:cNvGrpSpPr/>
          <p:nvPr/>
        </p:nvGrpSpPr>
        <p:grpSpPr>
          <a:xfrm>
            <a:off x="7153123" y="1229324"/>
            <a:ext cx="1705534" cy="1680026"/>
            <a:chOff x="7153123" y="1229324"/>
            <a:chExt cx="1705534" cy="1680026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xmlns="" id="{3437B077-B1C1-425F-8BFF-973CC0A2E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53123" y="1229324"/>
              <a:ext cx="1705534" cy="1680026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8CA2E21E-80DA-4B1E-A8E1-2BBD31B55216}"/>
                </a:ext>
              </a:extLst>
            </p:cNvPr>
            <p:cNvSpPr/>
            <p:nvPr/>
          </p:nvSpPr>
          <p:spPr>
            <a:xfrm>
              <a:off x="7389219" y="1592206"/>
              <a:ext cx="136164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</a:rPr>
                <a:t>请在此处添加详细描述文本，尽量与标题文本语言风格相符合</a:t>
              </a:r>
              <a:r>
                <a:rPr lang="en-US" altLang="zh-CN" sz="1100" dirty="0">
                  <a:solidFill>
                    <a:schemeClr val="bg1"/>
                  </a:solidFill>
                </a:rPr>
                <a:t>.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5F017F0-A474-4AF9-B950-F53DCDCEAC1A}"/>
              </a:ext>
            </a:extLst>
          </p:cNvPr>
          <p:cNvGrpSpPr/>
          <p:nvPr/>
        </p:nvGrpSpPr>
        <p:grpSpPr>
          <a:xfrm>
            <a:off x="3051765" y="2999551"/>
            <a:ext cx="1357875" cy="1186267"/>
            <a:chOff x="3051765" y="2999551"/>
            <a:chExt cx="1357875" cy="118626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B5343957-052B-4FB7-AC95-EE5F35511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51765" y="2999551"/>
              <a:ext cx="1357875" cy="1186267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404241FB-20F6-42E2-8C24-6E3117082445}"/>
                </a:ext>
              </a:extLst>
            </p:cNvPr>
            <p:cNvSpPr/>
            <p:nvPr/>
          </p:nvSpPr>
          <p:spPr>
            <a:xfrm>
              <a:off x="3315032" y="3292602"/>
              <a:ext cx="893280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chemeClr val="tx2"/>
                  </a:solidFill>
                </a:rPr>
                <a:t>请在此处添加详细描述文本，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0E51E52F-D1DF-408A-9240-12A2C6203465}"/>
              </a:ext>
            </a:extLst>
          </p:cNvPr>
          <p:cNvGrpSpPr/>
          <p:nvPr/>
        </p:nvGrpSpPr>
        <p:grpSpPr>
          <a:xfrm>
            <a:off x="7318542" y="3230785"/>
            <a:ext cx="1374697" cy="1298891"/>
            <a:chOff x="7318542" y="3230785"/>
            <a:chExt cx="1374697" cy="129889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xmlns="" id="{B0519A1B-ABE3-4AD0-9555-A77D3A8FD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18542" y="3230785"/>
              <a:ext cx="1374697" cy="1298891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6B2A2414-EC32-4FEB-BDC2-369FD703DCE7}"/>
                </a:ext>
              </a:extLst>
            </p:cNvPr>
            <p:cNvSpPr/>
            <p:nvPr/>
          </p:nvSpPr>
          <p:spPr>
            <a:xfrm>
              <a:off x="7623399" y="3580148"/>
              <a:ext cx="893280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chemeClr val="tx2"/>
                  </a:solidFill>
                </a:rPr>
                <a:t>请在此处添加详细描述文本，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ABA5A291-32EC-4FDD-8A4F-59E290DD70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294" y="4480883"/>
            <a:ext cx="4513500" cy="6027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28633E1C-B507-47FA-A197-8C2221D194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1670" y="4531109"/>
            <a:ext cx="4456125" cy="5166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8D56AED7-7E5D-473B-BBCC-5273D31A92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8627795" y="4550934"/>
            <a:ext cx="3676499" cy="49093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148997CC-A6C3-4508-A9A1-B8EC218E0D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1244" y="5225314"/>
            <a:ext cx="3133172" cy="36323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F11C5117-A81D-449A-A0BA-F99DCA42B0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07883" y="5301502"/>
            <a:ext cx="3133172" cy="363230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1006C747-45DC-4343-A96C-325E53074FA5}"/>
              </a:ext>
            </a:extLst>
          </p:cNvPr>
          <p:cNvGrpSpPr/>
          <p:nvPr/>
        </p:nvGrpSpPr>
        <p:grpSpPr>
          <a:xfrm>
            <a:off x="286699" y="349853"/>
            <a:ext cx="1928600" cy="940900"/>
            <a:chOff x="286699" y="349853"/>
            <a:chExt cx="1928600" cy="940900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xmlns="" id="{A6D50D2E-E4A9-488B-9175-0743B17617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 contrast="-40000"/>
            </a:blip>
            <a:stretch>
              <a:fillRect/>
            </a:stretch>
          </p:blipFill>
          <p:spPr>
            <a:xfrm>
              <a:off x="286699" y="349853"/>
              <a:ext cx="1928600" cy="940900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6FA6DCE8-17DD-4813-BF4D-8165F8458AEA}"/>
                </a:ext>
              </a:extLst>
            </p:cNvPr>
            <p:cNvSpPr/>
            <p:nvPr userDrawn="1"/>
          </p:nvSpPr>
          <p:spPr>
            <a:xfrm>
              <a:off x="350752" y="531321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请输入你的题目</a:t>
              </a: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D18B9258-58EE-4925-8B5F-C5B8779A02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85424D26-DCBD-4FA9-AA38-365D559873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28364" y="531321"/>
            <a:ext cx="1615310" cy="67059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CFE6759D-0325-4FF9-9100-C6AB0BAD5C5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52426" y="644873"/>
            <a:ext cx="1318954" cy="62414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E5C47C27-E17F-4BFB-A61D-93F5B1BB0D6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356328" y="1170827"/>
            <a:ext cx="1792940" cy="8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81214"/>
      </p:ext>
    </p:extLst>
  </p:cSld>
  <p:clrMapOvr>
    <a:masterClrMapping/>
  </p:clrMapOvr>
  <p:transition spd="med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1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1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" fill="hold">
                          <p:stCondLst>
                            <p:cond delay="indefinite"/>
                          </p:stCondLst>
                          <p:childTnLst>
                            <p:par>
                              <p:cTn id="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" presetID="2" presetClass="entr" presetSubtype="1" fill="hold" nodeType="clickEffect" p14:presetBounceEnd="7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7000">
                                          <p:cBhvr additive="base">
                                            <p:cTn id="8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7000">
                                          <p:cBhvr additive="base">
                                            <p:cTn id="9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" fill="hold">
                          <p:stCondLst>
                            <p:cond delay="indefinite"/>
                          </p:stCondLst>
                          <p:childTnLst>
                            <p:par>
                              <p:cTn id="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动物, 无脊椎动物&#10;&#10;已生成高可信度的说明">
            <a:extLst>
              <a:ext uri="{FF2B5EF4-FFF2-40B4-BE49-F238E27FC236}">
                <a16:creationId xmlns:a16="http://schemas.microsoft.com/office/drawing/2014/main" xmlns="" id="{041AB66F-09AA-4299-951E-DA70883AB4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452" y="1611982"/>
            <a:ext cx="916894" cy="75494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F7316C44-BDD6-4402-A47E-4DA4BABD3C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564" y="1900273"/>
            <a:ext cx="797065" cy="933315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C6B246C9-6CF5-4E7C-A2D7-2CD07532BAC3}"/>
              </a:ext>
            </a:extLst>
          </p:cNvPr>
          <p:cNvGrpSpPr/>
          <p:nvPr/>
        </p:nvGrpSpPr>
        <p:grpSpPr>
          <a:xfrm>
            <a:off x="4218499" y="2246586"/>
            <a:ext cx="3492628" cy="2298290"/>
            <a:chOff x="4218499" y="2246586"/>
            <a:chExt cx="3492628" cy="229829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905B7759-8B28-42AE-98A8-A3A776C3B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218499" y="2246586"/>
              <a:ext cx="3492628" cy="2298290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17538C91-5516-4EAF-9DC8-CF5EBBA84A8E}"/>
                </a:ext>
              </a:extLst>
            </p:cNvPr>
            <p:cNvSpPr/>
            <p:nvPr/>
          </p:nvSpPr>
          <p:spPr>
            <a:xfrm>
              <a:off x="4534713" y="2562266"/>
              <a:ext cx="2749485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</a:rPr>
                <a:t>请在此处添加详细描述文本，尽量与标题文本语言风格相符合，语言描述尽量简洁生动。请在此处添加详细描述文本，尽量与标题文本语言风格相符合，语言描述尽量简洁生动。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F16CDA52-C8C5-44A7-B58D-2E46F0FC047D}"/>
              </a:ext>
            </a:extLst>
          </p:cNvPr>
          <p:cNvGrpSpPr/>
          <p:nvPr/>
        </p:nvGrpSpPr>
        <p:grpSpPr>
          <a:xfrm>
            <a:off x="1486698" y="2825214"/>
            <a:ext cx="1671282" cy="1351542"/>
            <a:chOff x="1486698" y="2825214"/>
            <a:chExt cx="1671282" cy="135154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xmlns="" id="{3EB8B04B-C2EB-48F7-8B34-D829CA3CE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/>
            </a:blip>
            <a:stretch>
              <a:fillRect/>
            </a:stretch>
          </p:blipFill>
          <p:spPr>
            <a:xfrm>
              <a:off x="1486698" y="2825214"/>
              <a:ext cx="1671282" cy="1351542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286E5087-163B-49A5-8CFC-AD0163819458}"/>
                </a:ext>
              </a:extLst>
            </p:cNvPr>
            <p:cNvSpPr/>
            <p:nvPr/>
          </p:nvSpPr>
          <p:spPr>
            <a:xfrm>
              <a:off x="1632658" y="2926371"/>
              <a:ext cx="1379362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</a:rPr>
                <a:t>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F6FE00BB-C32B-4F8E-9064-ACC383F4E908}"/>
              </a:ext>
            </a:extLst>
          </p:cNvPr>
          <p:cNvGrpSpPr/>
          <p:nvPr/>
        </p:nvGrpSpPr>
        <p:grpSpPr>
          <a:xfrm>
            <a:off x="9081250" y="2767224"/>
            <a:ext cx="1439718" cy="1467522"/>
            <a:chOff x="9081250" y="2767224"/>
            <a:chExt cx="1439718" cy="146752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xmlns="" id="{633382A2-7145-48FD-8B84-960824151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 contrast="-40000"/>
            </a:blip>
            <a:stretch>
              <a:fillRect/>
            </a:stretch>
          </p:blipFill>
          <p:spPr>
            <a:xfrm>
              <a:off x="9081250" y="2767224"/>
              <a:ext cx="1439718" cy="1467522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1E52FE53-E0B4-4115-87FB-3D1636B7C8BA}"/>
                </a:ext>
              </a:extLst>
            </p:cNvPr>
            <p:cNvSpPr/>
            <p:nvPr/>
          </p:nvSpPr>
          <p:spPr>
            <a:xfrm>
              <a:off x="9141606" y="2926370"/>
              <a:ext cx="1379362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</a:rPr>
                <a:t>请在此处添加详细描述文本，尽量与标题文本语言风格相符合，语言描述尽量简洁生动。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049332C-47E7-47B4-A837-F06672E8B08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962" y="1989456"/>
            <a:ext cx="714762" cy="87359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ABA5A291-32EC-4FDD-8A4F-59E290DD70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294" y="4480883"/>
            <a:ext cx="4513500" cy="6027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28633E1C-B507-47FA-A197-8C2221D194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1670" y="4531109"/>
            <a:ext cx="4456125" cy="5166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8D56AED7-7E5D-473B-BBCC-5273D31A92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8627795" y="4550934"/>
            <a:ext cx="3676499" cy="49093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148997CC-A6C3-4508-A9A1-B8EC218E0D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1244" y="5225314"/>
            <a:ext cx="3133172" cy="36323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F11C5117-A81D-449A-A0BA-F99DCA42B0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07883" y="5301502"/>
            <a:ext cx="3133172" cy="36323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006C747-45DC-4343-A96C-325E53074FA5}"/>
              </a:ext>
            </a:extLst>
          </p:cNvPr>
          <p:cNvGrpSpPr/>
          <p:nvPr/>
        </p:nvGrpSpPr>
        <p:grpSpPr>
          <a:xfrm>
            <a:off x="286699" y="349853"/>
            <a:ext cx="1928600" cy="940900"/>
            <a:chOff x="286699" y="349853"/>
            <a:chExt cx="1928600" cy="940900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xmlns="" id="{A6D50D2E-E4A9-488B-9175-0743B17617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 contrast="-40000"/>
            </a:blip>
            <a:stretch>
              <a:fillRect/>
            </a:stretch>
          </p:blipFill>
          <p:spPr>
            <a:xfrm>
              <a:off x="286699" y="349853"/>
              <a:ext cx="1928600" cy="940900"/>
            </a:xfrm>
            <a:prstGeom prst="rect">
              <a:avLst/>
            </a:prstGeom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6FA6DCE8-17DD-4813-BF4D-8165F8458AEA}"/>
                </a:ext>
              </a:extLst>
            </p:cNvPr>
            <p:cNvSpPr/>
            <p:nvPr userDrawn="1"/>
          </p:nvSpPr>
          <p:spPr>
            <a:xfrm>
              <a:off x="350752" y="531321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请输入你的题目</a:t>
              </a:r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D18B9258-58EE-4925-8B5F-C5B8779A02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85424D26-DCBD-4FA9-AA38-365D559873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28364" y="531321"/>
            <a:ext cx="1615310" cy="67059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CFE6759D-0325-4FF9-9100-C6AB0BAD5C5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52426" y="644873"/>
            <a:ext cx="1318954" cy="62414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E5C47C27-E17F-4BFB-A61D-93F5B1BB0D6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356328" y="1170827"/>
            <a:ext cx="1792940" cy="8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37581"/>
      </p:ext>
    </p:extLst>
  </p:cSld>
  <p:clrMapOvr>
    <a:masterClrMapping/>
  </p:clrMapOvr>
  <p:transition spd="med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1" fill="hold" nodeType="clickEffect" p14:presetBounceEnd="7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000">
                                          <p:cBhvr additive="base">
                                            <p:cTn id="2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000">
                                          <p:cBhvr additive="base">
                                            <p:cTn id="2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 p14:presetBounceEnd="7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000">
                                          <p:cBhvr additive="base">
                                            <p:cTn id="2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000">
                                          <p:cBhvr additive="base">
                                            <p:cTn id="2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nodeType="withEffect" p14:presetBounceEnd="7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000">
                                          <p:cBhvr additive="base">
                                            <p:cTn id="2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000">
                                          <p:cBhvr additive="base">
                                            <p:cTn id="3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2" presetClass="entr" presetSubtype="1" fill="hold" nodeType="clickEffect" p14:presetBounceEnd="7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7000">
                                          <p:cBhvr additive="base">
                                            <p:cTn id="7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7000">
                                          <p:cBhvr additive="base">
                                            <p:cTn id="80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CEBCC89A-C66A-4C72-96A1-8105DD8E576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49088" y="1234911"/>
            <a:ext cx="778094" cy="323084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0606B91-C36D-458F-A9C0-82EB677DA95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V="1">
            <a:off x="7282395" y="1234910"/>
            <a:ext cx="778094" cy="3230841"/>
          </a:xfrm>
          <a:prstGeom prst="rect">
            <a:avLst/>
          </a:prstGeom>
        </p:spPr>
      </p:pic>
      <p:pic>
        <p:nvPicPr>
          <p:cNvPr id="4" name="图片 3" descr="图片包含 室内&#10;&#10;已生成高可信度的说明">
            <a:extLst>
              <a:ext uri="{FF2B5EF4-FFF2-40B4-BE49-F238E27FC236}">
                <a16:creationId xmlns:a16="http://schemas.microsoft.com/office/drawing/2014/main" xmlns="" id="{7F5B676A-E65E-44C2-B709-9439C04BC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960" y="2194667"/>
            <a:ext cx="2059338" cy="258864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AEDA2B0D-3A82-4FA7-BE02-DF693EC0F7BC}"/>
              </a:ext>
            </a:extLst>
          </p:cNvPr>
          <p:cNvSpPr/>
          <p:nvPr/>
        </p:nvSpPr>
        <p:spPr>
          <a:xfrm>
            <a:off x="8060489" y="2455694"/>
            <a:ext cx="3159853" cy="1033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请在此处添加详细描述文本，尽量与标题文本语言风格相符合，语言描述尽量简洁生动。请在此处添加详细描述文本，尽量与标题文本语言风格相符合，语言描述尽量简洁生动。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8304B6D-AF59-4A8F-8D2E-C9A38BF021C0}"/>
              </a:ext>
            </a:extLst>
          </p:cNvPr>
          <p:cNvSpPr/>
          <p:nvPr/>
        </p:nvSpPr>
        <p:spPr>
          <a:xfrm>
            <a:off x="1066344" y="2455694"/>
            <a:ext cx="3159853" cy="1033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请在此处添加详细描述文本，尽量与标题文本语言风格相符合，语言描述尽量简洁生动。请在此处添加详细描述文本，尽量与标题文本语言风格相符合，语言描述尽量简洁生动。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ABA5A291-32EC-4FDD-8A4F-59E290DD7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94" y="4480883"/>
            <a:ext cx="4513500" cy="602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28633E1C-B507-47FA-A197-8C2221D194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1670" y="4531109"/>
            <a:ext cx="4456125" cy="516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8D56AED7-7E5D-473B-BBCC-5273D31A9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627795" y="4550934"/>
            <a:ext cx="3676499" cy="4909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148997CC-A6C3-4508-A9A1-B8EC218E0D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1244" y="5225314"/>
            <a:ext cx="3133172" cy="3632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F11C5117-A81D-449A-A0BA-F99DCA42B0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7883" y="5301502"/>
            <a:ext cx="3133172" cy="363230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1006C747-45DC-4343-A96C-325E53074FA5}"/>
              </a:ext>
            </a:extLst>
          </p:cNvPr>
          <p:cNvGrpSpPr/>
          <p:nvPr/>
        </p:nvGrpSpPr>
        <p:grpSpPr>
          <a:xfrm>
            <a:off x="286699" y="349853"/>
            <a:ext cx="1928600" cy="940900"/>
            <a:chOff x="286699" y="349853"/>
            <a:chExt cx="1928600" cy="94090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xmlns="" id="{A6D50D2E-E4A9-488B-9175-0743B17617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 contrast="-40000"/>
            </a:blip>
            <a:stretch>
              <a:fillRect/>
            </a:stretch>
          </p:blipFill>
          <p:spPr>
            <a:xfrm>
              <a:off x="286699" y="349853"/>
              <a:ext cx="1928600" cy="940900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6FA6DCE8-17DD-4813-BF4D-8165F8458AEA}"/>
                </a:ext>
              </a:extLst>
            </p:cNvPr>
            <p:cNvSpPr/>
            <p:nvPr userDrawn="1"/>
          </p:nvSpPr>
          <p:spPr>
            <a:xfrm>
              <a:off x="350752" y="531321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请输入你的题目</a:t>
              </a: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D18B9258-58EE-4925-8B5F-C5B8779A02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85424D26-DCBD-4FA9-AA38-365D559873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8364" y="531321"/>
            <a:ext cx="1615310" cy="67059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CFE6759D-0325-4FF9-9100-C6AB0BAD5C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2426" y="644873"/>
            <a:ext cx="1318954" cy="62414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E5C47C27-E17F-4BFB-A61D-93F5B1BB0D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56328" y="1170827"/>
            <a:ext cx="1792940" cy="8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677"/>
      </p:ext>
    </p:extLst>
  </p:cSld>
  <p:clrMapOvr>
    <a:masterClrMapping/>
  </p:clrMapOvr>
  <p:transition spd="med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2" presetClass="entr" presetSubtype="1" fill="hold" nodeType="clickEffect" p14:presetBounceEnd="7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7000">
                                          <p:cBhvr additive="base">
                                            <p:cTn id="7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7000">
                                          <p:cBhvr additive="base">
                                            <p:cTn id="7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6CD1082A-A697-4A9B-ACDF-80C2AD9E08E6}"/>
              </a:ext>
            </a:extLst>
          </p:cNvPr>
          <p:cNvGrpSpPr/>
          <p:nvPr/>
        </p:nvGrpSpPr>
        <p:grpSpPr>
          <a:xfrm>
            <a:off x="-31378" y="3072189"/>
            <a:ext cx="12223378" cy="641670"/>
            <a:chOff x="-31378" y="3072189"/>
            <a:chExt cx="12223378" cy="64167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54E6147E-6288-41AD-B754-4A154B708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378" y="3072189"/>
              <a:ext cx="4513500" cy="6027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B867E8CA-D090-48DF-AF95-5307C4766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9376" y="3197259"/>
              <a:ext cx="4456125" cy="5166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32AE94B9-27C9-4BB7-A117-07D09225E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8515501" y="3217084"/>
              <a:ext cx="3676499" cy="490933"/>
            </a:xfrm>
            <a:prstGeom prst="rect">
              <a:avLst/>
            </a:prstGeom>
          </p:spPr>
        </p:pic>
      </p:grpSp>
      <p:pic>
        <p:nvPicPr>
          <p:cNvPr id="14" name="图片 13" descr="图片包含 动物, 无脊椎动物&#10;&#10;已生成高可信度的说明">
            <a:extLst>
              <a:ext uri="{FF2B5EF4-FFF2-40B4-BE49-F238E27FC236}">
                <a16:creationId xmlns:a16="http://schemas.microsoft.com/office/drawing/2014/main" xmlns="" id="{46E61F18-3634-4E18-BCDC-2BE88FCBEC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77" y="2618590"/>
            <a:ext cx="916894" cy="754949"/>
          </a:xfrm>
          <a:prstGeom prst="rect">
            <a:avLst/>
          </a:prstGeom>
        </p:spPr>
      </p:pic>
      <p:pic>
        <p:nvPicPr>
          <p:cNvPr id="15" name="图片 14" descr="图片包含 动物, 无脊椎动物&#10;&#10;已生成高可信度的说明">
            <a:extLst>
              <a:ext uri="{FF2B5EF4-FFF2-40B4-BE49-F238E27FC236}">
                <a16:creationId xmlns:a16="http://schemas.microsoft.com/office/drawing/2014/main" xmlns="" id="{16BCD992-7744-4C31-B2E4-EC7760F26B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74608" y="2707601"/>
            <a:ext cx="916894" cy="754949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80AEF2F5-8337-4BFB-A1C4-18920317CD51}"/>
              </a:ext>
            </a:extLst>
          </p:cNvPr>
          <p:cNvGrpSpPr/>
          <p:nvPr/>
        </p:nvGrpSpPr>
        <p:grpSpPr>
          <a:xfrm>
            <a:off x="2518745" y="2054898"/>
            <a:ext cx="1096051" cy="957533"/>
            <a:chOff x="2518745" y="2054898"/>
            <a:chExt cx="1096051" cy="95753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99D5C34B-94BC-42F3-83E5-FAACE8C0B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18745" y="2054898"/>
              <a:ext cx="1096051" cy="957533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31E43216-CB46-4297-9F72-BE9EE0FD6DB2}"/>
                </a:ext>
              </a:extLst>
            </p:cNvPr>
            <p:cNvSpPr/>
            <p:nvPr/>
          </p:nvSpPr>
          <p:spPr>
            <a:xfrm>
              <a:off x="2765277" y="2228747"/>
              <a:ext cx="7245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F08F99B3-F427-46AC-B92E-8DA805F76CA4}"/>
              </a:ext>
            </a:extLst>
          </p:cNvPr>
          <p:cNvGrpSpPr/>
          <p:nvPr/>
        </p:nvGrpSpPr>
        <p:grpSpPr>
          <a:xfrm>
            <a:off x="5705537" y="2068783"/>
            <a:ext cx="1096051" cy="957533"/>
            <a:chOff x="5705537" y="2068783"/>
            <a:chExt cx="1096051" cy="957533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xmlns="" id="{D339726A-48EE-4227-AF06-521071D2B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5537" y="2068783"/>
              <a:ext cx="1096051" cy="957533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C33BB55A-0897-428A-A2C6-C0E5F09DE4A4}"/>
                </a:ext>
              </a:extLst>
            </p:cNvPr>
            <p:cNvSpPr/>
            <p:nvPr/>
          </p:nvSpPr>
          <p:spPr>
            <a:xfrm>
              <a:off x="5948958" y="2210498"/>
              <a:ext cx="7245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2AF7A91F-BB43-4C41-B453-EDE9CAF1CA83}"/>
              </a:ext>
            </a:extLst>
          </p:cNvPr>
          <p:cNvGrpSpPr/>
          <p:nvPr/>
        </p:nvGrpSpPr>
        <p:grpSpPr>
          <a:xfrm>
            <a:off x="8831656" y="2085156"/>
            <a:ext cx="1096051" cy="957533"/>
            <a:chOff x="8831656" y="2085156"/>
            <a:chExt cx="1096051" cy="957533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BB28EAA6-3218-4078-9F45-7436091D8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31656" y="2085156"/>
              <a:ext cx="1096051" cy="957533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45B41E70-805D-4248-8CA6-2DE836A7E32C}"/>
                </a:ext>
              </a:extLst>
            </p:cNvPr>
            <p:cNvSpPr/>
            <p:nvPr/>
          </p:nvSpPr>
          <p:spPr>
            <a:xfrm>
              <a:off x="9071965" y="2254048"/>
              <a:ext cx="7245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BCF7ECBC-CEA7-40C8-92F8-DE52CAE5F754}"/>
              </a:ext>
            </a:extLst>
          </p:cNvPr>
          <p:cNvGrpSpPr/>
          <p:nvPr/>
        </p:nvGrpSpPr>
        <p:grpSpPr>
          <a:xfrm>
            <a:off x="7387597" y="4180249"/>
            <a:ext cx="1127904" cy="1149292"/>
            <a:chOff x="7387597" y="4180249"/>
            <a:chExt cx="1127904" cy="1149292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xmlns="" id="{EA417773-2745-46DC-B805-785196F07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87597" y="4180249"/>
              <a:ext cx="1127904" cy="1149292"/>
            </a:xfrm>
            <a:prstGeom prst="rect">
              <a:avLst/>
            </a:prstGeom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9850E22C-1A56-4A58-8CE8-B89C7BC10F8C}"/>
                </a:ext>
              </a:extLst>
            </p:cNvPr>
            <p:cNvSpPr/>
            <p:nvPr/>
          </p:nvSpPr>
          <p:spPr>
            <a:xfrm>
              <a:off x="7663675" y="4431729"/>
              <a:ext cx="7245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A38920AA-E2A3-42A5-8860-003A9CBEEE46}"/>
              </a:ext>
            </a:extLst>
          </p:cNvPr>
          <p:cNvGrpSpPr/>
          <p:nvPr/>
        </p:nvGrpSpPr>
        <p:grpSpPr>
          <a:xfrm>
            <a:off x="4314268" y="4180249"/>
            <a:ext cx="1127904" cy="1149292"/>
            <a:chOff x="4314268" y="4180249"/>
            <a:chExt cx="1127904" cy="1149292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xmlns="" id="{C8AE4851-6502-4D93-BC9C-77FDAA337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14268" y="4180249"/>
              <a:ext cx="1127904" cy="1149292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144FA090-40AA-47C0-ABBA-82B72098B265}"/>
                </a:ext>
              </a:extLst>
            </p:cNvPr>
            <p:cNvSpPr/>
            <p:nvPr/>
          </p:nvSpPr>
          <p:spPr>
            <a:xfrm>
              <a:off x="4535563" y="4371608"/>
              <a:ext cx="7245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4C74D526-D83C-40D8-A475-6789C0EAF1B8}"/>
              </a:ext>
            </a:extLst>
          </p:cNvPr>
          <p:cNvGrpSpPr/>
          <p:nvPr/>
        </p:nvGrpSpPr>
        <p:grpSpPr>
          <a:xfrm>
            <a:off x="1213371" y="4180249"/>
            <a:ext cx="1127904" cy="1149292"/>
            <a:chOff x="1213371" y="4180249"/>
            <a:chExt cx="1127904" cy="1149292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xmlns="" id="{87D1D2F7-3CBF-46FC-8150-3EDFAC183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3371" y="4180249"/>
              <a:ext cx="1127904" cy="1149292"/>
            </a:xfrm>
            <a:prstGeom prst="rect">
              <a:avLst/>
            </a:prstGeom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046495C0-BB63-4B8A-8AD5-5FADBE303B3E}"/>
                </a:ext>
              </a:extLst>
            </p:cNvPr>
            <p:cNvSpPr/>
            <p:nvPr/>
          </p:nvSpPr>
          <p:spPr>
            <a:xfrm>
              <a:off x="1473230" y="4431728"/>
              <a:ext cx="7245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C42247E3-002E-465C-B725-ADEA9DCF93AF}"/>
              </a:ext>
            </a:extLst>
          </p:cNvPr>
          <p:cNvSpPr txBox="1"/>
          <p:nvPr/>
        </p:nvSpPr>
        <p:spPr>
          <a:xfrm>
            <a:off x="1469676" y="366774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50A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endParaRPr lang="zh-CN" altLang="en-US" dirty="0">
              <a:solidFill>
                <a:srgbClr val="50A0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9D2AC626-65FB-4269-B7BD-0A8470BBF3D4}"/>
              </a:ext>
            </a:extLst>
          </p:cNvPr>
          <p:cNvSpPr txBox="1"/>
          <p:nvPr/>
        </p:nvSpPr>
        <p:spPr>
          <a:xfrm>
            <a:off x="2917711" y="365139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50A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dirty="0">
              <a:solidFill>
                <a:srgbClr val="50A0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F83733EC-2FBB-4D45-B9FB-AD55F3FE7E9C}"/>
              </a:ext>
            </a:extLst>
          </p:cNvPr>
          <p:cNvSpPr txBox="1"/>
          <p:nvPr/>
        </p:nvSpPr>
        <p:spPr>
          <a:xfrm>
            <a:off x="4561920" y="366774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50A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endParaRPr lang="zh-CN" altLang="en-US" dirty="0">
              <a:solidFill>
                <a:srgbClr val="50A0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BDC440B9-9EC5-4F96-B57F-A057E5C8D7D2}"/>
              </a:ext>
            </a:extLst>
          </p:cNvPr>
          <p:cNvSpPr txBox="1"/>
          <p:nvPr/>
        </p:nvSpPr>
        <p:spPr>
          <a:xfrm>
            <a:off x="6062000" y="366074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50A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zh-CN" altLang="en-US" dirty="0">
              <a:solidFill>
                <a:srgbClr val="50A0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2F0EA005-E588-4A1B-A399-C0B2CD48F677}"/>
              </a:ext>
            </a:extLst>
          </p:cNvPr>
          <p:cNvSpPr txBox="1"/>
          <p:nvPr/>
        </p:nvSpPr>
        <p:spPr>
          <a:xfrm>
            <a:off x="7562080" y="366074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50A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dirty="0">
              <a:solidFill>
                <a:srgbClr val="50A0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CA571C4C-8736-459F-9827-70FA303324D1}"/>
              </a:ext>
            </a:extLst>
          </p:cNvPr>
          <p:cNvSpPr txBox="1"/>
          <p:nvPr/>
        </p:nvSpPr>
        <p:spPr>
          <a:xfrm>
            <a:off x="9018045" y="368724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50A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endParaRPr lang="zh-CN" altLang="en-US" dirty="0">
              <a:solidFill>
                <a:srgbClr val="50A0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A6D50D2E-E4A9-488B-9175-0743B176171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lum bright="20000" contrast="-40000"/>
          </a:blip>
          <a:stretch>
            <a:fillRect/>
          </a:stretch>
        </p:blipFill>
        <p:spPr>
          <a:xfrm>
            <a:off x="286699" y="349853"/>
            <a:ext cx="1928600" cy="9409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xmlns="" id="{D18B9258-58EE-4925-8B5F-C5B8779A02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xmlns="" id="{85424D26-DCBD-4FA9-AA38-365D559873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28364" y="531321"/>
            <a:ext cx="1615310" cy="67059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xmlns="" id="{CFE6759D-0325-4FF9-9100-C6AB0BAD5C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2426" y="644873"/>
            <a:ext cx="1318954" cy="62414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xmlns="" id="{E5C47C27-E17F-4BFB-A61D-93F5B1BB0D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356328" y="1170827"/>
            <a:ext cx="1792940" cy="867805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6FA6DCE8-17DD-4813-BF4D-8165F8458AEA}"/>
              </a:ext>
            </a:extLst>
          </p:cNvPr>
          <p:cNvSpPr/>
          <p:nvPr/>
        </p:nvSpPr>
        <p:spPr>
          <a:xfrm>
            <a:off x="350752" y="53132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请输入你的题目</a:t>
            </a:r>
          </a:p>
        </p:txBody>
      </p:sp>
    </p:spTree>
    <p:extLst>
      <p:ext uri="{BB962C8B-B14F-4D97-AF65-F5344CB8AC3E}">
        <p14:creationId xmlns:p14="http://schemas.microsoft.com/office/powerpoint/2010/main" val="1374986942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6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8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9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0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1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2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3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4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5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26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34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35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6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37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8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39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0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41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4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5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5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6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2" presetClass="entr" presetSubtype="1" fill="hold" nodeType="click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76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77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1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80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81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1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84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85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88" dur="1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89" dur="1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92" dur="1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93" dur="1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4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96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97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6" grpId="0"/>
          <p:bldP spid="27" grpId="0"/>
          <p:bldP spid="28" grpId="0"/>
          <p:bldP spid="29" grpId="0"/>
          <p:bldP spid="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6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8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9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0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1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2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3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4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5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26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34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35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6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37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8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39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0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41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4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5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5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6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1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1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1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1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6" grpId="0"/>
          <p:bldP spid="27" grpId="0"/>
          <p:bldP spid="28" grpId="0"/>
          <p:bldP spid="29" grpId="0"/>
          <p:bldP spid="30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FEFD0E1D-15ED-41D3-89D0-86D43D70E6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lum bright="-20000" contrast="40000"/>
          </a:blip>
          <a:stretch>
            <a:fillRect/>
          </a:stretch>
        </p:blipFill>
        <p:spPr>
          <a:xfrm rot="5400000">
            <a:off x="4281918" y="2484517"/>
            <a:ext cx="3456267" cy="618038"/>
          </a:xfrm>
          <a:prstGeom prst="rect">
            <a:avLst/>
          </a:prstGeom>
        </p:spPr>
      </p:pic>
      <p:pic>
        <p:nvPicPr>
          <p:cNvPr id="3" name="图片 2" descr="图片包含 照片&#10;&#10;已生成极高可信度的说明">
            <a:extLst>
              <a:ext uri="{FF2B5EF4-FFF2-40B4-BE49-F238E27FC236}">
                <a16:creationId xmlns:a16="http://schemas.microsoft.com/office/drawing/2014/main" xmlns="" id="{BE5B129F-9259-4037-B19E-DE830C810D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84" y="2525086"/>
            <a:ext cx="1230174" cy="1692881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256B874C-BB42-40BD-A825-6D44A85CA75E}"/>
              </a:ext>
            </a:extLst>
          </p:cNvPr>
          <p:cNvGrpSpPr/>
          <p:nvPr/>
        </p:nvGrpSpPr>
        <p:grpSpPr>
          <a:xfrm>
            <a:off x="4469991" y="1545995"/>
            <a:ext cx="1023188" cy="947100"/>
            <a:chOff x="4469991" y="1545995"/>
            <a:chExt cx="1023188" cy="9471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8C752C69-0753-45EF-BC02-B84406A02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69991" y="1545995"/>
              <a:ext cx="1023188" cy="94710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B1C08028-9014-402D-89A4-556AAF18E7A3}"/>
                </a:ext>
              </a:extLst>
            </p:cNvPr>
            <p:cNvSpPr/>
            <p:nvPr/>
          </p:nvSpPr>
          <p:spPr>
            <a:xfrm>
              <a:off x="4679072" y="1631928"/>
              <a:ext cx="77706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你的题目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00BF439D-3683-41EB-AAE9-FA100DB670A5}"/>
              </a:ext>
            </a:extLst>
          </p:cNvPr>
          <p:cNvGrpSpPr/>
          <p:nvPr/>
        </p:nvGrpSpPr>
        <p:grpSpPr>
          <a:xfrm>
            <a:off x="6624941" y="3270867"/>
            <a:ext cx="1023188" cy="947100"/>
            <a:chOff x="6624941" y="3270867"/>
            <a:chExt cx="1023188" cy="94710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xmlns="" id="{FF49E6F1-F4D4-41BC-9E3E-A32D2EACE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24941" y="3270867"/>
              <a:ext cx="1023188" cy="947100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67544948-480C-476E-9CCF-1CAF903579B2}"/>
                </a:ext>
              </a:extLst>
            </p:cNvPr>
            <p:cNvSpPr/>
            <p:nvPr/>
          </p:nvSpPr>
          <p:spPr>
            <a:xfrm>
              <a:off x="6871060" y="3378082"/>
              <a:ext cx="77706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你的题目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0D91D0A9-596B-48BB-877F-FB8EC70A352E}"/>
              </a:ext>
            </a:extLst>
          </p:cNvPr>
          <p:cNvGrpSpPr/>
          <p:nvPr/>
        </p:nvGrpSpPr>
        <p:grpSpPr>
          <a:xfrm>
            <a:off x="6670858" y="1545995"/>
            <a:ext cx="949473" cy="813167"/>
            <a:chOff x="6670858" y="1545995"/>
            <a:chExt cx="949473" cy="81316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3904BF1A-BF1C-4316-9C47-A745FD220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70858" y="1545995"/>
              <a:ext cx="860625" cy="813167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9F6C307F-BEA5-4810-A2D0-91F414AA10C2}"/>
                </a:ext>
              </a:extLst>
            </p:cNvPr>
            <p:cNvSpPr/>
            <p:nvPr/>
          </p:nvSpPr>
          <p:spPr>
            <a:xfrm>
              <a:off x="6843262" y="1650841"/>
              <a:ext cx="77706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DE457063-1006-4BF3-9DE1-1A07022411E6}"/>
              </a:ext>
            </a:extLst>
          </p:cNvPr>
          <p:cNvGrpSpPr/>
          <p:nvPr/>
        </p:nvGrpSpPr>
        <p:grpSpPr>
          <a:xfrm>
            <a:off x="4536638" y="3149690"/>
            <a:ext cx="919503" cy="813167"/>
            <a:chOff x="4536638" y="3149690"/>
            <a:chExt cx="919503" cy="813167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813DE1EE-C0FA-4ABC-8198-618FE1235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36638" y="3149690"/>
              <a:ext cx="860625" cy="813167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FA115EA3-C691-40D7-BA41-D254C3965EC6}"/>
                </a:ext>
              </a:extLst>
            </p:cNvPr>
            <p:cNvSpPr/>
            <p:nvPr/>
          </p:nvSpPr>
          <p:spPr>
            <a:xfrm>
              <a:off x="4679072" y="3237546"/>
              <a:ext cx="77706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62409FDF-D4CB-4576-A2B5-4CCD038669ED}"/>
              </a:ext>
            </a:extLst>
          </p:cNvPr>
          <p:cNvSpPr/>
          <p:nvPr/>
        </p:nvSpPr>
        <p:spPr>
          <a:xfrm>
            <a:off x="7879675" y="1624233"/>
            <a:ext cx="214779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79BF1CA8-C6A2-41A0-A39C-8486CE6CB292}"/>
              </a:ext>
            </a:extLst>
          </p:cNvPr>
          <p:cNvSpPr/>
          <p:nvPr/>
        </p:nvSpPr>
        <p:spPr>
          <a:xfrm>
            <a:off x="7899077" y="3378082"/>
            <a:ext cx="214779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051D635B-5D70-43DD-BDB3-90F533B209EF}"/>
              </a:ext>
            </a:extLst>
          </p:cNvPr>
          <p:cNvSpPr/>
          <p:nvPr/>
        </p:nvSpPr>
        <p:spPr>
          <a:xfrm>
            <a:off x="2235042" y="1758998"/>
            <a:ext cx="214779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C84BBD1B-2901-49FB-8E4D-94D3AD67758B}"/>
              </a:ext>
            </a:extLst>
          </p:cNvPr>
          <p:cNvSpPr/>
          <p:nvPr/>
        </p:nvSpPr>
        <p:spPr>
          <a:xfrm>
            <a:off x="2254444" y="3512847"/>
            <a:ext cx="214779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请在此处添加详细描述文本，尽量与标题文本语言风格相符合，语言描述尽量简洁生动。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ABA5A291-32EC-4FDD-8A4F-59E290DD70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294" y="4480883"/>
            <a:ext cx="4513500" cy="6027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28633E1C-B507-47FA-A197-8C2221D194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1670" y="4531109"/>
            <a:ext cx="4456125" cy="5166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8D56AED7-7E5D-473B-BBCC-5273D31A92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627795" y="4550934"/>
            <a:ext cx="3676499" cy="49093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148997CC-A6C3-4508-A9A1-B8EC218E0D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1244" y="5225314"/>
            <a:ext cx="3133172" cy="36323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F11C5117-A81D-449A-A0BA-F99DCA42B0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7883" y="5301502"/>
            <a:ext cx="3133172" cy="363230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1006C747-45DC-4343-A96C-325E53074FA5}"/>
              </a:ext>
            </a:extLst>
          </p:cNvPr>
          <p:cNvGrpSpPr/>
          <p:nvPr/>
        </p:nvGrpSpPr>
        <p:grpSpPr>
          <a:xfrm>
            <a:off x="286699" y="349853"/>
            <a:ext cx="1928600" cy="940900"/>
            <a:chOff x="286699" y="349853"/>
            <a:chExt cx="1928600" cy="940900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xmlns="" id="{A6D50D2E-E4A9-488B-9175-0743B17617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 contrast="-40000"/>
            </a:blip>
            <a:stretch>
              <a:fillRect/>
            </a:stretch>
          </p:blipFill>
          <p:spPr>
            <a:xfrm>
              <a:off x="286699" y="349853"/>
              <a:ext cx="1928600" cy="940900"/>
            </a:xfrm>
            <a:prstGeom prst="rect">
              <a:avLst/>
            </a:prstGeom>
          </p:spPr>
        </p:pic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6FA6DCE8-17DD-4813-BF4D-8165F8458AEA}"/>
                </a:ext>
              </a:extLst>
            </p:cNvPr>
            <p:cNvSpPr/>
            <p:nvPr userDrawn="1"/>
          </p:nvSpPr>
          <p:spPr>
            <a:xfrm>
              <a:off x="350752" y="531321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请输入你的题目</a:t>
              </a: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D18B9258-58EE-4925-8B5F-C5B8779A02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85424D26-DCBD-4FA9-AA38-365D559873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28364" y="531321"/>
            <a:ext cx="1615310" cy="67059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CFE6759D-0325-4FF9-9100-C6AB0BAD5C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52426" y="644873"/>
            <a:ext cx="1318954" cy="62414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E5C47C27-E17F-4BFB-A61D-93F5B1BB0D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356328" y="1170827"/>
            <a:ext cx="1792940" cy="8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88303"/>
      </p:ext>
    </p:extLst>
  </p:cSld>
  <p:clrMapOvr>
    <a:masterClrMapping/>
  </p:clrMapOvr>
  <p:transition spd="med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nodeType="click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0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5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2" presetClass="entr" presetSubtype="1" fill="hold" nodeType="clickEffect" p14:presetBounceEnd="7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7000">
                                          <p:cBhvr additive="base">
                                            <p:cTn id="10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7000">
                                          <p:cBhvr additive="base">
                                            <p:cTn id="10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4" grpId="0"/>
          <p:bldP spid="15" grpId="0"/>
          <p:bldP spid="1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0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5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4" grpId="0"/>
          <p:bldP spid="15" grpId="0"/>
          <p:bldP spid="16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图片包含 黑色, 服装&#10;&#10;已生成高可信度的说明">
            <a:extLst>
              <a:ext uri="{FF2B5EF4-FFF2-40B4-BE49-F238E27FC236}">
                <a16:creationId xmlns:a16="http://schemas.microsoft.com/office/drawing/2014/main" xmlns="" id="{6756BE66-576C-47F5-85AE-2A24646A5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04" y="2397256"/>
            <a:ext cx="1784448" cy="245361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A9AC046F-6376-406F-89DF-6079E25476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919" y="3748059"/>
            <a:ext cx="987772" cy="113132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56337B56-79CF-478A-9BBA-498AA90DA7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636" y="2958975"/>
            <a:ext cx="1197583" cy="1823258"/>
          </a:xfrm>
          <a:prstGeom prst="rect">
            <a:avLst/>
          </a:prstGeom>
        </p:spPr>
      </p:pic>
      <p:pic>
        <p:nvPicPr>
          <p:cNvPr id="21" name="图片 20" descr="图片包含 室内&#10;&#10;已生成高可信度的说明">
            <a:extLst>
              <a:ext uri="{FF2B5EF4-FFF2-40B4-BE49-F238E27FC236}">
                <a16:creationId xmlns:a16="http://schemas.microsoft.com/office/drawing/2014/main" xmlns="" id="{60497382-E438-4CD2-8A6F-FA5B6119E8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28" y="3500435"/>
            <a:ext cx="1051276" cy="132148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252F157-12B1-4873-B78C-A80AC812E5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380" y="1052499"/>
            <a:ext cx="1589878" cy="1566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729E6F7-75B2-47EE-8DD2-CD3C27D8ED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4694" y="1550906"/>
            <a:ext cx="1557884" cy="1587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BA6C13E-5840-4544-B2B3-427AF60D72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7752" y="1858125"/>
            <a:ext cx="1023188" cy="947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261103D-E3EE-45EF-AF56-853E292D7B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07509" y="2086512"/>
            <a:ext cx="860625" cy="8131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5EBD8113-D5D3-4DA0-980A-5DAAB47042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09340" y="459366"/>
            <a:ext cx="1357875" cy="11862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08DC6493-6E34-473C-904B-C7642F082C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44946" y="3624138"/>
            <a:ext cx="1023188" cy="9471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D7773255-C256-4182-9C3F-FD9D695476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62578" y="251329"/>
            <a:ext cx="2120415" cy="102940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1EF6FFFF-58C8-4A5A-A04B-13FD31EF6E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294" y="4480883"/>
            <a:ext cx="4513500" cy="6027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75EC3EF9-212B-4EC6-B7F3-D48974A59E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71670" y="4531109"/>
            <a:ext cx="4456125" cy="5166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0E49521E-3EDA-4C2A-8E25-736339025D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8645064" y="4531109"/>
            <a:ext cx="3676499" cy="49093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48272E7A-F8CD-4B4C-9F03-3051DF3523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61244" y="5225314"/>
            <a:ext cx="3133172" cy="36323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5FEBD1B3-C7C2-41CE-81F6-90E21D72387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07883" y="5301502"/>
            <a:ext cx="3133172" cy="36323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D501F7C7-0412-4732-948F-72AE71C9A8C1}"/>
              </a:ext>
            </a:extLst>
          </p:cNvPr>
          <p:cNvSpPr/>
          <p:nvPr/>
        </p:nvSpPr>
        <p:spPr>
          <a:xfrm>
            <a:off x="4299540" y="5818589"/>
            <a:ext cx="441960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050" dirty="0">
              <a:solidFill>
                <a:srgbClr val="50A0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solidFill>
                  <a:srgbClr val="50A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请在此处添加详细描述文本，尽量与标题文本语言风格相符合，语言描述尽量简洁生动。请在此处添加详细描述文本，尽量与标题文本语言风格相符合，语言描述尽量简洁生动。</a:t>
            </a:r>
          </a:p>
          <a:p>
            <a:endParaRPr lang="zh-CN" altLang="en-US" sz="1050" dirty="0">
              <a:solidFill>
                <a:srgbClr val="50A0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4A7F93C9-5700-4BFF-8EF3-F326D89906CB}"/>
              </a:ext>
            </a:extLst>
          </p:cNvPr>
          <p:cNvGrpSpPr/>
          <p:nvPr/>
        </p:nvGrpSpPr>
        <p:grpSpPr>
          <a:xfrm>
            <a:off x="3874557" y="879262"/>
            <a:ext cx="1439718" cy="1467522"/>
            <a:chOff x="3905935" y="1626940"/>
            <a:chExt cx="1439718" cy="1467522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xmlns="" id="{8EC6BCFF-6D9E-44AD-B506-7D7200F7A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905935" y="1626940"/>
              <a:ext cx="1439718" cy="1467522"/>
            </a:xfrm>
            <a:prstGeom prst="rect">
              <a:avLst/>
            </a:prstGeom>
          </p:spPr>
        </p:pic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9ABF50D9-E8EE-421A-A50D-0F3D50B281DA}"/>
                </a:ext>
              </a:extLst>
            </p:cNvPr>
            <p:cNvSpPr/>
            <p:nvPr/>
          </p:nvSpPr>
          <p:spPr>
            <a:xfrm>
              <a:off x="4165693" y="1844242"/>
              <a:ext cx="80021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你的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题目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9076178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4" fill="hold" nodeType="click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29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30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33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34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3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3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41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42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4" presetID="2" presetClass="entr" presetSubtype="4" fill="hold" nodeType="after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4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47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9" presetID="2" presetClass="entr" presetSubtype="9" fill="hold" nodeType="after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51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52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55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56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59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60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3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63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64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6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6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71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72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9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3598</Words>
  <Application>Microsoft Office PowerPoint</Application>
  <PresentationFormat>宽屏</PresentationFormat>
  <Paragraphs>179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Meiryo</vt:lpstr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优品PPT</cp:lastModifiedBy>
  <cp:revision>38</cp:revision>
  <dcterms:created xsi:type="dcterms:W3CDTF">2017-07-19T07:11:54Z</dcterms:created>
  <dcterms:modified xsi:type="dcterms:W3CDTF">2018-09-18T18:49:05Z</dcterms:modified>
</cp:coreProperties>
</file>