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63" r:id="rId4"/>
    <p:sldId id="270" r:id="rId5"/>
    <p:sldId id="271" r:id="rId6"/>
    <p:sldId id="272" r:id="rId7"/>
    <p:sldId id="273" r:id="rId8"/>
    <p:sldId id="265" r:id="rId9"/>
    <p:sldId id="274" r:id="rId10"/>
    <p:sldId id="275" r:id="rId11"/>
    <p:sldId id="276" r:id="rId12"/>
    <p:sldId id="277" r:id="rId13"/>
    <p:sldId id="264" r:id="rId14"/>
    <p:sldId id="278" r:id="rId15"/>
    <p:sldId id="286" r:id="rId16"/>
    <p:sldId id="279" r:id="rId17"/>
    <p:sldId id="280" r:id="rId18"/>
    <p:sldId id="266" r:id="rId19"/>
    <p:sldId id="281" r:id="rId20"/>
    <p:sldId id="282" r:id="rId21"/>
    <p:sldId id="283" r:id="rId22"/>
    <p:sldId id="284" r:id="rId23"/>
    <p:sldId id="285" r:id="rId24"/>
    <p:sldId id="25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D5DA"/>
    <a:srgbClr val="FDECA0"/>
    <a:srgbClr val="9C7263"/>
    <a:srgbClr val="74D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4"/>
    <p:restoredTop sz="96192" autoAdjust="0"/>
  </p:normalViewPr>
  <p:slideViewPr>
    <p:cSldViewPr snapToGrid="0" snapToObjects="1">
      <p:cViewPr varScale="1">
        <p:scale>
          <a:sx n="82" d="100"/>
          <a:sy n="82" d="100"/>
        </p:scale>
        <p:origin x="10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116C9-EDC1-7242-9A46-EBD981998152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12177-7676-9A4C-A88A-B48C5D440B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85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12177-7676-9A4C-A88A-B48C5D440B9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07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12177-7676-9A4C-A88A-B48C5D440B9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64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6295-E970-A74B-8A92-4ACEFE8F7737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B1E-72C5-7E45-98BC-4BD177A4D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6295-E970-A74B-8A92-4ACEFE8F7737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B1E-72C5-7E45-98BC-4BD177A4D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6295-E970-A74B-8A92-4ACEFE8F7737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B1E-72C5-7E45-98BC-4BD177A4D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07" y="1230591"/>
            <a:ext cx="10058400" cy="5627409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90692" y="1512936"/>
            <a:ext cx="6314346" cy="3949301"/>
          </a:xfrm>
          <a:prstGeom prst="rect">
            <a:avLst/>
          </a:prstGeom>
          <a:pattFill prst="lgCheck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6295-E970-A74B-8A92-4ACEFE8F7737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B1E-72C5-7E45-98BC-4BD177A4D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6295-E970-A74B-8A92-4ACEFE8F7737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B1E-72C5-7E45-98BC-4BD177A4D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6295-E970-A74B-8A92-4ACEFE8F7737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B1E-72C5-7E45-98BC-4BD177A4D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6295-E970-A74B-8A92-4ACEFE8F7737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B1E-72C5-7E45-98BC-4BD177A4D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799110" y="6412425"/>
            <a:ext cx="235657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6295-E970-A74B-8A92-4ACEFE8F7737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B1E-72C5-7E45-98BC-4BD177A4D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74D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6295-E970-A74B-8A92-4ACEFE8F7737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B1E-72C5-7E45-98BC-4BD177A4D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6295-E970-A74B-8A92-4ACEFE8F7737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B1E-72C5-7E45-98BC-4BD177A4D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6295-E970-A74B-8A92-4ACEFE8F7737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3B1E-72C5-7E45-98BC-4BD177A4D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6295-E970-A74B-8A92-4ACEFE8F7737}" type="datetimeFigureOut">
              <a:rPr kumimoji="1" lang="zh-CN" altLang="en-US" smtClean="0"/>
              <a:t>2021/5/25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3B1E-72C5-7E45-98BC-4BD177A4D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8149" y="3920933"/>
            <a:ext cx="63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适用于 创业计划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策划方案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商业规划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工作汇报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计划总结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08398" y="4250708"/>
            <a:ext cx="647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Please click here to modify the text for example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32390" y="2514729"/>
            <a:ext cx="5952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BUSINESS PPT</a:t>
            </a:r>
            <a:endParaRPr kumimoji="1"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2674436" y="2385650"/>
            <a:ext cx="1851864" cy="533714"/>
            <a:chOff x="3580107" y="2427200"/>
            <a:chExt cx="1851864" cy="533714"/>
          </a:xfrm>
        </p:grpSpPr>
        <p:cxnSp>
          <p:nvCxnSpPr>
            <p:cNvPr id="10" name="直线连接符 9"/>
            <p:cNvCxnSpPr/>
            <p:nvPr/>
          </p:nvCxnSpPr>
          <p:spPr>
            <a:xfrm>
              <a:off x="3580108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3580108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3580107" y="2960600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 12"/>
          <p:cNvGrpSpPr/>
          <p:nvPr/>
        </p:nvGrpSpPr>
        <p:grpSpPr>
          <a:xfrm>
            <a:off x="7574630" y="2392094"/>
            <a:ext cx="1851863" cy="533714"/>
            <a:chOff x="6949882" y="2427200"/>
            <a:chExt cx="1851863" cy="533714"/>
          </a:xfrm>
        </p:grpSpPr>
        <p:cxnSp>
          <p:nvCxnSpPr>
            <p:cNvPr id="14" name="直线连接符 13"/>
            <p:cNvCxnSpPr/>
            <p:nvPr/>
          </p:nvCxnSpPr>
          <p:spPr>
            <a:xfrm>
              <a:off x="8801745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6949882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>
              <a:off x="8321481" y="2958576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5289989" y="2200984"/>
            <a:ext cx="24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BOBY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DESIGN</a:t>
            </a:r>
            <a:endParaRPr kumimoji="1"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21022" y="3145685"/>
            <a:ext cx="8749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通用扁平风</a:t>
            </a:r>
            <a:r>
              <a:rPr kumimoji="1"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r>
              <a:rPr kumimoji="1"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模板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 rot="5400000">
            <a:off x="6582036" y="155528"/>
            <a:ext cx="1552881" cy="4858833"/>
          </a:xfrm>
          <a:custGeom>
            <a:avLst/>
            <a:gdLst>
              <a:gd name="T0" fmla="*/ 0 w 2480"/>
              <a:gd name="T1" fmla="*/ 237 h 876"/>
              <a:gd name="T2" fmla="*/ 0 w 2480"/>
              <a:gd name="T3" fmla="*/ 876 h 876"/>
              <a:gd name="T4" fmla="*/ 2480 w 2480"/>
              <a:gd name="T5" fmla="*/ 876 h 876"/>
              <a:gd name="T6" fmla="*/ 2480 w 2480"/>
              <a:gd name="T7" fmla="*/ 237 h 876"/>
              <a:gd name="T8" fmla="*/ 1226 w 2480"/>
              <a:gd name="T9" fmla="*/ 0 h 876"/>
              <a:gd name="T10" fmla="*/ 0 w 2480"/>
              <a:gd name="T11" fmla="*/ 237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0" h="876">
                <a:moveTo>
                  <a:pt x="0" y="237"/>
                </a:moveTo>
                <a:lnTo>
                  <a:pt x="0" y="876"/>
                </a:lnTo>
                <a:lnTo>
                  <a:pt x="2480" y="876"/>
                </a:lnTo>
                <a:lnTo>
                  <a:pt x="2480" y="237"/>
                </a:lnTo>
                <a:lnTo>
                  <a:pt x="1226" y="0"/>
                </a:lnTo>
                <a:lnTo>
                  <a:pt x="0" y="237"/>
                </a:lnTo>
                <a:close/>
              </a:path>
            </a:pathLst>
          </a:custGeom>
          <a:solidFill>
            <a:srgbClr val="9C726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 rot="5400000">
            <a:off x="6577844" y="1203657"/>
            <a:ext cx="1552883" cy="4842192"/>
          </a:xfrm>
          <a:custGeom>
            <a:avLst/>
            <a:gdLst>
              <a:gd name="T0" fmla="*/ 0 w 2480"/>
              <a:gd name="T1" fmla="*/ 234 h 873"/>
              <a:gd name="T2" fmla="*/ 0 w 2480"/>
              <a:gd name="T3" fmla="*/ 873 h 873"/>
              <a:gd name="T4" fmla="*/ 2480 w 2480"/>
              <a:gd name="T5" fmla="*/ 873 h 873"/>
              <a:gd name="T6" fmla="*/ 2480 w 2480"/>
              <a:gd name="T7" fmla="*/ 234 h 873"/>
              <a:gd name="T8" fmla="*/ 1226 w 2480"/>
              <a:gd name="T9" fmla="*/ 0 h 873"/>
              <a:gd name="T10" fmla="*/ 0 w 2480"/>
              <a:gd name="T11" fmla="*/ 234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0" h="873">
                <a:moveTo>
                  <a:pt x="0" y="234"/>
                </a:moveTo>
                <a:lnTo>
                  <a:pt x="0" y="873"/>
                </a:lnTo>
                <a:lnTo>
                  <a:pt x="2480" y="873"/>
                </a:lnTo>
                <a:lnTo>
                  <a:pt x="2480" y="234"/>
                </a:lnTo>
                <a:lnTo>
                  <a:pt x="1226" y="0"/>
                </a:lnTo>
                <a:lnTo>
                  <a:pt x="0" y="234"/>
                </a:lnTo>
                <a:close/>
              </a:path>
            </a:pathLst>
          </a:custGeom>
          <a:solidFill>
            <a:srgbClr val="FDECA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/>
          <p:nvPr/>
        </p:nvSpPr>
        <p:spPr bwMode="auto">
          <a:xfrm rot="5400000">
            <a:off x="6582036" y="2235150"/>
            <a:ext cx="1552881" cy="4858833"/>
          </a:xfrm>
          <a:custGeom>
            <a:avLst/>
            <a:gdLst>
              <a:gd name="T0" fmla="*/ 0 w 2480"/>
              <a:gd name="T1" fmla="*/ 237 h 876"/>
              <a:gd name="T2" fmla="*/ 0 w 2480"/>
              <a:gd name="T3" fmla="*/ 876 h 876"/>
              <a:gd name="T4" fmla="*/ 2480 w 2480"/>
              <a:gd name="T5" fmla="*/ 876 h 876"/>
              <a:gd name="T6" fmla="*/ 2480 w 2480"/>
              <a:gd name="T7" fmla="*/ 237 h 876"/>
              <a:gd name="T8" fmla="*/ 1226 w 2480"/>
              <a:gd name="T9" fmla="*/ 0 h 876"/>
              <a:gd name="T10" fmla="*/ 0 w 2480"/>
              <a:gd name="T11" fmla="*/ 237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0" h="876">
                <a:moveTo>
                  <a:pt x="0" y="237"/>
                </a:moveTo>
                <a:lnTo>
                  <a:pt x="0" y="876"/>
                </a:lnTo>
                <a:lnTo>
                  <a:pt x="2480" y="876"/>
                </a:lnTo>
                <a:lnTo>
                  <a:pt x="2480" y="237"/>
                </a:lnTo>
                <a:lnTo>
                  <a:pt x="1226" y="0"/>
                </a:lnTo>
                <a:lnTo>
                  <a:pt x="0" y="237"/>
                </a:lnTo>
                <a:close/>
              </a:path>
            </a:pathLst>
          </a:custGeom>
          <a:solidFill>
            <a:srgbClr val="9C726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/>
          <p:nvPr/>
        </p:nvSpPr>
        <p:spPr bwMode="auto">
          <a:xfrm rot="5400000">
            <a:off x="6582036" y="3274960"/>
            <a:ext cx="1552881" cy="4858833"/>
          </a:xfrm>
          <a:custGeom>
            <a:avLst/>
            <a:gdLst>
              <a:gd name="T0" fmla="*/ 0 w 2480"/>
              <a:gd name="T1" fmla="*/ 237 h 876"/>
              <a:gd name="T2" fmla="*/ 0 w 2480"/>
              <a:gd name="T3" fmla="*/ 876 h 876"/>
              <a:gd name="T4" fmla="*/ 2480 w 2480"/>
              <a:gd name="T5" fmla="*/ 876 h 876"/>
              <a:gd name="T6" fmla="*/ 2480 w 2480"/>
              <a:gd name="T7" fmla="*/ 237 h 876"/>
              <a:gd name="T8" fmla="*/ 1226 w 2480"/>
              <a:gd name="T9" fmla="*/ 0 h 876"/>
              <a:gd name="T10" fmla="*/ 0 w 2480"/>
              <a:gd name="T11" fmla="*/ 237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0" h="876">
                <a:moveTo>
                  <a:pt x="0" y="237"/>
                </a:moveTo>
                <a:lnTo>
                  <a:pt x="0" y="876"/>
                </a:lnTo>
                <a:lnTo>
                  <a:pt x="2480" y="876"/>
                </a:lnTo>
                <a:lnTo>
                  <a:pt x="2480" y="237"/>
                </a:lnTo>
                <a:lnTo>
                  <a:pt x="1226" y="0"/>
                </a:lnTo>
                <a:lnTo>
                  <a:pt x="0" y="237"/>
                </a:lnTo>
                <a:close/>
              </a:path>
            </a:pathLst>
          </a:custGeom>
          <a:solidFill>
            <a:srgbClr val="FDECA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5387906" y="2133231"/>
            <a:ext cx="501789" cy="470269"/>
          </a:xfrm>
          <a:custGeom>
            <a:avLst/>
            <a:gdLst>
              <a:gd name="T0" fmla="*/ 2926 w 2950"/>
              <a:gd name="T1" fmla="*/ 825 h 2765"/>
              <a:gd name="T2" fmla="*/ 2401 w 2950"/>
              <a:gd name="T3" fmla="*/ 45 h 2765"/>
              <a:gd name="T4" fmla="*/ 2316 w 2950"/>
              <a:gd name="T5" fmla="*/ 0 h 2765"/>
              <a:gd name="T6" fmla="*/ 635 w 2950"/>
              <a:gd name="T7" fmla="*/ 0 h 2765"/>
              <a:gd name="T8" fmla="*/ 550 w 2950"/>
              <a:gd name="T9" fmla="*/ 45 h 2765"/>
              <a:gd name="T10" fmla="*/ 25 w 2950"/>
              <a:gd name="T11" fmla="*/ 825 h 2765"/>
              <a:gd name="T12" fmla="*/ 28 w 2950"/>
              <a:gd name="T13" fmla="*/ 944 h 2765"/>
              <a:gd name="T14" fmla="*/ 1394 w 2950"/>
              <a:gd name="T15" fmla="*/ 2725 h 2765"/>
              <a:gd name="T16" fmla="*/ 1475 w 2950"/>
              <a:gd name="T17" fmla="*/ 2765 h 2765"/>
              <a:gd name="T18" fmla="*/ 1556 w 2950"/>
              <a:gd name="T19" fmla="*/ 2725 h 2765"/>
              <a:gd name="T20" fmla="*/ 2922 w 2950"/>
              <a:gd name="T21" fmla="*/ 944 h 2765"/>
              <a:gd name="T22" fmla="*/ 2926 w 2950"/>
              <a:gd name="T23" fmla="*/ 825 h 2765"/>
              <a:gd name="T24" fmla="*/ 1882 w 2950"/>
              <a:gd name="T25" fmla="*/ 943 h 2765"/>
              <a:gd name="T26" fmla="*/ 1475 w 2950"/>
              <a:gd name="T27" fmla="*/ 2430 h 2765"/>
              <a:gd name="T28" fmla="*/ 1069 w 2950"/>
              <a:gd name="T29" fmla="*/ 943 h 2765"/>
              <a:gd name="T30" fmla="*/ 1882 w 2950"/>
              <a:gd name="T31" fmla="*/ 943 h 2765"/>
              <a:gd name="T32" fmla="*/ 1099 w 2950"/>
              <a:gd name="T33" fmla="*/ 820 h 2765"/>
              <a:gd name="T34" fmla="*/ 1475 w 2950"/>
              <a:gd name="T35" fmla="*/ 218 h 2765"/>
              <a:gd name="T36" fmla="*/ 1851 w 2950"/>
              <a:gd name="T37" fmla="*/ 820 h 2765"/>
              <a:gd name="T38" fmla="*/ 1099 w 2950"/>
              <a:gd name="T39" fmla="*/ 820 h 2765"/>
              <a:gd name="T40" fmla="*/ 1612 w 2950"/>
              <a:gd name="T41" fmla="*/ 205 h 2765"/>
              <a:gd name="T42" fmla="*/ 2202 w 2950"/>
              <a:gd name="T43" fmla="*/ 205 h 2765"/>
              <a:gd name="T44" fmla="*/ 1954 w 2950"/>
              <a:gd name="T45" fmla="*/ 752 h 2765"/>
              <a:gd name="T46" fmla="*/ 1612 w 2950"/>
              <a:gd name="T47" fmla="*/ 205 h 2765"/>
              <a:gd name="T48" fmla="*/ 997 w 2950"/>
              <a:gd name="T49" fmla="*/ 752 h 2765"/>
              <a:gd name="T50" fmla="*/ 749 w 2950"/>
              <a:gd name="T51" fmla="*/ 205 h 2765"/>
              <a:gd name="T52" fmla="*/ 1339 w 2950"/>
              <a:gd name="T53" fmla="*/ 205 h 2765"/>
              <a:gd name="T54" fmla="*/ 997 w 2950"/>
              <a:gd name="T55" fmla="*/ 752 h 2765"/>
              <a:gd name="T56" fmla="*/ 1305 w 2950"/>
              <a:gd name="T57" fmla="*/ 2272 h 2765"/>
              <a:gd name="T58" fmla="*/ 285 w 2950"/>
              <a:gd name="T59" fmla="*/ 943 h 2765"/>
              <a:gd name="T60" fmla="*/ 941 w 2950"/>
              <a:gd name="T61" fmla="*/ 943 h 2765"/>
              <a:gd name="T62" fmla="*/ 1305 w 2950"/>
              <a:gd name="T63" fmla="*/ 2272 h 2765"/>
              <a:gd name="T64" fmla="*/ 2009 w 2950"/>
              <a:gd name="T65" fmla="*/ 943 h 2765"/>
              <a:gd name="T66" fmla="*/ 2665 w 2950"/>
              <a:gd name="T67" fmla="*/ 943 h 2765"/>
              <a:gd name="T68" fmla="*/ 1646 w 2950"/>
              <a:gd name="T69" fmla="*/ 2272 h 2765"/>
              <a:gd name="T70" fmla="*/ 2009 w 2950"/>
              <a:gd name="T71" fmla="*/ 943 h 2765"/>
              <a:gd name="T72" fmla="*/ 2676 w 2950"/>
              <a:gd name="T73" fmla="*/ 820 h 2765"/>
              <a:gd name="T74" fmla="*/ 2058 w 2950"/>
              <a:gd name="T75" fmla="*/ 820 h 2765"/>
              <a:gd name="T76" fmla="*/ 2306 w 2950"/>
              <a:gd name="T77" fmla="*/ 272 h 2765"/>
              <a:gd name="T78" fmla="*/ 2676 w 2950"/>
              <a:gd name="T79" fmla="*/ 820 h 2765"/>
              <a:gd name="T80" fmla="*/ 644 w 2950"/>
              <a:gd name="T81" fmla="*/ 272 h 2765"/>
              <a:gd name="T82" fmla="*/ 893 w 2950"/>
              <a:gd name="T83" fmla="*/ 820 h 2765"/>
              <a:gd name="T84" fmla="*/ 274 w 2950"/>
              <a:gd name="T85" fmla="*/ 820 h 2765"/>
              <a:gd name="T86" fmla="*/ 644 w 2950"/>
              <a:gd name="T87" fmla="*/ 272 h 2765"/>
              <a:gd name="T88" fmla="*/ 644 w 2950"/>
              <a:gd name="T89" fmla="*/ 272 h 2765"/>
              <a:gd name="T90" fmla="*/ 644 w 2950"/>
              <a:gd name="T91" fmla="*/ 272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950" h="2765">
                <a:moveTo>
                  <a:pt x="2926" y="825"/>
                </a:moveTo>
                <a:cubicBezTo>
                  <a:pt x="2401" y="45"/>
                  <a:pt x="2401" y="45"/>
                  <a:pt x="2401" y="45"/>
                </a:cubicBezTo>
                <a:cubicBezTo>
                  <a:pt x="2382" y="17"/>
                  <a:pt x="2350" y="0"/>
                  <a:pt x="2316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01" y="0"/>
                  <a:pt x="569" y="17"/>
                  <a:pt x="550" y="45"/>
                </a:cubicBezTo>
                <a:cubicBezTo>
                  <a:pt x="25" y="825"/>
                  <a:pt x="25" y="825"/>
                  <a:pt x="25" y="825"/>
                </a:cubicBezTo>
                <a:cubicBezTo>
                  <a:pt x="0" y="861"/>
                  <a:pt x="1" y="909"/>
                  <a:pt x="28" y="944"/>
                </a:cubicBezTo>
                <a:cubicBezTo>
                  <a:pt x="1394" y="2725"/>
                  <a:pt x="1394" y="2725"/>
                  <a:pt x="1394" y="2725"/>
                </a:cubicBezTo>
                <a:cubicBezTo>
                  <a:pt x="1413" y="2750"/>
                  <a:pt x="1443" y="2765"/>
                  <a:pt x="1475" y="2765"/>
                </a:cubicBezTo>
                <a:cubicBezTo>
                  <a:pt x="1507" y="2765"/>
                  <a:pt x="1537" y="2750"/>
                  <a:pt x="1556" y="2725"/>
                </a:cubicBezTo>
                <a:cubicBezTo>
                  <a:pt x="2922" y="944"/>
                  <a:pt x="2922" y="944"/>
                  <a:pt x="2922" y="944"/>
                </a:cubicBezTo>
                <a:cubicBezTo>
                  <a:pt x="2949" y="909"/>
                  <a:pt x="2950" y="861"/>
                  <a:pt x="2926" y="825"/>
                </a:cubicBezTo>
                <a:close/>
                <a:moveTo>
                  <a:pt x="1882" y="943"/>
                </a:moveTo>
                <a:cubicBezTo>
                  <a:pt x="1475" y="2430"/>
                  <a:pt x="1475" y="2430"/>
                  <a:pt x="1475" y="2430"/>
                </a:cubicBezTo>
                <a:cubicBezTo>
                  <a:pt x="1069" y="943"/>
                  <a:pt x="1069" y="943"/>
                  <a:pt x="1069" y="943"/>
                </a:cubicBezTo>
                <a:cubicBezTo>
                  <a:pt x="1882" y="943"/>
                  <a:pt x="1882" y="943"/>
                  <a:pt x="1882" y="943"/>
                </a:cubicBezTo>
                <a:close/>
                <a:moveTo>
                  <a:pt x="1099" y="820"/>
                </a:moveTo>
                <a:cubicBezTo>
                  <a:pt x="1475" y="218"/>
                  <a:pt x="1475" y="218"/>
                  <a:pt x="1475" y="218"/>
                </a:cubicBezTo>
                <a:cubicBezTo>
                  <a:pt x="1851" y="820"/>
                  <a:pt x="1851" y="820"/>
                  <a:pt x="1851" y="820"/>
                </a:cubicBezTo>
                <a:cubicBezTo>
                  <a:pt x="1099" y="820"/>
                  <a:pt x="1099" y="820"/>
                  <a:pt x="1099" y="820"/>
                </a:cubicBezTo>
                <a:close/>
                <a:moveTo>
                  <a:pt x="1612" y="205"/>
                </a:moveTo>
                <a:cubicBezTo>
                  <a:pt x="2202" y="205"/>
                  <a:pt x="2202" y="205"/>
                  <a:pt x="2202" y="205"/>
                </a:cubicBezTo>
                <a:cubicBezTo>
                  <a:pt x="1954" y="752"/>
                  <a:pt x="1954" y="752"/>
                  <a:pt x="1954" y="752"/>
                </a:cubicBezTo>
                <a:cubicBezTo>
                  <a:pt x="1612" y="205"/>
                  <a:pt x="1612" y="205"/>
                  <a:pt x="1612" y="205"/>
                </a:cubicBezTo>
                <a:close/>
                <a:moveTo>
                  <a:pt x="997" y="752"/>
                </a:moveTo>
                <a:cubicBezTo>
                  <a:pt x="749" y="205"/>
                  <a:pt x="749" y="205"/>
                  <a:pt x="749" y="205"/>
                </a:cubicBezTo>
                <a:cubicBezTo>
                  <a:pt x="1339" y="205"/>
                  <a:pt x="1339" y="205"/>
                  <a:pt x="1339" y="205"/>
                </a:cubicBezTo>
                <a:cubicBezTo>
                  <a:pt x="997" y="752"/>
                  <a:pt x="997" y="752"/>
                  <a:pt x="997" y="752"/>
                </a:cubicBezTo>
                <a:close/>
                <a:moveTo>
                  <a:pt x="1305" y="2272"/>
                </a:moveTo>
                <a:cubicBezTo>
                  <a:pt x="285" y="943"/>
                  <a:pt x="285" y="943"/>
                  <a:pt x="285" y="943"/>
                </a:cubicBezTo>
                <a:cubicBezTo>
                  <a:pt x="941" y="943"/>
                  <a:pt x="941" y="943"/>
                  <a:pt x="941" y="943"/>
                </a:cubicBezTo>
                <a:cubicBezTo>
                  <a:pt x="1305" y="2272"/>
                  <a:pt x="1305" y="2272"/>
                  <a:pt x="1305" y="2272"/>
                </a:cubicBezTo>
                <a:close/>
                <a:moveTo>
                  <a:pt x="2009" y="943"/>
                </a:moveTo>
                <a:cubicBezTo>
                  <a:pt x="2665" y="943"/>
                  <a:pt x="2665" y="943"/>
                  <a:pt x="2665" y="943"/>
                </a:cubicBezTo>
                <a:cubicBezTo>
                  <a:pt x="1646" y="2272"/>
                  <a:pt x="1646" y="2272"/>
                  <a:pt x="1646" y="2272"/>
                </a:cubicBezTo>
                <a:cubicBezTo>
                  <a:pt x="2009" y="943"/>
                  <a:pt x="2009" y="943"/>
                  <a:pt x="2009" y="943"/>
                </a:cubicBezTo>
                <a:close/>
                <a:moveTo>
                  <a:pt x="2676" y="820"/>
                </a:moveTo>
                <a:cubicBezTo>
                  <a:pt x="2058" y="820"/>
                  <a:pt x="2058" y="820"/>
                  <a:pt x="2058" y="820"/>
                </a:cubicBezTo>
                <a:cubicBezTo>
                  <a:pt x="2306" y="272"/>
                  <a:pt x="2306" y="272"/>
                  <a:pt x="2306" y="272"/>
                </a:cubicBezTo>
                <a:cubicBezTo>
                  <a:pt x="2676" y="820"/>
                  <a:pt x="2676" y="820"/>
                  <a:pt x="2676" y="820"/>
                </a:cubicBezTo>
                <a:close/>
                <a:moveTo>
                  <a:pt x="644" y="272"/>
                </a:moveTo>
                <a:cubicBezTo>
                  <a:pt x="893" y="820"/>
                  <a:pt x="893" y="820"/>
                  <a:pt x="893" y="820"/>
                </a:cubicBezTo>
                <a:cubicBezTo>
                  <a:pt x="274" y="820"/>
                  <a:pt x="274" y="820"/>
                  <a:pt x="274" y="820"/>
                </a:cubicBezTo>
                <a:cubicBezTo>
                  <a:pt x="644" y="272"/>
                  <a:pt x="644" y="272"/>
                  <a:pt x="644" y="272"/>
                </a:cubicBezTo>
                <a:close/>
                <a:moveTo>
                  <a:pt x="644" y="272"/>
                </a:moveTo>
                <a:cubicBezTo>
                  <a:pt x="644" y="272"/>
                  <a:pt x="644" y="272"/>
                  <a:pt x="644" y="2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5384227" y="3143779"/>
            <a:ext cx="445483" cy="488421"/>
          </a:xfrm>
          <a:custGeom>
            <a:avLst/>
            <a:gdLst>
              <a:gd name="T0" fmla="*/ 2210 w 2210"/>
              <a:gd name="T1" fmla="*/ 1381 h 2427"/>
              <a:gd name="T2" fmla="*/ 2210 w 2210"/>
              <a:gd name="T3" fmla="*/ 1372 h 2427"/>
              <a:gd name="T4" fmla="*/ 2204 w 2210"/>
              <a:gd name="T5" fmla="*/ 1305 h 2427"/>
              <a:gd name="T6" fmla="*/ 1459 w 2210"/>
              <a:gd name="T7" fmla="*/ 266 h 2427"/>
              <a:gd name="T8" fmla="*/ 1378 w 2210"/>
              <a:gd name="T9" fmla="*/ 314 h 2427"/>
              <a:gd name="T10" fmla="*/ 2076 w 2210"/>
              <a:gd name="T11" fmla="*/ 1120 h 2427"/>
              <a:gd name="T12" fmla="*/ 1634 w 2210"/>
              <a:gd name="T13" fmla="*/ 1209 h 2427"/>
              <a:gd name="T14" fmla="*/ 1111 w 2210"/>
              <a:gd name="T15" fmla="*/ 1209 h 2427"/>
              <a:gd name="T16" fmla="*/ 588 w 2210"/>
              <a:gd name="T17" fmla="*/ 1209 h 2427"/>
              <a:gd name="T18" fmla="*/ 125 w 2210"/>
              <a:gd name="T19" fmla="*/ 1137 h 2427"/>
              <a:gd name="T20" fmla="*/ 1102 w 2210"/>
              <a:gd name="T21" fmla="*/ 316 h 2427"/>
              <a:gd name="T22" fmla="*/ 1157 w 2210"/>
              <a:gd name="T23" fmla="*/ 53 h 2427"/>
              <a:gd name="T24" fmla="*/ 1047 w 2210"/>
              <a:gd name="T25" fmla="*/ 53 h 2427"/>
              <a:gd name="T26" fmla="*/ 1 w 2210"/>
              <a:gd name="T27" fmla="*/ 1305 h 2427"/>
              <a:gd name="T28" fmla="*/ 0 w 2210"/>
              <a:gd name="T29" fmla="*/ 1381 h 2427"/>
              <a:gd name="T30" fmla="*/ 115 w 2210"/>
              <a:gd name="T31" fmla="*/ 1388 h 2427"/>
              <a:gd name="T32" fmla="*/ 326 w 2210"/>
              <a:gd name="T33" fmla="*/ 1163 h 2427"/>
              <a:gd name="T34" fmla="*/ 535 w 2210"/>
              <a:gd name="T35" fmla="*/ 1384 h 2427"/>
              <a:gd name="T36" fmla="*/ 535 w 2210"/>
              <a:gd name="T37" fmla="*/ 1387 h 2427"/>
              <a:gd name="T38" fmla="*/ 535 w 2210"/>
              <a:gd name="T39" fmla="*/ 1388 h 2427"/>
              <a:gd name="T40" fmla="*/ 641 w 2210"/>
              <a:gd name="T41" fmla="*/ 1388 h 2427"/>
              <a:gd name="T42" fmla="*/ 641 w 2210"/>
              <a:gd name="T43" fmla="*/ 1387 h 2427"/>
              <a:gd name="T44" fmla="*/ 640 w 2210"/>
              <a:gd name="T45" fmla="*/ 1383 h 2427"/>
              <a:gd name="T46" fmla="*/ 850 w 2210"/>
              <a:gd name="T47" fmla="*/ 1163 h 2427"/>
              <a:gd name="T48" fmla="*/ 1054 w 2210"/>
              <a:gd name="T49" fmla="*/ 2030 h 2427"/>
              <a:gd name="T50" fmla="*/ 827 w 2210"/>
              <a:gd name="T51" fmla="*/ 2317 h 2427"/>
              <a:gd name="T52" fmla="*/ 524 w 2210"/>
              <a:gd name="T53" fmla="*/ 2014 h 2427"/>
              <a:gd name="T54" fmla="*/ 827 w 2210"/>
              <a:gd name="T55" fmla="*/ 2427 h 2427"/>
              <a:gd name="T56" fmla="*/ 1164 w 2210"/>
              <a:gd name="T57" fmla="*/ 2042 h 2427"/>
              <a:gd name="T58" fmla="*/ 1373 w 2210"/>
              <a:gd name="T59" fmla="*/ 1163 h 2427"/>
              <a:gd name="T60" fmla="*/ 1582 w 2210"/>
              <a:gd name="T61" fmla="*/ 1383 h 2427"/>
              <a:gd name="T62" fmla="*/ 1582 w 2210"/>
              <a:gd name="T63" fmla="*/ 1387 h 2427"/>
              <a:gd name="T64" fmla="*/ 1582 w 2210"/>
              <a:gd name="T65" fmla="*/ 1388 h 2427"/>
              <a:gd name="T66" fmla="*/ 1687 w 2210"/>
              <a:gd name="T67" fmla="*/ 1388 h 2427"/>
              <a:gd name="T68" fmla="*/ 1687 w 2210"/>
              <a:gd name="T69" fmla="*/ 1387 h 2427"/>
              <a:gd name="T70" fmla="*/ 1687 w 2210"/>
              <a:gd name="T71" fmla="*/ 1384 h 2427"/>
              <a:gd name="T72" fmla="*/ 1896 w 2210"/>
              <a:gd name="T73" fmla="*/ 1163 h 2427"/>
              <a:gd name="T74" fmla="*/ 2100 w 2210"/>
              <a:gd name="T75" fmla="*/ 1381 h 2427"/>
              <a:gd name="T76" fmla="*/ 2100 w 2210"/>
              <a:gd name="T77" fmla="*/ 1381 h 2427"/>
              <a:gd name="T78" fmla="*/ 2210 w 2210"/>
              <a:gd name="T79" fmla="*/ 1388 h 2427"/>
              <a:gd name="T80" fmla="*/ 2210 w 2210"/>
              <a:gd name="T81" fmla="*/ 1383 h 2427"/>
              <a:gd name="T82" fmla="*/ 2210 w 2210"/>
              <a:gd name="T83" fmla="*/ 1381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210" h="2427">
                <a:moveTo>
                  <a:pt x="2210" y="1381"/>
                </a:moveTo>
                <a:cubicBezTo>
                  <a:pt x="2210" y="1381"/>
                  <a:pt x="2210" y="1381"/>
                  <a:pt x="2210" y="1381"/>
                </a:cubicBezTo>
                <a:cubicBezTo>
                  <a:pt x="2210" y="1381"/>
                  <a:pt x="2210" y="1381"/>
                  <a:pt x="2210" y="1381"/>
                </a:cubicBezTo>
                <a:cubicBezTo>
                  <a:pt x="2210" y="1379"/>
                  <a:pt x="2210" y="1376"/>
                  <a:pt x="2210" y="1372"/>
                </a:cubicBezTo>
                <a:cubicBezTo>
                  <a:pt x="2209" y="1363"/>
                  <a:pt x="2208" y="1354"/>
                  <a:pt x="2207" y="1345"/>
                </a:cubicBezTo>
                <a:cubicBezTo>
                  <a:pt x="2205" y="1328"/>
                  <a:pt x="2204" y="1310"/>
                  <a:pt x="2204" y="1305"/>
                </a:cubicBezTo>
                <a:cubicBezTo>
                  <a:pt x="2204" y="823"/>
                  <a:pt x="1894" y="413"/>
                  <a:pt x="1462" y="264"/>
                </a:cubicBezTo>
                <a:cubicBezTo>
                  <a:pt x="1461" y="265"/>
                  <a:pt x="1460" y="265"/>
                  <a:pt x="1459" y="266"/>
                </a:cubicBezTo>
                <a:cubicBezTo>
                  <a:pt x="1451" y="262"/>
                  <a:pt x="1442" y="259"/>
                  <a:pt x="1433" y="259"/>
                </a:cubicBezTo>
                <a:cubicBezTo>
                  <a:pt x="1402" y="259"/>
                  <a:pt x="1378" y="284"/>
                  <a:pt x="1378" y="314"/>
                </a:cubicBezTo>
                <a:cubicBezTo>
                  <a:pt x="1378" y="343"/>
                  <a:pt x="1400" y="367"/>
                  <a:pt x="1428" y="369"/>
                </a:cubicBezTo>
                <a:cubicBezTo>
                  <a:pt x="1758" y="484"/>
                  <a:pt x="2009" y="769"/>
                  <a:pt x="2076" y="1120"/>
                </a:cubicBezTo>
                <a:cubicBezTo>
                  <a:pt x="2025" y="1081"/>
                  <a:pt x="1963" y="1058"/>
                  <a:pt x="1896" y="1058"/>
                </a:cubicBezTo>
                <a:cubicBezTo>
                  <a:pt x="1787" y="1058"/>
                  <a:pt x="1691" y="1119"/>
                  <a:pt x="1634" y="1209"/>
                </a:cubicBezTo>
                <a:cubicBezTo>
                  <a:pt x="1578" y="1119"/>
                  <a:pt x="1482" y="1058"/>
                  <a:pt x="1373" y="1058"/>
                </a:cubicBezTo>
                <a:cubicBezTo>
                  <a:pt x="1264" y="1058"/>
                  <a:pt x="1167" y="1119"/>
                  <a:pt x="1111" y="1209"/>
                </a:cubicBezTo>
                <a:cubicBezTo>
                  <a:pt x="1055" y="1119"/>
                  <a:pt x="959" y="1058"/>
                  <a:pt x="850" y="1058"/>
                </a:cubicBezTo>
                <a:cubicBezTo>
                  <a:pt x="740" y="1058"/>
                  <a:pt x="644" y="1119"/>
                  <a:pt x="588" y="1209"/>
                </a:cubicBezTo>
                <a:cubicBezTo>
                  <a:pt x="532" y="1119"/>
                  <a:pt x="436" y="1058"/>
                  <a:pt x="326" y="1058"/>
                </a:cubicBezTo>
                <a:cubicBezTo>
                  <a:pt x="250" y="1058"/>
                  <a:pt x="180" y="1088"/>
                  <a:pt x="125" y="1137"/>
                </a:cubicBezTo>
                <a:cubicBezTo>
                  <a:pt x="205" y="675"/>
                  <a:pt x="604" y="322"/>
                  <a:pt x="1087" y="314"/>
                </a:cubicBezTo>
                <a:cubicBezTo>
                  <a:pt x="1091" y="316"/>
                  <a:pt x="1096" y="316"/>
                  <a:pt x="1102" y="316"/>
                </a:cubicBezTo>
                <a:cubicBezTo>
                  <a:pt x="1141" y="316"/>
                  <a:pt x="1157" y="284"/>
                  <a:pt x="1157" y="245"/>
                </a:cubicBezTo>
                <a:cubicBezTo>
                  <a:pt x="1157" y="53"/>
                  <a:pt x="1157" y="53"/>
                  <a:pt x="1157" y="53"/>
                </a:cubicBezTo>
                <a:cubicBezTo>
                  <a:pt x="1157" y="22"/>
                  <a:pt x="1134" y="0"/>
                  <a:pt x="1102" y="0"/>
                </a:cubicBezTo>
                <a:cubicBezTo>
                  <a:pt x="1078" y="0"/>
                  <a:pt x="1047" y="20"/>
                  <a:pt x="1047" y="53"/>
                </a:cubicBezTo>
                <a:cubicBezTo>
                  <a:pt x="1047" y="205"/>
                  <a:pt x="1047" y="205"/>
                  <a:pt x="1047" y="205"/>
                </a:cubicBezTo>
                <a:cubicBezTo>
                  <a:pt x="464" y="234"/>
                  <a:pt x="1" y="716"/>
                  <a:pt x="1" y="1305"/>
                </a:cubicBezTo>
                <a:cubicBezTo>
                  <a:pt x="1" y="1312"/>
                  <a:pt x="1" y="1345"/>
                  <a:pt x="1" y="1368"/>
                </a:cubicBezTo>
                <a:cubicBezTo>
                  <a:pt x="0" y="1372"/>
                  <a:pt x="0" y="1376"/>
                  <a:pt x="0" y="1381"/>
                </a:cubicBezTo>
                <a:cubicBezTo>
                  <a:pt x="0" y="1413"/>
                  <a:pt x="26" y="1440"/>
                  <a:pt x="58" y="1440"/>
                </a:cubicBezTo>
                <a:cubicBezTo>
                  <a:pt x="87" y="1440"/>
                  <a:pt x="112" y="1417"/>
                  <a:pt x="115" y="1388"/>
                </a:cubicBezTo>
                <a:cubicBezTo>
                  <a:pt x="117" y="1388"/>
                  <a:pt x="117" y="1388"/>
                  <a:pt x="117" y="1388"/>
                </a:cubicBezTo>
                <a:cubicBezTo>
                  <a:pt x="118" y="1271"/>
                  <a:pt x="211" y="1163"/>
                  <a:pt x="326" y="1163"/>
                </a:cubicBezTo>
                <a:cubicBezTo>
                  <a:pt x="438" y="1163"/>
                  <a:pt x="530" y="1265"/>
                  <a:pt x="536" y="1378"/>
                </a:cubicBezTo>
                <a:cubicBezTo>
                  <a:pt x="535" y="1380"/>
                  <a:pt x="535" y="1382"/>
                  <a:pt x="535" y="1384"/>
                </a:cubicBezTo>
                <a:cubicBezTo>
                  <a:pt x="535" y="1385"/>
                  <a:pt x="535" y="1385"/>
                  <a:pt x="535" y="1386"/>
                </a:cubicBezTo>
                <a:cubicBezTo>
                  <a:pt x="535" y="1386"/>
                  <a:pt x="535" y="1386"/>
                  <a:pt x="535" y="1387"/>
                </a:cubicBezTo>
                <a:cubicBezTo>
                  <a:pt x="535" y="1387"/>
                  <a:pt x="535" y="1388"/>
                  <a:pt x="535" y="1388"/>
                </a:cubicBezTo>
                <a:cubicBezTo>
                  <a:pt x="535" y="1388"/>
                  <a:pt x="535" y="1388"/>
                  <a:pt x="535" y="1388"/>
                </a:cubicBezTo>
                <a:cubicBezTo>
                  <a:pt x="536" y="1417"/>
                  <a:pt x="560" y="1440"/>
                  <a:pt x="588" y="1440"/>
                </a:cubicBezTo>
                <a:cubicBezTo>
                  <a:pt x="616" y="1440"/>
                  <a:pt x="639" y="1417"/>
                  <a:pt x="641" y="1388"/>
                </a:cubicBezTo>
                <a:cubicBezTo>
                  <a:pt x="641" y="1388"/>
                  <a:pt x="641" y="1388"/>
                  <a:pt x="641" y="1388"/>
                </a:cubicBezTo>
                <a:cubicBezTo>
                  <a:pt x="641" y="1388"/>
                  <a:pt x="641" y="1387"/>
                  <a:pt x="641" y="1387"/>
                </a:cubicBezTo>
                <a:cubicBezTo>
                  <a:pt x="641" y="1387"/>
                  <a:pt x="641" y="1386"/>
                  <a:pt x="641" y="1386"/>
                </a:cubicBezTo>
                <a:cubicBezTo>
                  <a:pt x="641" y="1385"/>
                  <a:pt x="641" y="1384"/>
                  <a:pt x="640" y="1383"/>
                </a:cubicBezTo>
                <a:cubicBezTo>
                  <a:pt x="640" y="1381"/>
                  <a:pt x="640" y="1379"/>
                  <a:pt x="640" y="1378"/>
                </a:cubicBezTo>
                <a:cubicBezTo>
                  <a:pt x="646" y="1265"/>
                  <a:pt x="738" y="1163"/>
                  <a:pt x="850" y="1163"/>
                </a:cubicBezTo>
                <a:cubicBezTo>
                  <a:pt x="949" y="1163"/>
                  <a:pt x="1032" y="1244"/>
                  <a:pt x="1054" y="1341"/>
                </a:cubicBezTo>
                <a:cubicBezTo>
                  <a:pt x="1054" y="2030"/>
                  <a:pt x="1054" y="2030"/>
                  <a:pt x="1054" y="2030"/>
                </a:cubicBezTo>
                <a:cubicBezTo>
                  <a:pt x="1049" y="2041"/>
                  <a:pt x="1047" y="2055"/>
                  <a:pt x="1047" y="2069"/>
                </a:cubicBezTo>
                <a:cubicBezTo>
                  <a:pt x="1047" y="2190"/>
                  <a:pt x="1000" y="2317"/>
                  <a:pt x="827" y="2317"/>
                </a:cubicBezTo>
                <a:cubicBezTo>
                  <a:pt x="676" y="2317"/>
                  <a:pt x="579" y="2190"/>
                  <a:pt x="579" y="2069"/>
                </a:cubicBezTo>
                <a:cubicBezTo>
                  <a:pt x="579" y="2030"/>
                  <a:pt x="552" y="2014"/>
                  <a:pt x="524" y="2014"/>
                </a:cubicBezTo>
                <a:cubicBezTo>
                  <a:pt x="496" y="2014"/>
                  <a:pt x="469" y="2030"/>
                  <a:pt x="469" y="2069"/>
                </a:cubicBezTo>
                <a:cubicBezTo>
                  <a:pt x="469" y="2268"/>
                  <a:pt x="578" y="2427"/>
                  <a:pt x="827" y="2427"/>
                </a:cubicBezTo>
                <a:cubicBezTo>
                  <a:pt x="1112" y="2427"/>
                  <a:pt x="1156" y="2274"/>
                  <a:pt x="1157" y="2080"/>
                </a:cubicBezTo>
                <a:cubicBezTo>
                  <a:pt x="1162" y="2069"/>
                  <a:pt x="1164" y="2056"/>
                  <a:pt x="1164" y="2042"/>
                </a:cubicBezTo>
                <a:cubicBezTo>
                  <a:pt x="1164" y="1375"/>
                  <a:pt x="1164" y="1375"/>
                  <a:pt x="1164" y="1375"/>
                </a:cubicBezTo>
                <a:cubicBezTo>
                  <a:pt x="1171" y="1263"/>
                  <a:pt x="1262" y="1163"/>
                  <a:pt x="1373" y="1163"/>
                </a:cubicBezTo>
                <a:cubicBezTo>
                  <a:pt x="1485" y="1163"/>
                  <a:pt x="1576" y="1265"/>
                  <a:pt x="1582" y="1378"/>
                </a:cubicBezTo>
                <a:cubicBezTo>
                  <a:pt x="1582" y="1379"/>
                  <a:pt x="1582" y="1381"/>
                  <a:pt x="1582" y="1383"/>
                </a:cubicBezTo>
                <a:cubicBezTo>
                  <a:pt x="1582" y="1384"/>
                  <a:pt x="1582" y="1385"/>
                  <a:pt x="1582" y="1386"/>
                </a:cubicBezTo>
                <a:cubicBezTo>
                  <a:pt x="1582" y="1386"/>
                  <a:pt x="1582" y="1387"/>
                  <a:pt x="1582" y="1387"/>
                </a:cubicBezTo>
                <a:cubicBezTo>
                  <a:pt x="1582" y="1388"/>
                  <a:pt x="1582" y="1388"/>
                  <a:pt x="1582" y="1388"/>
                </a:cubicBezTo>
                <a:cubicBezTo>
                  <a:pt x="1582" y="1388"/>
                  <a:pt x="1582" y="1388"/>
                  <a:pt x="1582" y="1388"/>
                </a:cubicBezTo>
                <a:cubicBezTo>
                  <a:pt x="1583" y="1417"/>
                  <a:pt x="1606" y="1440"/>
                  <a:pt x="1634" y="1440"/>
                </a:cubicBezTo>
                <a:cubicBezTo>
                  <a:pt x="1663" y="1440"/>
                  <a:pt x="1686" y="1417"/>
                  <a:pt x="1687" y="1388"/>
                </a:cubicBezTo>
                <a:cubicBezTo>
                  <a:pt x="1687" y="1388"/>
                  <a:pt x="1687" y="1388"/>
                  <a:pt x="1687" y="1388"/>
                </a:cubicBezTo>
                <a:cubicBezTo>
                  <a:pt x="1687" y="1388"/>
                  <a:pt x="1687" y="1387"/>
                  <a:pt x="1687" y="1387"/>
                </a:cubicBezTo>
                <a:cubicBezTo>
                  <a:pt x="1687" y="1386"/>
                  <a:pt x="1687" y="1386"/>
                  <a:pt x="1687" y="1386"/>
                </a:cubicBezTo>
                <a:cubicBezTo>
                  <a:pt x="1687" y="1385"/>
                  <a:pt x="1687" y="1385"/>
                  <a:pt x="1687" y="1384"/>
                </a:cubicBezTo>
                <a:cubicBezTo>
                  <a:pt x="1687" y="1382"/>
                  <a:pt x="1687" y="1380"/>
                  <a:pt x="1687" y="1378"/>
                </a:cubicBezTo>
                <a:cubicBezTo>
                  <a:pt x="1692" y="1265"/>
                  <a:pt x="1784" y="1163"/>
                  <a:pt x="1896" y="1163"/>
                </a:cubicBezTo>
                <a:cubicBezTo>
                  <a:pt x="1988" y="1163"/>
                  <a:pt x="2067" y="1233"/>
                  <a:pt x="2095" y="1321"/>
                </a:cubicBezTo>
                <a:cubicBezTo>
                  <a:pt x="2096" y="1341"/>
                  <a:pt x="2100" y="1374"/>
                  <a:pt x="2100" y="1381"/>
                </a:cubicBezTo>
                <a:cubicBezTo>
                  <a:pt x="2100" y="1381"/>
                  <a:pt x="2100" y="1381"/>
                  <a:pt x="2100" y="1381"/>
                </a:cubicBezTo>
                <a:cubicBezTo>
                  <a:pt x="2100" y="1381"/>
                  <a:pt x="2100" y="1381"/>
                  <a:pt x="2100" y="1381"/>
                </a:cubicBezTo>
                <a:cubicBezTo>
                  <a:pt x="2100" y="1412"/>
                  <a:pt x="2125" y="1436"/>
                  <a:pt x="2155" y="1436"/>
                </a:cubicBezTo>
                <a:cubicBezTo>
                  <a:pt x="2183" y="1436"/>
                  <a:pt x="2206" y="1415"/>
                  <a:pt x="2210" y="1388"/>
                </a:cubicBezTo>
                <a:cubicBezTo>
                  <a:pt x="2210" y="1388"/>
                  <a:pt x="2210" y="1388"/>
                  <a:pt x="2210" y="1388"/>
                </a:cubicBezTo>
                <a:cubicBezTo>
                  <a:pt x="2210" y="1386"/>
                  <a:pt x="2210" y="1385"/>
                  <a:pt x="2210" y="1383"/>
                </a:cubicBezTo>
                <a:cubicBezTo>
                  <a:pt x="2210" y="1382"/>
                  <a:pt x="2210" y="1382"/>
                  <a:pt x="2210" y="1381"/>
                </a:cubicBezTo>
                <a:close/>
                <a:moveTo>
                  <a:pt x="2210" y="1381"/>
                </a:moveTo>
                <a:cubicBezTo>
                  <a:pt x="2210" y="1381"/>
                  <a:pt x="2210" y="1381"/>
                  <a:pt x="2210" y="138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reeform 17"/>
          <p:cNvSpPr>
            <a:spLocks noEditPoints="1"/>
          </p:cNvSpPr>
          <p:nvPr/>
        </p:nvSpPr>
        <p:spPr bwMode="auto">
          <a:xfrm>
            <a:off x="5342303" y="4185735"/>
            <a:ext cx="529331" cy="486275"/>
          </a:xfrm>
          <a:custGeom>
            <a:avLst/>
            <a:gdLst>
              <a:gd name="T0" fmla="*/ 1120 w 2069"/>
              <a:gd name="T1" fmla="*/ 0 h 1899"/>
              <a:gd name="T2" fmla="*/ 189 w 2069"/>
              <a:gd name="T3" fmla="*/ 777 h 1899"/>
              <a:gd name="T4" fmla="*/ 0 w 2069"/>
              <a:gd name="T5" fmla="*/ 777 h 1899"/>
              <a:gd name="T6" fmla="*/ 259 w 2069"/>
              <a:gd name="T7" fmla="*/ 1122 h 1899"/>
              <a:gd name="T8" fmla="*/ 517 w 2069"/>
              <a:gd name="T9" fmla="*/ 777 h 1899"/>
              <a:gd name="T10" fmla="*/ 362 w 2069"/>
              <a:gd name="T11" fmla="*/ 777 h 1899"/>
              <a:gd name="T12" fmla="*/ 1120 w 2069"/>
              <a:gd name="T13" fmla="*/ 173 h 1899"/>
              <a:gd name="T14" fmla="*/ 1896 w 2069"/>
              <a:gd name="T15" fmla="*/ 950 h 1899"/>
              <a:gd name="T16" fmla="*/ 1120 w 2069"/>
              <a:gd name="T17" fmla="*/ 1727 h 1899"/>
              <a:gd name="T18" fmla="*/ 477 w 2069"/>
              <a:gd name="T19" fmla="*/ 1381 h 1899"/>
              <a:gd name="T20" fmla="*/ 276 w 2069"/>
              <a:gd name="T21" fmla="*/ 1381 h 1899"/>
              <a:gd name="T22" fmla="*/ 1120 w 2069"/>
              <a:gd name="T23" fmla="*/ 1899 h 1899"/>
              <a:gd name="T24" fmla="*/ 2069 w 2069"/>
              <a:gd name="T25" fmla="*/ 950 h 1899"/>
              <a:gd name="T26" fmla="*/ 1120 w 2069"/>
              <a:gd name="T27" fmla="*/ 0 h 1899"/>
              <a:gd name="T28" fmla="*/ 1080 w 2069"/>
              <a:gd name="T29" fmla="*/ 345 h 1899"/>
              <a:gd name="T30" fmla="*/ 1080 w 2069"/>
              <a:gd name="T31" fmla="*/ 978 h 1899"/>
              <a:gd name="T32" fmla="*/ 1528 w 2069"/>
              <a:gd name="T33" fmla="*/ 1243 h 1899"/>
              <a:gd name="T34" fmla="*/ 1569 w 2069"/>
              <a:gd name="T35" fmla="*/ 1168 h 1899"/>
              <a:gd name="T36" fmla="*/ 1166 w 2069"/>
              <a:gd name="T37" fmla="*/ 926 h 1899"/>
              <a:gd name="T38" fmla="*/ 1166 w 2069"/>
              <a:gd name="T39" fmla="*/ 345 h 1899"/>
              <a:gd name="T40" fmla="*/ 1080 w 2069"/>
              <a:gd name="T41" fmla="*/ 345 h 1899"/>
              <a:gd name="T42" fmla="*/ 1080 w 2069"/>
              <a:gd name="T43" fmla="*/ 345 h 1899"/>
              <a:gd name="T44" fmla="*/ 1080 w 2069"/>
              <a:gd name="T45" fmla="*/ 345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69" h="1899">
                <a:moveTo>
                  <a:pt x="1120" y="0"/>
                </a:moveTo>
                <a:cubicBezTo>
                  <a:pt x="655" y="0"/>
                  <a:pt x="270" y="334"/>
                  <a:pt x="189" y="777"/>
                </a:cubicBezTo>
                <a:cubicBezTo>
                  <a:pt x="0" y="777"/>
                  <a:pt x="0" y="777"/>
                  <a:pt x="0" y="777"/>
                </a:cubicBezTo>
                <a:cubicBezTo>
                  <a:pt x="259" y="1122"/>
                  <a:pt x="259" y="1122"/>
                  <a:pt x="259" y="1122"/>
                </a:cubicBezTo>
                <a:cubicBezTo>
                  <a:pt x="517" y="777"/>
                  <a:pt x="517" y="777"/>
                  <a:pt x="517" y="777"/>
                </a:cubicBezTo>
                <a:cubicBezTo>
                  <a:pt x="362" y="777"/>
                  <a:pt x="362" y="777"/>
                  <a:pt x="362" y="777"/>
                </a:cubicBezTo>
                <a:cubicBezTo>
                  <a:pt x="442" y="432"/>
                  <a:pt x="747" y="173"/>
                  <a:pt x="1120" y="173"/>
                </a:cubicBezTo>
                <a:cubicBezTo>
                  <a:pt x="1552" y="173"/>
                  <a:pt x="1896" y="518"/>
                  <a:pt x="1896" y="950"/>
                </a:cubicBezTo>
                <a:cubicBezTo>
                  <a:pt x="1896" y="1381"/>
                  <a:pt x="1552" y="1727"/>
                  <a:pt x="1120" y="1727"/>
                </a:cubicBezTo>
                <a:cubicBezTo>
                  <a:pt x="850" y="1727"/>
                  <a:pt x="615" y="1588"/>
                  <a:pt x="477" y="1381"/>
                </a:cubicBezTo>
                <a:cubicBezTo>
                  <a:pt x="276" y="1381"/>
                  <a:pt x="276" y="1381"/>
                  <a:pt x="276" y="1381"/>
                </a:cubicBezTo>
                <a:cubicBezTo>
                  <a:pt x="431" y="1686"/>
                  <a:pt x="753" y="1899"/>
                  <a:pt x="1120" y="1899"/>
                </a:cubicBezTo>
                <a:cubicBezTo>
                  <a:pt x="1643" y="1899"/>
                  <a:pt x="2069" y="1473"/>
                  <a:pt x="2069" y="950"/>
                </a:cubicBezTo>
                <a:cubicBezTo>
                  <a:pt x="2069" y="426"/>
                  <a:pt x="1643" y="0"/>
                  <a:pt x="1120" y="0"/>
                </a:cubicBezTo>
                <a:close/>
                <a:moveTo>
                  <a:pt x="1080" y="345"/>
                </a:moveTo>
                <a:cubicBezTo>
                  <a:pt x="1080" y="978"/>
                  <a:pt x="1080" y="978"/>
                  <a:pt x="1080" y="978"/>
                </a:cubicBezTo>
                <a:cubicBezTo>
                  <a:pt x="1528" y="1243"/>
                  <a:pt x="1528" y="1243"/>
                  <a:pt x="1528" y="1243"/>
                </a:cubicBezTo>
                <a:cubicBezTo>
                  <a:pt x="1569" y="1168"/>
                  <a:pt x="1569" y="1168"/>
                  <a:pt x="1569" y="1168"/>
                </a:cubicBezTo>
                <a:cubicBezTo>
                  <a:pt x="1166" y="926"/>
                  <a:pt x="1166" y="926"/>
                  <a:pt x="1166" y="926"/>
                </a:cubicBezTo>
                <a:cubicBezTo>
                  <a:pt x="1166" y="345"/>
                  <a:pt x="1166" y="345"/>
                  <a:pt x="1166" y="345"/>
                </a:cubicBezTo>
                <a:lnTo>
                  <a:pt x="1080" y="345"/>
                </a:lnTo>
                <a:close/>
                <a:moveTo>
                  <a:pt x="1080" y="345"/>
                </a:moveTo>
                <a:cubicBezTo>
                  <a:pt x="1080" y="345"/>
                  <a:pt x="1080" y="345"/>
                  <a:pt x="1080" y="34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5382140" y="5480603"/>
            <a:ext cx="488397" cy="488397"/>
          </a:xfrm>
          <a:custGeom>
            <a:avLst/>
            <a:gdLst>
              <a:gd name="T0" fmla="*/ 1497 w 2998"/>
              <a:gd name="T1" fmla="*/ 0 h 2998"/>
              <a:gd name="T2" fmla="*/ 2081 w 2998"/>
              <a:gd name="T3" fmla="*/ 118 h 2998"/>
              <a:gd name="T4" fmla="*/ 2558 w 2998"/>
              <a:gd name="T5" fmla="*/ 440 h 2998"/>
              <a:gd name="T6" fmla="*/ 2880 w 2998"/>
              <a:gd name="T7" fmla="*/ 917 h 2998"/>
              <a:gd name="T8" fmla="*/ 2998 w 2998"/>
              <a:gd name="T9" fmla="*/ 1501 h 2998"/>
              <a:gd name="T10" fmla="*/ 2880 w 2998"/>
              <a:gd name="T11" fmla="*/ 2085 h 2998"/>
              <a:gd name="T12" fmla="*/ 2558 w 2998"/>
              <a:gd name="T13" fmla="*/ 2562 h 2998"/>
              <a:gd name="T14" fmla="*/ 2081 w 2998"/>
              <a:gd name="T15" fmla="*/ 2882 h 2998"/>
              <a:gd name="T16" fmla="*/ 1497 w 2998"/>
              <a:gd name="T17" fmla="*/ 2998 h 2998"/>
              <a:gd name="T18" fmla="*/ 977 w 2998"/>
              <a:gd name="T19" fmla="*/ 2906 h 2998"/>
              <a:gd name="T20" fmla="*/ 534 w 2998"/>
              <a:gd name="T21" fmla="*/ 2650 h 2998"/>
              <a:gd name="T22" fmla="*/ 899 w 2998"/>
              <a:gd name="T23" fmla="*/ 1872 h 2998"/>
              <a:gd name="T24" fmla="*/ 1024 w 2998"/>
              <a:gd name="T25" fmla="*/ 2074 h 2998"/>
              <a:gd name="T26" fmla="*/ 1120 w 2998"/>
              <a:gd name="T27" fmla="*/ 2226 h 2998"/>
              <a:gd name="T28" fmla="*/ 1187 w 2998"/>
              <a:gd name="T29" fmla="*/ 2323 h 2998"/>
              <a:gd name="T30" fmla="*/ 1253 w 2998"/>
              <a:gd name="T31" fmla="*/ 2406 h 2998"/>
              <a:gd name="T32" fmla="*/ 1337 w 2998"/>
              <a:gd name="T33" fmla="*/ 2451 h 2998"/>
              <a:gd name="T34" fmla="*/ 1434 w 2998"/>
              <a:gd name="T35" fmla="*/ 2427 h 2998"/>
              <a:gd name="T36" fmla="*/ 1498 w 2998"/>
              <a:gd name="T37" fmla="*/ 2339 h 2998"/>
              <a:gd name="T38" fmla="*/ 1534 w 2998"/>
              <a:gd name="T39" fmla="*/ 2272 h 2998"/>
              <a:gd name="T40" fmla="*/ 1600 w 2998"/>
              <a:gd name="T41" fmla="*/ 2138 h 2998"/>
              <a:gd name="T42" fmla="*/ 1686 w 2998"/>
              <a:gd name="T43" fmla="*/ 1960 h 2998"/>
              <a:gd name="T44" fmla="*/ 1782 w 2998"/>
              <a:gd name="T45" fmla="*/ 1760 h 2998"/>
              <a:gd name="T46" fmla="*/ 2032 w 2998"/>
              <a:gd name="T47" fmla="*/ 1232 h 2998"/>
              <a:gd name="T48" fmla="*/ 2371 w 2998"/>
              <a:gd name="T49" fmla="*/ 1415 h 2998"/>
              <a:gd name="T50" fmla="*/ 2234 w 2998"/>
              <a:gd name="T51" fmla="*/ 426 h 2998"/>
              <a:gd name="T52" fmla="*/ 1363 w 2998"/>
              <a:gd name="T53" fmla="*/ 960 h 2998"/>
              <a:gd name="T54" fmla="*/ 1744 w 2998"/>
              <a:gd name="T55" fmla="*/ 1091 h 2998"/>
              <a:gd name="T56" fmla="*/ 1341 w 2998"/>
              <a:gd name="T57" fmla="*/ 1920 h 2998"/>
              <a:gd name="T58" fmla="*/ 1181 w 2998"/>
              <a:gd name="T59" fmla="*/ 1658 h 2998"/>
              <a:gd name="T60" fmla="*/ 1125 w 2998"/>
              <a:gd name="T61" fmla="*/ 1567 h 2998"/>
              <a:gd name="T62" fmla="*/ 1078 w 2998"/>
              <a:gd name="T63" fmla="*/ 1491 h 2998"/>
              <a:gd name="T64" fmla="*/ 1050 w 2998"/>
              <a:gd name="T65" fmla="*/ 1443 h 2998"/>
              <a:gd name="T66" fmla="*/ 1051 w 2998"/>
              <a:gd name="T67" fmla="*/ 1451 h 2998"/>
              <a:gd name="T68" fmla="*/ 1014 w 2998"/>
              <a:gd name="T69" fmla="*/ 1402 h 2998"/>
              <a:gd name="T70" fmla="*/ 957 w 2998"/>
              <a:gd name="T71" fmla="*/ 1338 h 2998"/>
              <a:gd name="T72" fmla="*/ 896 w 2998"/>
              <a:gd name="T73" fmla="*/ 1306 h 2998"/>
              <a:gd name="T74" fmla="*/ 790 w 2998"/>
              <a:gd name="T75" fmla="*/ 1342 h 2998"/>
              <a:gd name="T76" fmla="*/ 739 w 2998"/>
              <a:gd name="T77" fmla="*/ 1427 h 2998"/>
              <a:gd name="T78" fmla="*/ 707 w 2998"/>
              <a:gd name="T79" fmla="*/ 1496 h 2998"/>
              <a:gd name="T80" fmla="*/ 640 w 2998"/>
              <a:gd name="T81" fmla="*/ 1635 h 2998"/>
              <a:gd name="T82" fmla="*/ 550 w 2998"/>
              <a:gd name="T83" fmla="*/ 1821 h 2998"/>
              <a:gd name="T84" fmla="*/ 448 w 2998"/>
              <a:gd name="T85" fmla="*/ 2019 h 2998"/>
              <a:gd name="T86" fmla="*/ 355 w 2998"/>
              <a:gd name="T87" fmla="*/ 2214 h 2998"/>
              <a:gd name="T88" fmla="*/ 278 w 2998"/>
              <a:gd name="T89" fmla="*/ 2371 h 2998"/>
              <a:gd name="T90" fmla="*/ 72 w 2998"/>
              <a:gd name="T91" fmla="*/ 1965 h 2998"/>
              <a:gd name="T92" fmla="*/ 0 w 2998"/>
              <a:gd name="T93" fmla="*/ 1501 h 2998"/>
              <a:gd name="T94" fmla="*/ 117 w 2998"/>
              <a:gd name="T95" fmla="*/ 917 h 2998"/>
              <a:gd name="T96" fmla="*/ 437 w 2998"/>
              <a:gd name="T97" fmla="*/ 440 h 2998"/>
              <a:gd name="T98" fmla="*/ 914 w 2998"/>
              <a:gd name="T99" fmla="*/ 118 h 2998"/>
              <a:gd name="T100" fmla="*/ 1498 w 2998"/>
              <a:gd name="T101" fmla="*/ 0 h 2998"/>
              <a:gd name="T102" fmla="*/ 1497 w 2998"/>
              <a:gd name="T103" fmla="*/ 0 h 2998"/>
              <a:gd name="T104" fmla="*/ 1497 w 2998"/>
              <a:gd name="T105" fmla="*/ 0 h 2998"/>
              <a:gd name="T106" fmla="*/ 1497 w 2998"/>
              <a:gd name="T107" fmla="*/ 0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98" h="2998">
                <a:moveTo>
                  <a:pt x="1497" y="0"/>
                </a:moveTo>
                <a:cubicBezTo>
                  <a:pt x="1704" y="0"/>
                  <a:pt x="1899" y="39"/>
                  <a:pt x="2081" y="118"/>
                </a:cubicBezTo>
                <a:cubicBezTo>
                  <a:pt x="2264" y="197"/>
                  <a:pt x="2423" y="304"/>
                  <a:pt x="2558" y="440"/>
                </a:cubicBezTo>
                <a:cubicBezTo>
                  <a:pt x="2694" y="576"/>
                  <a:pt x="2801" y="734"/>
                  <a:pt x="2880" y="917"/>
                </a:cubicBezTo>
                <a:cubicBezTo>
                  <a:pt x="2959" y="1099"/>
                  <a:pt x="2998" y="1294"/>
                  <a:pt x="2998" y="1501"/>
                </a:cubicBezTo>
                <a:cubicBezTo>
                  <a:pt x="2998" y="1708"/>
                  <a:pt x="2959" y="1902"/>
                  <a:pt x="2880" y="2085"/>
                </a:cubicBezTo>
                <a:cubicBezTo>
                  <a:pt x="2801" y="2267"/>
                  <a:pt x="2694" y="2426"/>
                  <a:pt x="2558" y="2562"/>
                </a:cubicBezTo>
                <a:cubicBezTo>
                  <a:pt x="2422" y="2697"/>
                  <a:pt x="2264" y="2804"/>
                  <a:pt x="2081" y="2882"/>
                </a:cubicBezTo>
                <a:cubicBezTo>
                  <a:pt x="1899" y="2959"/>
                  <a:pt x="1704" y="2998"/>
                  <a:pt x="1497" y="2998"/>
                </a:cubicBezTo>
                <a:cubicBezTo>
                  <a:pt x="1314" y="2998"/>
                  <a:pt x="1140" y="2967"/>
                  <a:pt x="977" y="2906"/>
                </a:cubicBezTo>
                <a:cubicBezTo>
                  <a:pt x="814" y="2844"/>
                  <a:pt x="666" y="2758"/>
                  <a:pt x="534" y="2650"/>
                </a:cubicBezTo>
                <a:cubicBezTo>
                  <a:pt x="899" y="1872"/>
                  <a:pt x="899" y="1872"/>
                  <a:pt x="899" y="1872"/>
                </a:cubicBezTo>
                <a:cubicBezTo>
                  <a:pt x="944" y="1945"/>
                  <a:pt x="985" y="2012"/>
                  <a:pt x="1024" y="2074"/>
                </a:cubicBezTo>
                <a:cubicBezTo>
                  <a:pt x="1056" y="2127"/>
                  <a:pt x="1088" y="2178"/>
                  <a:pt x="1120" y="2226"/>
                </a:cubicBezTo>
                <a:cubicBezTo>
                  <a:pt x="1152" y="2274"/>
                  <a:pt x="1174" y="2306"/>
                  <a:pt x="1187" y="2323"/>
                </a:cubicBezTo>
                <a:cubicBezTo>
                  <a:pt x="1211" y="2353"/>
                  <a:pt x="1232" y="2381"/>
                  <a:pt x="1253" y="2406"/>
                </a:cubicBezTo>
                <a:cubicBezTo>
                  <a:pt x="1273" y="2432"/>
                  <a:pt x="1301" y="2447"/>
                  <a:pt x="1337" y="2451"/>
                </a:cubicBezTo>
                <a:cubicBezTo>
                  <a:pt x="1382" y="2458"/>
                  <a:pt x="1414" y="2450"/>
                  <a:pt x="1434" y="2427"/>
                </a:cubicBezTo>
                <a:cubicBezTo>
                  <a:pt x="1453" y="2405"/>
                  <a:pt x="1474" y="2376"/>
                  <a:pt x="1498" y="2339"/>
                </a:cubicBezTo>
                <a:cubicBezTo>
                  <a:pt x="1504" y="2331"/>
                  <a:pt x="1516" y="2308"/>
                  <a:pt x="1534" y="2272"/>
                </a:cubicBezTo>
                <a:cubicBezTo>
                  <a:pt x="1552" y="2236"/>
                  <a:pt x="1574" y="2191"/>
                  <a:pt x="1600" y="2138"/>
                </a:cubicBezTo>
                <a:cubicBezTo>
                  <a:pt x="1626" y="2084"/>
                  <a:pt x="1654" y="2025"/>
                  <a:pt x="1686" y="1960"/>
                </a:cubicBezTo>
                <a:cubicBezTo>
                  <a:pt x="1718" y="1895"/>
                  <a:pt x="1750" y="1828"/>
                  <a:pt x="1782" y="1760"/>
                </a:cubicBezTo>
                <a:cubicBezTo>
                  <a:pt x="1857" y="1602"/>
                  <a:pt x="1940" y="1426"/>
                  <a:pt x="2032" y="1232"/>
                </a:cubicBezTo>
                <a:cubicBezTo>
                  <a:pt x="2371" y="1415"/>
                  <a:pt x="2371" y="1415"/>
                  <a:pt x="2371" y="1415"/>
                </a:cubicBezTo>
                <a:cubicBezTo>
                  <a:pt x="2234" y="426"/>
                  <a:pt x="2234" y="426"/>
                  <a:pt x="2234" y="426"/>
                </a:cubicBezTo>
                <a:cubicBezTo>
                  <a:pt x="1363" y="960"/>
                  <a:pt x="1363" y="960"/>
                  <a:pt x="1363" y="960"/>
                </a:cubicBezTo>
                <a:cubicBezTo>
                  <a:pt x="1744" y="1091"/>
                  <a:pt x="1744" y="1091"/>
                  <a:pt x="1744" y="1091"/>
                </a:cubicBezTo>
                <a:cubicBezTo>
                  <a:pt x="1341" y="1920"/>
                  <a:pt x="1341" y="1920"/>
                  <a:pt x="1341" y="1920"/>
                </a:cubicBezTo>
                <a:cubicBezTo>
                  <a:pt x="1279" y="1820"/>
                  <a:pt x="1226" y="1732"/>
                  <a:pt x="1181" y="1658"/>
                </a:cubicBezTo>
                <a:cubicBezTo>
                  <a:pt x="1162" y="1626"/>
                  <a:pt x="1143" y="1595"/>
                  <a:pt x="1125" y="1567"/>
                </a:cubicBezTo>
                <a:cubicBezTo>
                  <a:pt x="1107" y="1538"/>
                  <a:pt x="1091" y="1513"/>
                  <a:pt x="1078" y="1491"/>
                </a:cubicBezTo>
                <a:cubicBezTo>
                  <a:pt x="1050" y="1443"/>
                  <a:pt x="1050" y="1443"/>
                  <a:pt x="1050" y="1443"/>
                </a:cubicBezTo>
                <a:cubicBezTo>
                  <a:pt x="1058" y="1460"/>
                  <a:pt x="1059" y="1463"/>
                  <a:pt x="1051" y="1451"/>
                </a:cubicBezTo>
                <a:cubicBezTo>
                  <a:pt x="1044" y="1440"/>
                  <a:pt x="1032" y="1423"/>
                  <a:pt x="1014" y="1402"/>
                </a:cubicBezTo>
                <a:cubicBezTo>
                  <a:pt x="997" y="1380"/>
                  <a:pt x="978" y="1359"/>
                  <a:pt x="957" y="1338"/>
                </a:cubicBezTo>
                <a:cubicBezTo>
                  <a:pt x="935" y="1316"/>
                  <a:pt x="915" y="1306"/>
                  <a:pt x="896" y="1306"/>
                </a:cubicBezTo>
                <a:cubicBezTo>
                  <a:pt x="847" y="1306"/>
                  <a:pt x="812" y="1318"/>
                  <a:pt x="790" y="1342"/>
                </a:cubicBezTo>
                <a:cubicBezTo>
                  <a:pt x="769" y="1367"/>
                  <a:pt x="752" y="1395"/>
                  <a:pt x="739" y="1427"/>
                </a:cubicBezTo>
                <a:cubicBezTo>
                  <a:pt x="735" y="1436"/>
                  <a:pt x="724" y="1459"/>
                  <a:pt x="707" y="1496"/>
                </a:cubicBezTo>
                <a:cubicBezTo>
                  <a:pt x="690" y="1533"/>
                  <a:pt x="668" y="1580"/>
                  <a:pt x="640" y="1635"/>
                </a:cubicBezTo>
                <a:cubicBezTo>
                  <a:pt x="612" y="1691"/>
                  <a:pt x="582" y="1753"/>
                  <a:pt x="550" y="1821"/>
                </a:cubicBezTo>
                <a:cubicBezTo>
                  <a:pt x="448" y="2019"/>
                  <a:pt x="448" y="2019"/>
                  <a:pt x="448" y="2019"/>
                </a:cubicBezTo>
                <a:cubicBezTo>
                  <a:pt x="416" y="2088"/>
                  <a:pt x="385" y="2153"/>
                  <a:pt x="355" y="2214"/>
                </a:cubicBezTo>
                <a:cubicBezTo>
                  <a:pt x="325" y="2276"/>
                  <a:pt x="300" y="2329"/>
                  <a:pt x="278" y="2371"/>
                </a:cubicBezTo>
                <a:cubicBezTo>
                  <a:pt x="189" y="2248"/>
                  <a:pt x="120" y="2112"/>
                  <a:pt x="72" y="1965"/>
                </a:cubicBezTo>
                <a:cubicBezTo>
                  <a:pt x="24" y="1818"/>
                  <a:pt x="0" y="1663"/>
                  <a:pt x="0" y="1501"/>
                </a:cubicBezTo>
                <a:cubicBezTo>
                  <a:pt x="0" y="1294"/>
                  <a:pt x="39" y="1099"/>
                  <a:pt x="117" y="917"/>
                </a:cubicBezTo>
                <a:cubicBezTo>
                  <a:pt x="195" y="734"/>
                  <a:pt x="301" y="576"/>
                  <a:pt x="437" y="440"/>
                </a:cubicBezTo>
                <a:cubicBezTo>
                  <a:pt x="572" y="305"/>
                  <a:pt x="731" y="197"/>
                  <a:pt x="914" y="118"/>
                </a:cubicBezTo>
                <a:cubicBezTo>
                  <a:pt x="1096" y="39"/>
                  <a:pt x="1291" y="0"/>
                  <a:pt x="1498" y="0"/>
                </a:cubicBezTo>
                <a:lnTo>
                  <a:pt x="1497" y="0"/>
                </a:lnTo>
                <a:close/>
                <a:moveTo>
                  <a:pt x="1497" y="0"/>
                </a:moveTo>
                <a:cubicBezTo>
                  <a:pt x="1497" y="0"/>
                  <a:pt x="1497" y="0"/>
                  <a:pt x="1497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07100" y="2034897"/>
            <a:ext cx="229661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 eaLnBrk="0" fontAlgn="base" hangingPunct="0">
              <a:lnSpc>
                <a:spcPts val="133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this is a sample text. insert your desired text here. Again. this is a dummy text. enter your own text here.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7100" y="3101697"/>
            <a:ext cx="229661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 eaLnBrk="0" fontAlgn="base" hangingPunct="0">
              <a:lnSpc>
                <a:spcPts val="133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this is a sample text. insert your desired text here. Again. this is a dummy text. enter your own text here.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7100" y="4092297"/>
            <a:ext cx="229661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 eaLnBrk="0" fontAlgn="base" hangingPunct="0">
              <a:lnSpc>
                <a:spcPts val="133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this is a sample text. insert your desired text here. Again. this is a dummy text. enter your own text here.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07100" y="5387697"/>
            <a:ext cx="229661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 eaLnBrk="0" fontAlgn="base" hangingPunct="0">
              <a:lnSpc>
                <a:spcPts val="133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this is a sample text. insert your desired text here. Again. this is a dummy text. enter your own text here.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175"/>
          <p:cNvSpPr txBox="1"/>
          <p:nvPr/>
        </p:nvSpPr>
        <p:spPr>
          <a:xfrm>
            <a:off x="9828794" y="2140467"/>
            <a:ext cx="1048685" cy="74866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265" dirty="0">
                <a:latin typeface="+mn-lt"/>
                <a:ea typeface="+mn-ea"/>
                <a:cs typeface="+mn-ea"/>
                <a:sym typeface="+mn-lt"/>
              </a:rPr>
              <a:t>40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%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Box 175"/>
          <p:cNvSpPr txBox="1"/>
          <p:nvPr/>
        </p:nvSpPr>
        <p:spPr>
          <a:xfrm>
            <a:off x="9835081" y="3239583"/>
            <a:ext cx="1048685" cy="74866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265" dirty="0">
                <a:latin typeface="+mn-lt"/>
                <a:ea typeface="+mn-ea"/>
                <a:cs typeface="+mn-ea"/>
                <a:sym typeface="+mn-lt"/>
              </a:rPr>
              <a:t>36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%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175"/>
          <p:cNvSpPr txBox="1"/>
          <p:nvPr/>
        </p:nvSpPr>
        <p:spPr>
          <a:xfrm>
            <a:off x="9828794" y="4328292"/>
            <a:ext cx="1048685" cy="74866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265" dirty="0">
                <a:latin typeface="+mn-lt"/>
                <a:ea typeface="+mn-ea"/>
                <a:cs typeface="+mn-ea"/>
                <a:sym typeface="+mn-lt"/>
              </a:rPr>
              <a:t>62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%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175"/>
          <p:cNvSpPr txBox="1"/>
          <p:nvPr/>
        </p:nvSpPr>
        <p:spPr>
          <a:xfrm>
            <a:off x="9828793" y="5334951"/>
            <a:ext cx="1048685" cy="74866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265" dirty="0">
                <a:latin typeface="+mn-lt"/>
                <a:ea typeface="+mn-ea"/>
                <a:cs typeface="+mn-ea"/>
                <a:sym typeface="+mn-lt"/>
              </a:rPr>
              <a:t>32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%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5309" y="4855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  <p:sp>
        <p:nvSpPr>
          <p:cNvPr id="19" name="Subtitle 2"/>
          <p:cNvSpPr txBox="1"/>
          <p:nvPr/>
        </p:nvSpPr>
        <p:spPr bwMode="auto">
          <a:xfrm>
            <a:off x="1264641" y="1883905"/>
            <a:ext cx="3258282" cy="9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5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Subtitle 2"/>
          <p:cNvSpPr txBox="1"/>
          <p:nvPr/>
        </p:nvSpPr>
        <p:spPr bwMode="auto">
          <a:xfrm>
            <a:off x="1264641" y="2883454"/>
            <a:ext cx="3258282" cy="9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5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Subtitle 2"/>
          <p:cNvSpPr txBox="1"/>
          <p:nvPr/>
        </p:nvSpPr>
        <p:spPr bwMode="auto">
          <a:xfrm>
            <a:off x="1264641" y="3982397"/>
            <a:ext cx="3258282" cy="9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5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Subtitle 2"/>
          <p:cNvSpPr txBox="1"/>
          <p:nvPr/>
        </p:nvSpPr>
        <p:spPr bwMode="auto">
          <a:xfrm>
            <a:off x="1264641" y="5170888"/>
            <a:ext cx="3258282" cy="9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5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输入你的标题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根据你所需的内容输入你想要的文本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6" t="804" r="10614" b="804"/>
          <a:stretch>
            <a:fillRect/>
          </a:stretch>
        </p:blipFill>
        <p:spPr>
          <a:xfrm>
            <a:off x="6034023" y="1126132"/>
            <a:ext cx="4674679" cy="4605736"/>
          </a:xfrm>
          <a:custGeom>
            <a:avLst/>
            <a:gdLst>
              <a:gd name="connsiteX0" fmla="*/ 3178770 w 6848674"/>
              <a:gd name="connsiteY0" fmla="*/ 5113603 h 6747670"/>
              <a:gd name="connsiteX1" fmla="*/ 3676590 w 6848674"/>
              <a:gd name="connsiteY1" fmla="*/ 5113603 h 6747670"/>
              <a:gd name="connsiteX2" fmla="*/ 3738238 w 6848674"/>
              <a:gd name="connsiteY2" fmla="*/ 5126052 h 6747670"/>
              <a:gd name="connsiteX3" fmla="*/ 3747232 w 6848674"/>
              <a:gd name="connsiteY3" fmla="*/ 5130935 h 6747670"/>
              <a:gd name="connsiteX4" fmla="*/ 3747544 w 6848674"/>
              <a:gd name="connsiteY4" fmla="*/ 5130965 h 6747670"/>
              <a:gd name="connsiteX5" fmla="*/ 3829285 w 6848674"/>
              <a:gd name="connsiteY5" fmla="*/ 5174462 h 6747670"/>
              <a:gd name="connsiteX6" fmla="*/ 4181296 w 6848674"/>
              <a:gd name="connsiteY6" fmla="*/ 5526547 h 6747670"/>
              <a:gd name="connsiteX7" fmla="*/ 4216087 w 6848674"/>
              <a:gd name="connsiteY7" fmla="*/ 5578950 h 6747670"/>
              <a:gd name="connsiteX8" fmla="*/ 4218682 w 6848674"/>
              <a:gd name="connsiteY8" fmla="*/ 5587708 h 6747670"/>
              <a:gd name="connsiteX9" fmla="*/ 4223796 w 6848674"/>
              <a:gd name="connsiteY9" fmla="*/ 5593908 h 6747670"/>
              <a:gd name="connsiteX10" fmla="*/ 4250844 w 6848674"/>
              <a:gd name="connsiteY10" fmla="*/ 5682477 h 6747670"/>
              <a:gd name="connsiteX11" fmla="*/ 4250844 w 6848674"/>
              <a:gd name="connsiteY11" fmla="*/ 6180400 h 6747670"/>
              <a:gd name="connsiteX12" fmla="*/ 4223796 w 6848674"/>
              <a:gd name="connsiteY12" fmla="*/ 6268969 h 6747670"/>
              <a:gd name="connsiteX13" fmla="*/ 4217200 w 6848674"/>
              <a:gd name="connsiteY13" fmla="*/ 6276965 h 6747670"/>
              <a:gd name="connsiteX14" fmla="*/ 4216086 w 6848674"/>
              <a:gd name="connsiteY14" fmla="*/ 6280724 h 6747670"/>
              <a:gd name="connsiteX15" fmla="*/ 4181296 w 6848674"/>
              <a:gd name="connsiteY15" fmla="*/ 6333127 h 6747670"/>
              <a:gd name="connsiteX16" fmla="*/ 3829284 w 6848674"/>
              <a:gd name="connsiteY16" fmla="*/ 6685212 h 6747670"/>
              <a:gd name="connsiteX17" fmla="*/ 3776891 w 6848674"/>
              <a:gd name="connsiteY17" fmla="*/ 6720009 h 6747670"/>
              <a:gd name="connsiteX18" fmla="*/ 3753470 w 6848674"/>
              <a:gd name="connsiteY18" fmla="*/ 6726952 h 6747670"/>
              <a:gd name="connsiteX19" fmla="*/ 3738238 w 6848674"/>
              <a:gd name="connsiteY19" fmla="*/ 6735221 h 6747670"/>
              <a:gd name="connsiteX20" fmla="*/ 3676590 w 6848674"/>
              <a:gd name="connsiteY20" fmla="*/ 6747670 h 6747670"/>
              <a:gd name="connsiteX21" fmla="*/ 3178770 w 6848674"/>
              <a:gd name="connsiteY21" fmla="*/ 6747670 h 6747670"/>
              <a:gd name="connsiteX22" fmla="*/ 3090219 w 6848674"/>
              <a:gd name="connsiteY22" fmla="*/ 6720616 h 6747670"/>
              <a:gd name="connsiteX23" fmla="*/ 3089600 w 6848674"/>
              <a:gd name="connsiteY23" fmla="*/ 6720104 h 6747670"/>
              <a:gd name="connsiteX24" fmla="*/ 3078469 w 6848674"/>
              <a:gd name="connsiteY24" fmla="*/ 6716805 h 6747670"/>
              <a:gd name="connsiteX25" fmla="*/ 3026077 w 6848674"/>
              <a:gd name="connsiteY25" fmla="*/ 6682006 h 6747670"/>
              <a:gd name="connsiteX26" fmla="*/ 2674064 w 6848674"/>
              <a:gd name="connsiteY26" fmla="*/ 6329921 h 6747670"/>
              <a:gd name="connsiteX27" fmla="*/ 2630576 w 6848674"/>
              <a:gd name="connsiteY27" fmla="*/ 6248164 h 6747670"/>
              <a:gd name="connsiteX28" fmla="*/ 2630083 w 6848674"/>
              <a:gd name="connsiteY28" fmla="*/ 6243019 h 6747670"/>
              <a:gd name="connsiteX29" fmla="*/ 2629563 w 6848674"/>
              <a:gd name="connsiteY29" fmla="*/ 6242060 h 6747670"/>
              <a:gd name="connsiteX30" fmla="*/ 2617117 w 6848674"/>
              <a:gd name="connsiteY30" fmla="*/ 6180400 h 6747670"/>
              <a:gd name="connsiteX31" fmla="*/ 2617117 w 6848674"/>
              <a:gd name="connsiteY31" fmla="*/ 5682477 h 6747670"/>
              <a:gd name="connsiteX32" fmla="*/ 2629563 w 6848674"/>
              <a:gd name="connsiteY32" fmla="*/ 5620816 h 6747670"/>
              <a:gd name="connsiteX33" fmla="*/ 2629710 w 6848674"/>
              <a:gd name="connsiteY33" fmla="*/ 5620546 h 6747670"/>
              <a:gd name="connsiteX34" fmla="*/ 2630575 w 6848674"/>
              <a:gd name="connsiteY34" fmla="*/ 5611510 h 6747670"/>
              <a:gd name="connsiteX35" fmla="*/ 2674064 w 6848674"/>
              <a:gd name="connsiteY35" fmla="*/ 5529752 h 6747670"/>
              <a:gd name="connsiteX36" fmla="*/ 3026077 w 6848674"/>
              <a:gd name="connsiteY36" fmla="*/ 5177667 h 6747670"/>
              <a:gd name="connsiteX37" fmla="*/ 3078469 w 6848674"/>
              <a:gd name="connsiteY37" fmla="*/ 5142869 h 6747670"/>
              <a:gd name="connsiteX38" fmla="*/ 3095381 w 6848674"/>
              <a:gd name="connsiteY38" fmla="*/ 5137855 h 6747670"/>
              <a:gd name="connsiteX39" fmla="*/ 3117122 w 6848674"/>
              <a:gd name="connsiteY39" fmla="*/ 5126052 h 6747670"/>
              <a:gd name="connsiteX40" fmla="*/ 3178770 w 6848674"/>
              <a:gd name="connsiteY40" fmla="*/ 5113603 h 6747670"/>
              <a:gd name="connsiteX41" fmla="*/ 4472864 w 6848674"/>
              <a:gd name="connsiteY41" fmla="*/ 3835202 h 6747670"/>
              <a:gd name="connsiteX42" fmla="*/ 4970684 w 6848674"/>
              <a:gd name="connsiteY42" fmla="*/ 3835202 h 6747670"/>
              <a:gd name="connsiteX43" fmla="*/ 5032332 w 6848674"/>
              <a:gd name="connsiteY43" fmla="*/ 3847651 h 6747670"/>
              <a:gd name="connsiteX44" fmla="*/ 5041326 w 6848674"/>
              <a:gd name="connsiteY44" fmla="*/ 3852534 h 6747670"/>
              <a:gd name="connsiteX45" fmla="*/ 5041638 w 6848674"/>
              <a:gd name="connsiteY45" fmla="*/ 3852564 h 6747670"/>
              <a:gd name="connsiteX46" fmla="*/ 5123378 w 6848674"/>
              <a:gd name="connsiteY46" fmla="*/ 3896061 h 6747670"/>
              <a:gd name="connsiteX47" fmla="*/ 5475390 w 6848674"/>
              <a:gd name="connsiteY47" fmla="*/ 4248146 h 6747670"/>
              <a:gd name="connsiteX48" fmla="*/ 5510181 w 6848674"/>
              <a:gd name="connsiteY48" fmla="*/ 4300549 h 6747670"/>
              <a:gd name="connsiteX49" fmla="*/ 5512776 w 6848674"/>
              <a:gd name="connsiteY49" fmla="*/ 4309308 h 6747670"/>
              <a:gd name="connsiteX50" fmla="*/ 5517889 w 6848674"/>
              <a:gd name="connsiteY50" fmla="*/ 4315507 h 6747670"/>
              <a:gd name="connsiteX51" fmla="*/ 5544938 w 6848674"/>
              <a:gd name="connsiteY51" fmla="*/ 4404076 h 6747670"/>
              <a:gd name="connsiteX52" fmla="*/ 5544938 w 6848674"/>
              <a:gd name="connsiteY52" fmla="*/ 4901999 h 6747670"/>
              <a:gd name="connsiteX53" fmla="*/ 5517889 w 6848674"/>
              <a:gd name="connsiteY53" fmla="*/ 4990569 h 6747670"/>
              <a:gd name="connsiteX54" fmla="*/ 5511293 w 6848674"/>
              <a:gd name="connsiteY54" fmla="*/ 4998564 h 6747670"/>
              <a:gd name="connsiteX55" fmla="*/ 5510180 w 6848674"/>
              <a:gd name="connsiteY55" fmla="*/ 5002323 h 6747670"/>
              <a:gd name="connsiteX56" fmla="*/ 5475390 w 6848674"/>
              <a:gd name="connsiteY56" fmla="*/ 5054726 h 6747670"/>
              <a:gd name="connsiteX57" fmla="*/ 5123377 w 6848674"/>
              <a:gd name="connsiteY57" fmla="*/ 5406811 h 6747670"/>
              <a:gd name="connsiteX58" fmla="*/ 5070985 w 6848674"/>
              <a:gd name="connsiteY58" fmla="*/ 5441608 h 6747670"/>
              <a:gd name="connsiteX59" fmla="*/ 5047564 w 6848674"/>
              <a:gd name="connsiteY59" fmla="*/ 5448551 h 6747670"/>
              <a:gd name="connsiteX60" fmla="*/ 5032332 w 6848674"/>
              <a:gd name="connsiteY60" fmla="*/ 5456820 h 6747670"/>
              <a:gd name="connsiteX61" fmla="*/ 4970684 w 6848674"/>
              <a:gd name="connsiteY61" fmla="*/ 5469269 h 6747670"/>
              <a:gd name="connsiteX62" fmla="*/ 4472864 w 6848674"/>
              <a:gd name="connsiteY62" fmla="*/ 5469269 h 6747670"/>
              <a:gd name="connsiteX63" fmla="*/ 4384313 w 6848674"/>
              <a:gd name="connsiteY63" fmla="*/ 5442215 h 6747670"/>
              <a:gd name="connsiteX64" fmla="*/ 4383694 w 6848674"/>
              <a:gd name="connsiteY64" fmla="*/ 5441703 h 6747670"/>
              <a:gd name="connsiteX65" fmla="*/ 4372563 w 6848674"/>
              <a:gd name="connsiteY65" fmla="*/ 5438404 h 6747670"/>
              <a:gd name="connsiteX66" fmla="*/ 4320170 w 6848674"/>
              <a:gd name="connsiteY66" fmla="*/ 5403605 h 6747670"/>
              <a:gd name="connsiteX67" fmla="*/ 3968159 w 6848674"/>
              <a:gd name="connsiteY67" fmla="*/ 5051520 h 6747670"/>
              <a:gd name="connsiteX68" fmla="*/ 3924670 w 6848674"/>
              <a:gd name="connsiteY68" fmla="*/ 4969763 h 6747670"/>
              <a:gd name="connsiteX69" fmla="*/ 3924177 w 6848674"/>
              <a:gd name="connsiteY69" fmla="*/ 4964618 h 6747670"/>
              <a:gd name="connsiteX70" fmla="*/ 3923657 w 6848674"/>
              <a:gd name="connsiteY70" fmla="*/ 4963659 h 6747670"/>
              <a:gd name="connsiteX71" fmla="*/ 3911211 w 6848674"/>
              <a:gd name="connsiteY71" fmla="*/ 4901999 h 6747670"/>
              <a:gd name="connsiteX72" fmla="*/ 3911211 w 6848674"/>
              <a:gd name="connsiteY72" fmla="*/ 4404076 h 6747670"/>
              <a:gd name="connsiteX73" fmla="*/ 3923657 w 6848674"/>
              <a:gd name="connsiteY73" fmla="*/ 4342415 h 6747670"/>
              <a:gd name="connsiteX74" fmla="*/ 3923804 w 6848674"/>
              <a:gd name="connsiteY74" fmla="*/ 4342145 h 6747670"/>
              <a:gd name="connsiteX75" fmla="*/ 3924670 w 6848674"/>
              <a:gd name="connsiteY75" fmla="*/ 4333109 h 6747670"/>
              <a:gd name="connsiteX76" fmla="*/ 3968158 w 6848674"/>
              <a:gd name="connsiteY76" fmla="*/ 4251351 h 6747670"/>
              <a:gd name="connsiteX77" fmla="*/ 4320170 w 6848674"/>
              <a:gd name="connsiteY77" fmla="*/ 3899266 h 6747670"/>
              <a:gd name="connsiteX78" fmla="*/ 4372563 w 6848674"/>
              <a:gd name="connsiteY78" fmla="*/ 3864468 h 6747670"/>
              <a:gd name="connsiteX79" fmla="*/ 4389475 w 6848674"/>
              <a:gd name="connsiteY79" fmla="*/ 3859454 h 6747670"/>
              <a:gd name="connsiteX80" fmla="*/ 4411216 w 6848674"/>
              <a:gd name="connsiteY80" fmla="*/ 3847651 h 6747670"/>
              <a:gd name="connsiteX81" fmla="*/ 4472864 w 6848674"/>
              <a:gd name="connsiteY81" fmla="*/ 3835202 h 6747670"/>
              <a:gd name="connsiteX82" fmla="*/ 1865389 w 6848674"/>
              <a:gd name="connsiteY82" fmla="*/ 3835201 h 6747670"/>
              <a:gd name="connsiteX83" fmla="*/ 2363210 w 6848674"/>
              <a:gd name="connsiteY83" fmla="*/ 3835201 h 6747670"/>
              <a:gd name="connsiteX84" fmla="*/ 2424857 w 6848674"/>
              <a:gd name="connsiteY84" fmla="*/ 3847650 h 6747670"/>
              <a:gd name="connsiteX85" fmla="*/ 2433851 w 6848674"/>
              <a:gd name="connsiteY85" fmla="*/ 3852533 h 6747670"/>
              <a:gd name="connsiteX86" fmla="*/ 2434163 w 6848674"/>
              <a:gd name="connsiteY86" fmla="*/ 3852563 h 6747670"/>
              <a:gd name="connsiteX87" fmla="*/ 2515904 w 6848674"/>
              <a:gd name="connsiteY87" fmla="*/ 3896060 h 6747670"/>
              <a:gd name="connsiteX88" fmla="*/ 2867915 w 6848674"/>
              <a:gd name="connsiteY88" fmla="*/ 4248145 h 6747670"/>
              <a:gd name="connsiteX89" fmla="*/ 2902706 w 6848674"/>
              <a:gd name="connsiteY89" fmla="*/ 4300549 h 6747670"/>
              <a:gd name="connsiteX90" fmla="*/ 2905301 w 6848674"/>
              <a:gd name="connsiteY90" fmla="*/ 4309307 h 6747670"/>
              <a:gd name="connsiteX91" fmla="*/ 2910414 w 6848674"/>
              <a:gd name="connsiteY91" fmla="*/ 4315506 h 6747670"/>
              <a:gd name="connsiteX92" fmla="*/ 2937463 w 6848674"/>
              <a:gd name="connsiteY92" fmla="*/ 4404075 h 6747670"/>
              <a:gd name="connsiteX93" fmla="*/ 2937463 w 6848674"/>
              <a:gd name="connsiteY93" fmla="*/ 4901998 h 6747670"/>
              <a:gd name="connsiteX94" fmla="*/ 2910414 w 6848674"/>
              <a:gd name="connsiteY94" fmla="*/ 4990568 h 6747670"/>
              <a:gd name="connsiteX95" fmla="*/ 2903819 w 6848674"/>
              <a:gd name="connsiteY95" fmla="*/ 4998564 h 6747670"/>
              <a:gd name="connsiteX96" fmla="*/ 2902705 w 6848674"/>
              <a:gd name="connsiteY96" fmla="*/ 5002322 h 6747670"/>
              <a:gd name="connsiteX97" fmla="*/ 2867914 w 6848674"/>
              <a:gd name="connsiteY97" fmla="*/ 5054725 h 6747670"/>
              <a:gd name="connsiteX98" fmla="*/ 2515904 w 6848674"/>
              <a:gd name="connsiteY98" fmla="*/ 5406810 h 6747670"/>
              <a:gd name="connsiteX99" fmla="*/ 2463511 w 6848674"/>
              <a:gd name="connsiteY99" fmla="*/ 5441608 h 6747670"/>
              <a:gd name="connsiteX100" fmla="*/ 2440090 w 6848674"/>
              <a:gd name="connsiteY100" fmla="*/ 5448550 h 6747670"/>
              <a:gd name="connsiteX101" fmla="*/ 2424857 w 6848674"/>
              <a:gd name="connsiteY101" fmla="*/ 5456819 h 6747670"/>
              <a:gd name="connsiteX102" fmla="*/ 2363210 w 6848674"/>
              <a:gd name="connsiteY102" fmla="*/ 5469268 h 6747670"/>
              <a:gd name="connsiteX103" fmla="*/ 1865389 w 6848674"/>
              <a:gd name="connsiteY103" fmla="*/ 5469268 h 6747670"/>
              <a:gd name="connsiteX104" fmla="*/ 1776839 w 6848674"/>
              <a:gd name="connsiteY104" fmla="*/ 5442214 h 6747670"/>
              <a:gd name="connsiteX105" fmla="*/ 1776219 w 6848674"/>
              <a:gd name="connsiteY105" fmla="*/ 5441702 h 6747670"/>
              <a:gd name="connsiteX106" fmla="*/ 1765088 w 6848674"/>
              <a:gd name="connsiteY106" fmla="*/ 5438403 h 6747670"/>
              <a:gd name="connsiteX107" fmla="*/ 1712696 w 6848674"/>
              <a:gd name="connsiteY107" fmla="*/ 5403605 h 6747670"/>
              <a:gd name="connsiteX108" fmla="*/ 1360685 w 6848674"/>
              <a:gd name="connsiteY108" fmla="*/ 5051520 h 6747670"/>
              <a:gd name="connsiteX109" fmla="*/ 1317195 w 6848674"/>
              <a:gd name="connsiteY109" fmla="*/ 4969762 h 6747670"/>
              <a:gd name="connsiteX110" fmla="*/ 1316702 w 6848674"/>
              <a:gd name="connsiteY110" fmla="*/ 4964617 h 6747670"/>
              <a:gd name="connsiteX111" fmla="*/ 1316182 w 6848674"/>
              <a:gd name="connsiteY111" fmla="*/ 4963658 h 6747670"/>
              <a:gd name="connsiteX112" fmla="*/ 1303737 w 6848674"/>
              <a:gd name="connsiteY112" fmla="*/ 4901998 h 6747670"/>
              <a:gd name="connsiteX113" fmla="*/ 1303737 w 6848674"/>
              <a:gd name="connsiteY113" fmla="*/ 4404075 h 6747670"/>
              <a:gd name="connsiteX114" fmla="*/ 1316182 w 6848674"/>
              <a:gd name="connsiteY114" fmla="*/ 4342414 h 6747670"/>
              <a:gd name="connsiteX115" fmla="*/ 1316329 w 6848674"/>
              <a:gd name="connsiteY115" fmla="*/ 4342144 h 6747670"/>
              <a:gd name="connsiteX116" fmla="*/ 1317195 w 6848674"/>
              <a:gd name="connsiteY116" fmla="*/ 4333108 h 6747670"/>
              <a:gd name="connsiteX117" fmla="*/ 1360684 w 6848674"/>
              <a:gd name="connsiteY117" fmla="*/ 4251350 h 6747670"/>
              <a:gd name="connsiteX118" fmla="*/ 1712695 w 6848674"/>
              <a:gd name="connsiteY118" fmla="*/ 3899265 h 6747670"/>
              <a:gd name="connsiteX119" fmla="*/ 1765087 w 6848674"/>
              <a:gd name="connsiteY119" fmla="*/ 3864467 h 6747670"/>
              <a:gd name="connsiteX120" fmla="*/ 1782000 w 6848674"/>
              <a:gd name="connsiteY120" fmla="*/ 3859454 h 6747670"/>
              <a:gd name="connsiteX121" fmla="*/ 1803742 w 6848674"/>
              <a:gd name="connsiteY121" fmla="*/ 3847650 h 6747670"/>
              <a:gd name="connsiteX122" fmla="*/ 1865389 w 6848674"/>
              <a:gd name="connsiteY122" fmla="*/ 3835201 h 6747670"/>
              <a:gd name="connsiteX123" fmla="*/ 5776600 w 6848674"/>
              <a:gd name="connsiteY123" fmla="*/ 2591266 h 6747670"/>
              <a:gd name="connsiteX124" fmla="*/ 6274421 w 6848674"/>
              <a:gd name="connsiteY124" fmla="*/ 2591266 h 6747670"/>
              <a:gd name="connsiteX125" fmla="*/ 6336068 w 6848674"/>
              <a:gd name="connsiteY125" fmla="*/ 2603715 h 6747670"/>
              <a:gd name="connsiteX126" fmla="*/ 6345062 w 6848674"/>
              <a:gd name="connsiteY126" fmla="*/ 2608598 h 6747670"/>
              <a:gd name="connsiteX127" fmla="*/ 6345373 w 6848674"/>
              <a:gd name="connsiteY127" fmla="*/ 2608628 h 6747670"/>
              <a:gd name="connsiteX128" fmla="*/ 6427114 w 6848674"/>
              <a:gd name="connsiteY128" fmla="*/ 2652125 h 6747670"/>
              <a:gd name="connsiteX129" fmla="*/ 6779126 w 6848674"/>
              <a:gd name="connsiteY129" fmla="*/ 3004210 h 6747670"/>
              <a:gd name="connsiteX130" fmla="*/ 6813917 w 6848674"/>
              <a:gd name="connsiteY130" fmla="*/ 3056614 h 6747670"/>
              <a:gd name="connsiteX131" fmla="*/ 6816512 w 6848674"/>
              <a:gd name="connsiteY131" fmla="*/ 3065371 h 6747670"/>
              <a:gd name="connsiteX132" fmla="*/ 6821626 w 6848674"/>
              <a:gd name="connsiteY132" fmla="*/ 3071571 h 6747670"/>
              <a:gd name="connsiteX133" fmla="*/ 6848674 w 6848674"/>
              <a:gd name="connsiteY133" fmla="*/ 3160140 h 6747670"/>
              <a:gd name="connsiteX134" fmla="*/ 6848674 w 6848674"/>
              <a:gd name="connsiteY134" fmla="*/ 3658063 h 6747670"/>
              <a:gd name="connsiteX135" fmla="*/ 6821626 w 6848674"/>
              <a:gd name="connsiteY135" fmla="*/ 3746632 h 6747670"/>
              <a:gd name="connsiteX136" fmla="*/ 6815030 w 6848674"/>
              <a:gd name="connsiteY136" fmla="*/ 3754628 h 6747670"/>
              <a:gd name="connsiteX137" fmla="*/ 6813917 w 6848674"/>
              <a:gd name="connsiteY137" fmla="*/ 3758387 h 6747670"/>
              <a:gd name="connsiteX138" fmla="*/ 6779125 w 6848674"/>
              <a:gd name="connsiteY138" fmla="*/ 3810790 h 6747670"/>
              <a:gd name="connsiteX139" fmla="*/ 6427114 w 6848674"/>
              <a:gd name="connsiteY139" fmla="*/ 4162875 h 6747670"/>
              <a:gd name="connsiteX140" fmla="*/ 6374722 w 6848674"/>
              <a:gd name="connsiteY140" fmla="*/ 4197672 h 6747670"/>
              <a:gd name="connsiteX141" fmla="*/ 6351301 w 6848674"/>
              <a:gd name="connsiteY141" fmla="*/ 4204615 h 6747670"/>
              <a:gd name="connsiteX142" fmla="*/ 6336068 w 6848674"/>
              <a:gd name="connsiteY142" fmla="*/ 4212884 h 6747670"/>
              <a:gd name="connsiteX143" fmla="*/ 6274421 w 6848674"/>
              <a:gd name="connsiteY143" fmla="*/ 4225333 h 6747670"/>
              <a:gd name="connsiteX144" fmla="*/ 5776600 w 6848674"/>
              <a:gd name="connsiteY144" fmla="*/ 4225333 h 6747670"/>
              <a:gd name="connsiteX145" fmla="*/ 5688050 w 6848674"/>
              <a:gd name="connsiteY145" fmla="*/ 4198279 h 6747670"/>
              <a:gd name="connsiteX146" fmla="*/ 5687430 w 6848674"/>
              <a:gd name="connsiteY146" fmla="*/ 4197767 h 6747670"/>
              <a:gd name="connsiteX147" fmla="*/ 5676299 w 6848674"/>
              <a:gd name="connsiteY147" fmla="*/ 4194468 h 6747670"/>
              <a:gd name="connsiteX148" fmla="*/ 5623907 w 6848674"/>
              <a:gd name="connsiteY148" fmla="*/ 4159669 h 6747670"/>
              <a:gd name="connsiteX149" fmla="*/ 5271896 w 6848674"/>
              <a:gd name="connsiteY149" fmla="*/ 3807584 h 6747670"/>
              <a:gd name="connsiteX150" fmla="*/ 5228406 w 6848674"/>
              <a:gd name="connsiteY150" fmla="*/ 3725827 h 6747670"/>
              <a:gd name="connsiteX151" fmla="*/ 5227913 w 6848674"/>
              <a:gd name="connsiteY151" fmla="*/ 3720682 h 6747670"/>
              <a:gd name="connsiteX152" fmla="*/ 5227394 w 6848674"/>
              <a:gd name="connsiteY152" fmla="*/ 3719723 h 6747670"/>
              <a:gd name="connsiteX153" fmla="*/ 5214948 w 6848674"/>
              <a:gd name="connsiteY153" fmla="*/ 3658063 h 6747670"/>
              <a:gd name="connsiteX154" fmla="*/ 5214948 w 6848674"/>
              <a:gd name="connsiteY154" fmla="*/ 3160140 h 6747670"/>
              <a:gd name="connsiteX155" fmla="*/ 5227394 w 6848674"/>
              <a:gd name="connsiteY155" fmla="*/ 3098479 h 6747670"/>
              <a:gd name="connsiteX156" fmla="*/ 5227540 w 6848674"/>
              <a:gd name="connsiteY156" fmla="*/ 3098209 h 6747670"/>
              <a:gd name="connsiteX157" fmla="*/ 5228406 w 6848674"/>
              <a:gd name="connsiteY157" fmla="*/ 3089173 h 6747670"/>
              <a:gd name="connsiteX158" fmla="*/ 5271895 w 6848674"/>
              <a:gd name="connsiteY158" fmla="*/ 3007415 h 6747670"/>
              <a:gd name="connsiteX159" fmla="*/ 5623907 w 6848674"/>
              <a:gd name="connsiteY159" fmla="*/ 2655330 h 6747670"/>
              <a:gd name="connsiteX160" fmla="*/ 5676299 w 6848674"/>
              <a:gd name="connsiteY160" fmla="*/ 2620532 h 6747670"/>
              <a:gd name="connsiteX161" fmla="*/ 5693212 w 6848674"/>
              <a:gd name="connsiteY161" fmla="*/ 2615519 h 6747670"/>
              <a:gd name="connsiteX162" fmla="*/ 5714953 w 6848674"/>
              <a:gd name="connsiteY162" fmla="*/ 2603715 h 6747670"/>
              <a:gd name="connsiteX163" fmla="*/ 5776600 w 6848674"/>
              <a:gd name="connsiteY163" fmla="*/ 2591266 h 6747670"/>
              <a:gd name="connsiteX164" fmla="*/ 3169127 w 6848674"/>
              <a:gd name="connsiteY164" fmla="*/ 2556802 h 6747670"/>
              <a:gd name="connsiteX165" fmla="*/ 3666947 w 6848674"/>
              <a:gd name="connsiteY165" fmla="*/ 2556802 h 6747670"/>
              <a:gd name="connsiteX166" fmla="*/ 3728595 w 6848674"/>
              <a:gd name="connsiteY166" fmla="*/ 2569252 h 6747670"/>
              <a:gd name="connsiteX167" fmla="*/ 3737589 w 6848674"/>
              <a:gd name="connsiteY167" fmla="*/ 2574134 h 6747670"/>
              <a:gd name="connsiteX168" fmla="*/ 3737901 w 6848674"/>
              <a:gd name="connsiteY168" fmla="*/ 2574164 h 6747670"/>
              <a:gd name="connsiteX169" fmla="*/ 3819641 w 6848674"/>
              <a:gd name="connsiteY169" fmla="*/ 2617661 h 6747670"/>
              <a:gd name="connsiteX170" fmla="*/ 4171653 w 6848674"/>
              <a:gd name="connsiteY170" fmla="*/ 2969746 h 6747670"/>
              <a:gd name="connsiteX171" fmla="*/ 4206444 w 6848674"/>
              <a:gd name="connsiteY171" fmla="*/ 3022150 h 6747670"/>
              <a:gd name="connsiteX172" fmla="*/ 4209039 w 6848674"/>
              <a:gd name="connsiteY172" fmla="*/ 3030908 h 6747670"/>
              <a:gd name="connsiteX173" fmla="*/ 4214153 w 6848674"/>
              <a:gd name="connsiteY173" fmla="*/ 3037107 h 6747670"/>
              <a:gd name="connsiteX174" fmla="*/ 4241201 w 6848674"/>
              <a:gd name="connsiteY174" fmla="*/ 3125676 h 6747670"/>
              <a:gd name="connsiteX175" fmla="*/ 4241201 w 6848674"/>
              <a:gd name="connsiteY175" fmla="*/ 3623599 h 6747670"/>
              <a:gd name="connsiteX176" fmla="*/ 4214153 w 6848674"/>
              <a:gd name="connsiteY176" fmla="*/ 3712168 h 6747670"/>
              <a:gd name="connsiteX177" fmla="*/ 4207557 w 6848674"/>
              <a:gd name="connsiteY177" fmla="*/ 3720164 h 6747670"/>
              <a:gd name="connsiteX178" fmla="*/ 4206443 w 6848674"/>
              <a:gd name="connsiteY178" fmla="*/ 3723923 h 6747670"/>
              <a:gd name="connsiteX179" fmla="*/ 4171653 w 6848674"/>
              <a:gd name="connsiteY179" fmla="*/ 3776326 h 6747670"/>
              <a:gd name="connsiteX180" fmla="*/ 3819641 w 6848674"/>
              <a:gd name="connsiteY180" fmla="*/ 4128411 h 6747670"/>
              <a:gd name="connsiteX181" fmla="*/ 3767248 w 6848674"/>
              <a:gd name="connsiteY181" fmla="*/ 4163208 h 6747670"/>
              <a:gd name="connsiteX182" fmla="*/ 3743827 w 6848674"/>
              <a:gd name="connsiteY182" fmla="*/ 4170151 h 6747670"/>
              <a:gd name="connsiteX183" fmla="*/ 3728595 w 6848674"/>
              <a:gd name="connsiteY183" fmla="*/ 4178420 h 6747670"/>
              <a:gd name="connsiteX184" fmla="*/ 3666947 w 6848674"/>
              <a:gd name="connsiteY184" fmla="*/ 4190869 h 6747670"/>
              <a:gd name="connsiteX185" fmla="*/ 3169127 w 6848674"/>
              <a:gd name="connsiteY185" fmla="*/ 4190869 h 6747670"/>
              <a:gd name="connsiteX186" fmla="*/ 3080576 w 6848674"/>
              <a:gd name="connsiteY186" fmla="*/ 4163815 h 6747670"/>
              <a:gd name="connsiteX187" fmla="*/ 3079957 w 6848674"/>
              <a:gd name="connsiteY187" fmla="*/ 4163303 h 6747670"/>
              <a:gd name="connsiteX188" fmla="*/ 3068826 w 6848674"/>
              <a:gd name="connsiteY188" fmla="*/ 4160004 h 6747670"/>
              <a:gd name="connsiteX189" fmla="*/ 3016434 w 6848674"/>
              <a:gd name="connsiteY189" fmla="*/ 4125205 h 6747670"/>
              <a:gd name="connsiteX190" fmla="*/ 2664421 w 6848674"/>
              <a:gd name="connsiteY190" fmla="*/ 3773120 h 6747670"/>
              <a:gd name="connsiteX191" fmla="*/ 2620933 w 6848674"/>
              <a:gd name="connsiteY191" fmla="*/ 3691363 h 6747670"/>
              <a:gd name="connsiteX192" fmla="*/ 2620440 w 6848674"/>
              <a:gd name="connsiteY192" fmla="*/ 3686218 h 6747670"/>
              <a:gd name="connsiteX193" fmla="*/ 2619920 w 6848674"/>
              <a:gd name="connsiteY193" fmla="*/ 3685259 h 6747670"/>
              <a:gd name="connsiteX194" fmla="*/ 2607474 w 6848674"/>
              <a:gd name="connsiteY194" fmla="*/ 3623599 h 6747670"/>
              <a:gd name="connsiteX195" fmla="*/ 2607474 w 6848674"/>
              <a:gd name="connsiteY195" fmla="*/ 3125676 h 6747670"/>
              <a:gd name="connsiteX196" fmla="*/ 2619920 w 6848674"/>
              <a:gd name="connsiteY196" fmla="*/ 3064015 h 6747670"/>
              <a:gd name="connsiteX197" fmla="*/ 2620067 w 6848674"/>
              <a:gd name="connsiteY197" fmla="*/ 3063745 h 6747670"/>
              <a:gd name="connsiteX198" fmla="*/ 2620932 w 6848674"/>
              <a:gd name="connsiteY198" fmla="*/ 3054709 h 6747670"/>
              <a:gd name="connsiteX199" fmla="*/ 2664421 w 6848674"/>
              <a:gd name="connsiteY199" fmla="*/ 2972951 h 6747670"/>
              <a:gd name="connsiteX200" fmla="*/ 3016434 w 6848674"/>
              <a:gd name="connsiteY200" fmla="*/ 2620866 h 6747670"/>
              <a:gd name="connsiteX201" fmla="*/ 3068826 w 6848674"/>
              <a:gd name="connsiteY201" fmla="*/ 2586068 h 6747670"/>
              <a:gd name="connsiteX202" fmla="*/ 3085738 w 6848674"/>
              <a:gd name="connsiteY202" fmla="*/ 2581055 h 6747670"/>
              <a:gd name="connsiteX203" fmla="*/ 3107479 w 6848674"/>
              <a:gd name="connsiteY203" fmla="*/ 2569252 h 6747670"/>
              <a:gd name="connsiteX204" fmla="*/ 3169127 w 6848674"/>
              <a:gd name="connsiteY204" fmla="*/ 2556802 h 6747670"/>
              <a:gd name="connsiteX205" fmla="*/ 561653 w 6848674"/>
              <a:gd name="connsiteY205" fmla="*/ 2556801 h 6747670"/>
              <a:gd name="connsiteX206" fmla="*/ 1059473 w 6848674"/>
              <a:gd name="connsiteY206" fmla="*/ 2556801 h 6747670"/>
              <a:gd name="connsiteX207" fmla="*/ 1121121 w 6848674"/>
              <a:gd name="connsiteY207" fmla="*/ 2569250 h 6747670"/>
              <a:gd name="connsiteX208" fmla="*/ 1130114 w 6848674"/>
              <a:gd name="connsiteY208" fmla="*/ 2574133 h 6747670"/>
              <a:gd name="connsiteX209" fmla="*/ 1130426 w 6848674"/>
              <a:gd name="connsiteY209" fmla="*/ 2574163 h 6747670"/>
              <a:gd name="connsiteX210" fmla="*/ 1212166 w 6848674"/>
              <a:gd name="connsiteY210" fmla="*/ 2617660 h 6747670"/>
              <a:gd name="connsiteX211" fmla="*/ 1564178 w 6848674"/>
              <a:gd name="connsiteY211" fmla="*/ 2969745 h 6747670"/>
              <a:gd name="connsiteX212" fmla="*/ 1598969 w 6848674"/>
              <a:gd name="connsiteY212" fmla="*/ 3022149 h 6747670"/>
              <a:gd name="connsiteX213" fmla="*/ 1601564 w 6848674"/>
              <a:gd name="connsiteY213" fmla="*/ 3030907 h 6747670"/>
              <a:gd name="connsiteX214" fmla="*/ 1606678 w 6848674"/>
              <a:gd name="connsiteY214" fmla="*/ 3037106 h 6747670"/>
              <a:gd name="connsiteX215" fmla="*/ 1633727 w 6848674"/>
              <a:gd name="connsiteY215" fmla="*/ 3125675 h 6747670"/>
              <a:gd name="connsiteX216" fmla="*/ 1633727 w 6848674"/>
              <a:gd name="connsiteY216" fmla="*/ 3623598 h 6747670"/>
              <a:gd name="connsiteX217" fmla="*/ 1606678 w 6848674"/>
              <a:gd name="connsiteY217" fmla="*/ 3712168 h 6747670"/>
              <a:gd name="connsiteX218" fmla="*/ 1600082 w 6848674"/>
              <a:gd name="connsiteY218" fmla="*/ 3720163 h 6747670"/>
              <a:gd name="connsiteX219" fmla="*/ 1598969 w 6848674"/>
              <a:gd name="connsiteY219" fmla="*/ 3723922 h 6747670"/>
              <a:gd name="connsiteX220" fmla="*/ 1564178 w 6848674"/>
              <a:gd name="connsiteY220" fmla="*/ 3776325 h 6747670"/>
              <a:gd name="connsiteX221" fmla="*/ 1212166 w 6848674"/>
              <a:gd name="connsiteY221" fmla="*/ 4128410 h 6747670"/>
              <a:gd name="connsiteX222" fmla="*/ 1159774 w 6848674"/>
              <a:gd name="connsiteY222" fmla="*/ 4163208 h 6747670"/>
              <a:gd name="connsiteX223" fmla="*/ 1136353 w 6848674"/>
              <a:gd name="connsiteY223" fmla="*/ 4170150 h 6747670"/>
              <a:gd name="connsiteX224" fmla="*/ 1121121 w 6848674"/>
              <a:gd name="connsiteY224" fmla="*/ 4178419 h 6747670"/>
              <a:gd name="connsiteX225" fmla="*/ 1059473 w 6848674"/>
              <a:gd name="connsiteY225" fmla="*/ 4190868 h 6747670"/>
              <a:gd name="connsiteX226" fmla="*/ 561653 w 6848674"/>
              <a:gd name="connsiteY226" fmla="*/ 4190868 h 6747670"/>
              <a:gd name="connsiteX227" fmla="*/ 473102 w 6848674"/>
              <a:gd name="connsiteY227" fmla="*/ 4163814 h 6747670"/>
              <a:gd name="connsiteX228" fmla="*/ 472483 w 6848674"/>
              <a:gd name="connsiteY228" fmla="*/ 4163302 h 6747670"/>
              <a:gd name="connsiteX229" fmla="*/ 461351 w 6848674"/>
              <a:gd name="connsiteY229" fmla="*/ 4160003 h 6747670"/>
              <a:gd name="connsiteX230" fmla="*/ 408959 w 6848674"/>
              <a:gd name="connsiteY230" fmla="*/ 4125204 h 6747670"/>
              <a:gd name="connsiteX231" fmla="*/ 56948 w 6848674"/>
              <a:gd name="connsiteY231" fmla="*/ 3773120 h 6747670"/>
              <a:gd name="connsiteX232" fmla="*/ 13458 w 6848674"/>
              <a:gd name="connsiteY232" fmla="*/ 3691362 h 6747670"/>
              <a:gd name="connsiteX233" fmla="*/ 12965 w 6848674"/>
              <a:gd name="connsiteY233" fmla="*/ 3686217 h 6747670"/>
              <a:gd name="connsiteX234" fmla="*/ 12445 w 6848674"/>
              <a:gd name="connsiteY234" fmla="*/ 3685258 h 6747670"/>
              <a:gd name="connsiteX235" fmla="*/ 0 w 6848674"/>
              <a:gd name="connsiteY235" fmla="*/ 3623598 h 6747670"/>
              <a:gd name="connsiteX236" fmla="*/ 0 w 6848674"/>
              <a:gd name="connsiteY236" fmla="*/ 3125675 h 6747670"/>
              <a:gd name="connsiteX237" fmla="*/ 12445 w 6848674"/>
              <a:gd name="connsiteY237" fmla="*/ 3064014 h 6747670"/>
              <a:gd name="connsiteX238" fmla="*/ 12593 w 6848674"/>
              <a:gd name="connsiteY238" fmla="*/ 3063744 h 6747670"/>
              <a:gd name="connsiteX239" fmla="*/ 13458 w 6848674"/>
              <a:gd name="connsiteY239" fmla="*/ 3054708 h 6747670"/>
              <a:gd name="connsiteX240" fmla="*/ 56947 w 6848674"/>
              <a:gd name="connsiteY240" fmla="*/ 2972951 h 6747670"/>
              <a:gd name="connsiteX241" fmla="*/ 408958 w 6848674"/>
              <a:gd name="connsiteY241" fmla="*/ 2620865 h 6747670"/>
              <a:gd name="connsiteX242" fmla="*/ 461351 w 6848674"/>
              <a:gd name="connsiteY242" fmla="*/ 2586067 h 6747670"/>
              <a:gd name="connsiteX243" fmla="*/ 478264 w 6848674"/>
              <a:gd name="connsiteY243" fmla="*/ 2581054 h 6747670"/>
              <a:gd name="connsiteX244" fmla="*/ 500005 w 6848674"/>
              <a:gd name="connsiteY244" fmla="*/ 2569250 h 6747670"/>
              <a:gd name="connsiteX245" fmla="*/ 561653 w 6848674"/>
              <a:gd name="connsiteY245" fmla="*/ 2556801 h 6747670"/>
              <a:gd name="connsiteX246" fmla="*/ 1865390 w 6848674"/>
              <a:gd name="connsiteY246" fmla="*/ 1278401 h 6747670"/>
              <a:gd name="connsiteX247" fmla="*/ 2363211 w 6848674"/>
              <a:gd name="connsiteY247" fmla="*/ 1278401 h 6747670"/>
              <a:gd name="connsiteX248" fmla="*/ 2424858 w 6848674"/>
              <a:gd name="connsiteY248" fmla="*/ 1290850 h 6747670"/>
              <a:gd name="connsiteX249" fmla="*/ 2433852 w 6848674"/>
              <a:gd name="connsiteY249" fmla="*/ 1295733 h 6747670"/>
              <a:gd name="connsiteX250" fmla="*/ 2434164 w 6848674"/>
              <a:gd name="connsiteY250" fmla="*/ 1295763 h 6747670"/>
              <a:gd name="connsiteX251" fmla="*/ 2515905 w 6848674"/>
              <a:gd name="connsiteY251" fmla="*/ 1339260 h 6747670"/>
              <a:gd name="connsiteX252" fmla="*/ 2867916 w 6848674"/>
              <a:gd name="connsiteY252" fmla="*/ 1691346 h 6747670"/>
              <a:gd name="connsiteX253" fmla="*/ 2902707 w 6848674"/>
              <a:gd name="connsiteY253" fmla="*/ 1743748 h 6747670"/>
              <a:gd name="connsiteX254" fmla="*/ 2905301 w 6848674"/>
              <a:gd name="connsiteY254" fmla="*/ 1752506 h 6747670"/>
              <a:gd name="connsiteX255" fmla="*/ 2910415 w 6848674"/>
              <a:gd name="connsiteY255" fmla="*/ 1758705 h 6747670"/>
              <a:gd name="connsiteX256" fmla="*/ 2937464 w 6848674"/>
              <a:gd name="connsiteY256" fmla="*/ 1847275 h 6747670"/>
              <a:gd name="connsiteX257" fmla="*/ 2937464 w 6848674"/>
              <a:gd name="connsiteY257" fmla="*/ 2345197 h 6747670"/>
              <a:gd name="connsiteX258" fmla="*/ 2910415 w 6848674"/>
              <a:gd name="connsiteY258" fmla="*/ 2433767 h 6747670"/>
              <a:gd name="connsiteX259" fmla="*/ 2903820 w 6848674"/>
              <a:gd name="connsiteY259" fmla="*/ 2441763 h 6747670"/>
              <a:gd name="connsiteX260" fmla="*/ 2902706 w 6848674"/>
              <a:gd name="connsiteY260" fmla="*/ 2445521 h 6747670"/>
              <a:gd name="connsiteX261" fmla="*/ 2867915 w 6848674"/>
              <a:gd name="connsiteY261" fmla="*/ 2497924 h 6747670"/>
              <a:gd name="connsiteX262" fmla="*/ 2515904 w 6848674"/>
              <a:gd name="connsiteY262" fmla="*/ 2850009 h 6747670"/>
              <a:gd name="connsiteX263" fmla="*/ 2463512 w 6848674"/>
              <a:gd name="connsiteY263" fmla="*/ 2884807 h 6747670"/>
              <a:gd name="connsiteX264" fmla="*/ 2440091 w 6848674"/>
              <a:gd name="connsiteY264" fmla="*/ 2891749 h 6747670"/>
              <a:gd name="connsiteX265" fmla="*/ 2424858 w 6848674"/>
              <a:gd name="connsiteY265" fmla="*/ 2900018 h 6747670"/>
              <a:gd name="connsiteX266" fmla="*/ 2363211 w 6848674"/>
              <a:gd name="connsiteY266" fmla="*/ 2912467 h 6747670"/>
              <a:gd name="connsiteX267" fmla="*/ 1865390 w 6848674"/>
              <a:gd name="connsiteY267" fmla="*/ 2912467 h 6747670"/>
              <a:gd name="connsiteX268" fmla="*/ 1776840 w 6848674"/>
              <a:gd name="connsiteY268" fmla="*/ 2885414 h 6747670"/>
              <a:gd name="connsiteX269" fmla="*/ 1776220 w 6848674"/>
              <a:gd name="connsiteY269" fmla="*/ 2884901 h 6747670"/>
              <a:gd name="connsiteX270" fmla="*/ 1765089 w 6848674"/>
              <a:gd name="connsiteY270" fmla="*/ 2881602 h 6747670"/>
              <a:gd name="connsiteX271" fmla="*/ 1712697 w 6848674"/>
              <a:gd name="connsiteY271" fmla="*/ 2846804 h 6747670"/>
              <a:gd name="connsiteX272" fmla="*/ 1360686 w 6848674"/>
              <a:gd name="connsiteY272" fmla="*/ 2494719 h 6747670"/>
              <a:gd name="connsiteX273" fmla="*/ 1317196 w 6848674"/>
              <a:gd name="connsiteY273" fmla="*/ 2412962 h 6747670"/>
              <a:gd name="connsiteX274" fmla="*/ 1316703 w 6848674"/>
              <a:gd name="connsiteY274" fmla="*/ 2407816 h 6747670"/>
              <a:gd name="connsiteX275" fmla="*/ 1316184 w 6848674"/>
              <a:gd name="connsiteY275" fmla="*/ 2406858 h 6747670"/>
              <a:gd name="connsiteX276" fmla="*/ 1303737 w 6848674"/>
              <a:gd name="connsiteY276" fmla="*/ 2345197 h 6747670"/>
              <a:gd name="connsiteX277" fmla="*/ 1303737 w 6848674"/>
              <a:gd name="connsiteY277" fmla="*/ 1847275 h 6747670"/>
              <a:gd name="connsiteX278" fmla="*/ 1316184 w 6848674"/>
              <a:gd name="connsiteY278" fmla="*/ 1785614 h 6747670"/>
              <a:gd name="connsiteX279" fmla="*/ 1316330 w 6848674"/>
              <a:gd name="connsiteY279" fmla="*/ 1785344 h 6747670"/>
              <a:gd name="connsiteX280" fmla="*/ 1317196 w 6848674"/>
              <a:gd name="connsiteY280" fmla="*/ 1776307 h 6747670"/>
              <a:gd name="connsiteX281" fmla="*/ 1360685 w 6848674"/>
              <a:gd name="connsiteY281" fmla="*/ 1694550 h 6747670"/>
              <a:gd name="connsiteX282" fmla="*/ 1712697 w 6848674"/>
              <a:gd name="connsiteY282" fmla="*/ 1342465 h 6747670"/>
              <a:gd name="connsiteX283" fmla="*/ 1765089 w 6848674"/>
              <a:gd name="connsiteY283" fmla="*/ 1307666 h 6747670"/>
              <a:gd name="connsiteX284" fmla="*/ 1782001 w 6848674"/>
              <a:gd name="connsiteY284" fmla="*/ 1302653 h 6747670"/>
              <a:gd name="connsiteX285" fmla="*/ 1803742 w 6848674"/>
              <a:gd name="connsiteY285" fmla="*/ 1290850 h 6747670"/>
              <a:gd name="connsiteX286" fmla="*/ 1865390 w 6848674"/>
              <a:gd name="connsiteY286" fmla="*/ 1278401 h 6747670"/>
              <a:gd name="connsiteX287" fmla="*/ 4472864 w 6848674"/>
              <a:gd name="connsiteY287" fmla="*/ 1278401 h 6747670"/>
              <a:gd name="connsiteX288" fmla="*/ 4970684 w 6848674"/>
              <a:gd name="connsiteY288" fmla="*/ 1278401 h 6747670"/>
              <a:gd name="connsiteX289" fmla="*/ 5032332 w 6848674"/>
              <a:gd name="connsiteY289" fmla="*/ 1290849 h 6747670"/>
              <a:gd name="connsiteX290" fmla="*/ 5041326 w 6848674"/>
              <a:gd name="connsiteY290" fmla="*/ 1295731 h 6747670"/>
              <a:gd name="connsiteX291" fmla="*/ 5041638 w 6848674"/>
              <a:gd name="connsiteY291" fmla="*/ 1295761 h 6747670"/>
              <a:gd name="connsiteX292" fmla="*/ 5123378 w 6848674"/>
              <a:gd name="connsiteY292" fmla="*/ 1339259 h 6747670"/>
              <a:gd name="connsiteX293" fmla="*/ 5475390 w 6848674"/>
              <a:gd name="connsiteY293" fmla="*/ 1691344 h 6747670"/>
              <a:gd name="connsiteX294" fmla="*/ 5510181 w 6848674"/>
              <a:gd name="connsiteY294" fmla="*/ 1743747 h 6747670"/>
              <a:gd name="connsiteX295" fmla="*/ 5512776 w 6848674"/>
              <a:gd name="connsiteY295" fmla="*/ 1752505 h 6747670"/>
              <a:gd name="connsiteX296" fmla="*/ 5517889 w 6848674"/>
              <a:gd name="connsiteY296" fmla="*/ 1758704 h 6747670"/>
              <a:gd name="connsiteX297" fmla="*/ 5544938 w 6848674"/>
              <a:gd name="connsiteY297" fmla="*/ 1847274 h 6747670"/>
              <a:gd name="connsiteX298" fmla="*/ 5544938 w 6848674"/>
              <a:gd name="connsiteY298" fmla="*/ 2345196 h 6747670"/>
              <a:gd name="connsiteX299" fmla="*/ 5517889 w 6848674"/>
              <a:gd name="connsiteY299" fmla="*/ 2433766 h 6747670"/>
              <a:gd name="connsiteX300" fmla="*/ 5511293 w 6848674"/>
              <a:gd name="connsiteY300" fmla="*/ 2441762 h 6747670"/>
              <a:gd name="connsiteX301" fmla="*/ 5510180 w 6848674"/>
              <a:gd name="connsiteY301" fmla="*/ 2445520 h 6747670"/>
              <a:gd name="connsiteX302" fmla="*/ 5475390 w 6848674"/>
              <a:gd name="connsiteY302" fmla="*/ 2497923 h 6747670"/>
              <a:gd name="connsiteX303" fmla="*/ 5123377 w 6848674"/>
              <a:gd name="connsiteY303" fmla="*/ 2850008 h 6747670"/>
              <a:gd name="connsiteX304" fmla="*/ 5070985 w 6848674"/>
              <a:gd name="connsiteY304" fmla="*/ 2884806 h 6747670"/>
              <a:gd name="connsiteX305" fmla="*/ 5047564 w 6848674"/>
              <a:gd name="connsiteY305" fmla="*/ 2891749 h 6747670"/>
              <a:gd name="connsiteX306" fmla="*/ 5032332 w 6848674"/>
              <a:gd name="connsiteY306" fmla="*/ 2900017 h 6747670"/>
              <a:gd name="connsiteX307" fmla="*/ 4970684 w 6848674"/>
              <a:gd name="connsiteY307" fmla="*/ 2912466 h 6747670"/>
              <a:gd name="connsiteX308" fmla="*/ 4472864 w 6848674"/>
              <a:gd name="connsiteY308" fmla="*/ 2912466 h 6747670"/>
              <a:gd name="connsiteX309" fmla="*/ 4384313 w 6848674"/>
              <a:gd name="connsiteY309" fmla="*/ 2885413 h 6747670"/>
              <a:gd name="connsiteX310" fmla="*/ 4383694 w 6848674"/>
              <a:gd name="connsiteY310" fmla="*/ 2884901 h 6747670"/>
              <a:gd name="connsiteX311" fmla="*/ 4372563 w 6848674"/>
              <a:gd name="connsiteY311" fmla="*/ 2881601 h 6747670"/>
              <a:gd name="connsiteX312" fmla="*/ 4320170 w 6848674"/>
              <a:gd name="connsiteY312" fmla="*/ 2846803 h 6747670"/>
              <a:gd name="connsiteX313" fmla="*/ 3968159 w 6848674"/>
              <a:gd name="connsiteY313" fmla="*/ 2494718 h 6747670"/>
              <a:gd name="connsiteX314" fmla="*/ 3924670 w 6848674"/>
              <a:gd name="connsiteY314" fmla="*/ 2412961 h 6747670"/>
              <a:gd name="connsiteX315" fmla="*/ 3924177 w 6848674"/>
              <a:gd name="connsiteY315" fmla="*/ 2407815 h 6747670"/>
              <a:gd name="connsiteX316" fmla="*/ 3923657 w 6848674"/>
              <a:gd name="connsiteY316" fmla="*/ 2406857 h 6747670"/>
              <a:gd name="connsiteX317" fmla="*/ 3911211 w 6848674"/>
              <a:gd name="connsiteY317" fmla="*/ 2345196 h 6747670"/>
              <a:gd name="connsiteX318" fmla="*/ 3911211 w 6848674"/>
              <a:gd name="connsiteY318" fmla="*/ 1847274 h 6747670"/>
              <a:gd name="connsiteX319" fmla="*/ 3923657 w 6848674"/>
              <a:gd name="connsiteY319" fmla="*/ 1785613 h 6747670"/>
              <a:gd name="connsiteX320" fmla="*/ 3923804 w 6848674"/>
              <a:gd name="connsiteY320" fmla="*/ 1785343 h 6747670"/>
              <a:gd name="connsiteX321" fmla="*/ 3924670 w 6848674"/>
              <a:gd name="connsiteY321" fmla="*/ 1776306 h 6747670"/>
              <a:gd name="connsiteX322" fmla="*/ 3968158 w 6848674"/>
              <a:gd name="connsiteY322" fmla="*/ 1694549 h 6747670"/>
              <a:gd name="connsiteX323" fmla="*/ 4320170 w 6848674"/>
              <a:gd name="connsiteY323" fmla="*/ 1342463 h 6747670"/>
              <a:gd name="connsiteX324" fmla="*/ 4372563 w 6848674"/>
              <a:gd name="connsiteY324" fmla="*/ 1307665 h 6747670"/>
              <a:gd name="connsiteX325" fmla="*/ 4389475 w 6848674"/>
              <a:gd name="connsiteY325" fmla="*/ 1302652 h 6747670"/>
              <a:gd name="connsiteX326" fmla="*/ 4411216 w 6848674"/>
              <a:gd name="connsiteY326" fmla="*/ 1290849 h 6747670"/>
              <a:gd name="connsiteX327" fmla="*/ 4472864 w 6848674"/>
              <a:gd name="connsiteY327" fmla="*/ 1278401 h 6747670"/>
              <a:gd name="connsiteX328" fmla="*/ 3169127 w 6848674"/>
              <a:gd name="connsiteY328" fmla="*/ 0 h 6747670"/>
              <a:gd name="connsiteX329" fmla="*/ 3666947 w 6848674"/>
              <a:gd name="connsiteY329" fmla="*/ 0 h 6747670"/>
              <a:gd name="connsiteX330" fmla="*/ 3728595 w 6848674"/>
              <a:gd name="connsiteY330" fmla="*/ 12448 h 6747670"/>
              <a:gd name="connsiteX331" fmla="*/ 3737589 w 6848674"/>
              <a:gd name="connsiteY331" fmla="*/ 17331 h 6747670"/>
              <a:gd name="connsiteX332" fmla="*/ 3737901 w 6848674"/>
              <a:gd name="connsiteY332" fmla="*/ 17360 h 6747670"/>
              <a:gd name="connsiteX333" fmla="*/ 3819641 w 6848674"/>
              <a:gd name="connsiteY333" fmla="*/ 60858 h 6747670"/>
              <a:gd name="connsiteX334" fmla="*/ 4171653 w 6848674"/>
              <a:gd name="connsiteY334" fmla="*/ 412944 h 6747670"/>
              <a:gd name="connsiteX335" fmla="*/ 4206444 w 6848674"/>
              <a:gd name="connsiteY335" fmla="*/ 465347 h 6747670"/>
              <a:gd name="connsiteX336" fmla="*/ 4209039 w 6848674"/>
              <a:gd name="connsiteY336" fmla="*/ 474104 h 6747670"/>
              <a:gd name="connsiteX337" fmla="*/ 4214153 w 6848674"/>
              <a:gd name="connsiteY337" fmla="*/ 480304 h 6747670"/>
              <a:gd name="connsiteX338" fmla="*/ 4241201 w 6848674"/>
              <a:gd name="connsiteY338" fmla="*/ 568872 h 6747670"/>
              <a:gd name="connsiteX339" fmla="*/ 4241201 w 6848674"/>
              <a:gd name="connsiteY339" fmla="*/ 1066796 h 6747670"/>
              <a:gd name="connsiteX340" fmla="*/ 4214153 w 6848674"/>
              <a:gd name="connsiteY340" fmla="*/ 1155365 h 6747670"/>
              <a:gd name="connsiteX341" fmla="*/ 4207557 w 6848674"/>
              <a:gd name="connsiteY341" fmla="*/ 1163361 h 6747670"/>
              <a:gd name="connsiteX342" fmla="*/ 4206443 w 6848674"/>
              <a:gd name="connsiteY342" fmla="*/ 1167119 h 6747670"/>
              <a:gd name="connsiteX343" fmla="*/ 4171653 w 6848674"/>
              <a:gd name="connsiteY343" fmla="*/ 1219522 h 6747670"/>
              <a:gd name="connsiteX344" fmla="*/ 3819641 w 6848674"/>
              <a:gd name="connsiteY344" fmla="*/ 1571607 h 6747670"/>
              <a:gd name="connsiteX345" fmla="*/ 3767248 w 6848674"/>
              <a:gd name="connsiteY345" fmla="*/ 1606405 h 6747670"/>
              <a:gd name="connsiteX346" fmla="*/ 3743827 w 6848674"/>
              <a:gd name="connsiteY346" fmla="*/ 1613348 h 6747670"/>
              <a:gd name="connsiteX347" fmla="*/ 3728595 w 6848674"/>
              <a:gd name="connsiteY347" fmla="*/ 1621617 h 6747670"/>
              <a:gd name="connsiteX348" fmla="*/ 3666947 w 6848674"/>
              <a:gd name="connsiteY348" fmla="*/ 1634066 h 6747670"/>
              <a:gd name="connsiteX349" fmla="*/ 3169127 w 6848674"/>
              <a:gd name="connsiteY349" fmla="*/ 1634066 h 6747670"/>
              <a:gd name="connsiteX350" fmla="*/ 3080576 w 6848674"/>
              <a:gd name="connsiteY350" fmla="*/ 1607012 h 6747670"/>
              <a:gd name="connsiteX351" fmla="*/ 3079957 w 6848674"/>
              <a:gd name="connsiteY351" fmla="*/ 1606501 h 6747670"/>
              <a:gd name="connsiteX352" fmla="*/ 3068826 w 6848674"/>
              <a:gd name="connsiteY352" fmla="*/ 1603201 h 6747670"/>
              <a:gd name="connsiteX353" fmla="*/ 3016434 w 6848674"/>
              <a:gd name="connsiteY353" fmla="*/ 1568403 h 6747670"/>
              <a:gd name="connsiteX354" fmla="*/ 2664421 w 6848674"/>
              <a:gd name="connsiteY354" fmla="*/ 1216318 h 6747670"/>
              <a:gd name="connsiteX355" fmla="*/ 2620933 w 6848674"/>
              <a:gd name="connsiteY355" fmla="*/ 1134560 h 6747670"/>
              <a:gd name="connsiteX356" fmla="*/ 2620440 w 6848674"/>
              <a:gd name="connsiteY356" fmla="*/ 1129415 h 6747670"/>
              <a:gd name="connsiteX357" fmla="*/ 2619920 w 6848674"/>
              <a:gd name="connsiteY357" fmla="*/ 1128457 h 6747670"/>
              <a:gd name="connsiteX358" fmla="*/ 2607474 w 6848674"/>
              <a:gd name="connsiteY358" fmla="*/ 1066796 h 6747670"/>
              <a:gd name="connsiteX359" fmla="*/ 2607474 w 6848674"/>
              <a:gd name="connsiteY359" fmla="*/ 568872 h 6747670"/>
              <a:gd name="connsiteX360" fmla="*/ 2619920 w 6848674"/>
              <a:gd name="connsiteY360" fmla="*/ 507212 h 6747670"/>
              <a:gd name="connsiteX361" fmla="*/ 2620067 w 6848674"/>
              <a:gd name="connsiteY361" fmla="*/ 506943 h 6747670"/>
              <a:gd name="connsiteX362" fmla="*/ 2620932 w 6848674"/>
              <a:gd name="connsiteY362" fmla="*/ 497906 h 6747670"/>
              <a:gd name="connsiteX363" fmla="*/ 2664421 w 6848674"/>
              <a:gd name="connsiteY363" fmla="*/ 416148 h 6747670"/>
              <a:gd name="connsiteX364" fmla="*/ 3016434 w 6848674"/>
              <a:gd name="connsiteY364" fmla="*/ 64062 h 6747670"/>
              <a:gd name="connsiteX365" fmla="*/ 3068826 w 6848674"/>
              <a:gd name="connsiteY365" fmla="*/ 29265 h 6747670"/>
              <a:gd name="connsiteX366" fmla="*/ 3085738 w 6848674"/>
              <a:gd name="connsiteY366" fmla="*/ 24251 h 6747670"/>
              <a:gd name="connsiteX367" fmla="*/ 3107479 w 6848674"/>
              <a:gd name="connsiteY367" fmla="*/ 12448 h 6747670"/>
              <a:gd name="connsiteX368" fmla="*/ 3169127 w 6848674"/>
              <a:gd name="connsiteY368" fmla="*/ 0 h 674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</a:cxnLst>
            <a:rect l="l" t="t" r="r" b="b"/>
            <a:pathLst>
              <a:path w="6848674" h="6747670">
                <a:moveTo>
                  <a:pt x="3178770" y="5113603"/>
                </a:moveTo>
                <a:lnTo>
                  <a:pt x="3676590" y="5113603"/>
                </a:lnTo>
                <a:cubicBezTo>
                  <a:pt x="3698458" y="5113603"/>
                  <a:pt x="3719290" y="5118036"/>
                  <a:pt x="3738238" y="5126052"/>
                </a:cubicBezTo>
                <a:lnTo>
                  <a:pt x="3747232" y="5130935"/>
                </a:lnTo>
                <a:lnTo>
                  <a:pt x="3747544" y="5130965"/>
                </a:lnTo>
                <a:cubicBezTo>
                  <a:pt x="3777493" y="5136764"/>
                  <a:pt x="3806090" y="5151264"/>
                  <a:pt x="3829285" y="5174462"/>
                </a:cubicBezTo>
                <a:lnTo>
                  <a:pt x="4181296" y="5526547"/>
                </a:lnTo>
                <a:cubicBezTo>
                  <a:pt x="4196758" y="5542013"/>
                  <a:pt x="4208355" y="5559881"/>
                  <a:pt x="4216087" y="5578950"/>
                </a:cubicBezTo>
                <a:lnTo>
                  <a:pt x="4218682" y="5587708"/>
                </a:lnTo>
                <a:lnTo>
                  <a:pt x="4223796" y="5593908"/>
                </a:lnTo>
                <a:cubicBezTo>
                  <a:pt x="4240873" y="5619191"/>
                  <a:pt x="4250844" y="5649669"/>
                  <a:pt x="4250844" y="5682477"/>
                </a:cubicBezTo>
                <a:lnTo>
                  <a:pt x="4250844" y="6180400"/>
                </a:lnTo>
                <a:cubicBezTo>
                  <a:pt x="4250844" y="6213208"/>
                  <a:pt x="4240873" y="6243686"/>
                  <a:pt x="4223796" y="6268969"/>
                </a:cubicBezTo>
                <a:lnTo>
                  <a:pt x="4217200" y="6276965"/>
                </a:lnTo>
                <a:lnTo>
                  <a:pt x="4216086" y="6280724"/>
                </a:lnTo>
                <a:cubicBezTo>
                  <a:pt x="4208355" y="6299792"/>
                  <a:pt x="4196758" y="6317661"/>
                  <a:pt x="4181296" y="6333127"/>
                </a:cubicBezTo>
                <a:lnTo>
                  <a:pt x="3829284" y="6685212"/>
                </a:lnTo>
                <a:cubicBezTo>
                  <a:pt x="3813821" y="6700677"/>
                  <a:pt x="3795957" y="6712276"/>
                  <a:pt x="3776891" y="6720009"/>
                </a:cubicBezTo>
                <a:lnTo>
                  <a:pt x="3753470" y="6726952"/>
                </a:lnTo>
                <a:lnTo>
                  <a:pt x="3738238" y="6735221"/>
                </a:lnTo>
                <a:cubicBezTo>
                  <a:pt x="3719290" y="6743237"/>
                  <a:pt x="3698458" y="6747670"/>
                  <a:pt x="3676590" y="6747670"/>
                </a:cubicBezTo>
                <a:lnTo>
                  <a:pt x="3178770" y="6747670"/>
                </a:lnTo>
                <a:cubicBezTo>
                  <a:pt x="3145969" y="6747670"/>
                  <a:pt x="3115497" y="6737696"/>
                  <a:pt x="3090219" y="6720616"/>
                </a:cubicBezTo>
                <a:lnTo>
                  <a:pt x="3089600" y="6720104"/>
                </a:lnTo>
                <a:lnTo>
                  <a:pt x="3078469" y="6716805"/>
                </a:lnTo>
                <a:cubicBezTo>
                  <a:pt x="3059404" y="6709072"/>
                  <a:pt x="3041539" y="6697472"/>
                  <a:pt x="3026077" y="6682006"/>
                </a:cubicBezTo>
                <a:lnTo>
                  <a:pt x="2674064" y="6329921"/>
                </a:lnTo>
                <a:cubicBezTo>
                  <a:pt x="2650871" y="6306723"/>
                  <a:pt x="2636374" y="6278119"/>
                  <a:pt x="2630576" y="6248164"/>
                </a:cubicBezTo>
                <a:lnTo>
                  <a:pt x="2630083" y="6243019"/>
                </a:lnTo>
                <a:lnTo>
                  <a:pt x="2629563" y="6242060"/>
                </a:lnTo>
                <a:cubicBezTo>
                  <a:pt x="2621549" y="6223109"/>
                  <a:pt x="2617117" y="6202272"/>
                  <a:pt x="2617117" y="6180400"/>
                </a:cubicBezTo>
                <a:lnTo>
                  <a:pt x="2617117" y="5682477"/>
                </a:lnTo>
                <a:cubicBezTo>
                  <a:pt x="2617117" y="5660605"/>
                  <a:pt x="2621549" y="5639768"/>
                  <a:pt x="2629563" y="5620816"/>
                </a:cubicBezTo>
                <a:lnTo>
                  <a:pt x="2629710" y="5620546"/>
                </a:lnTo>
                <a:lnTo>
                  <a:pt x="2630575" y="5611510"/>
                </a:lnTo>
                <a:cubicBezTo>
                  <a:pt x="2636374" y="5581554"/>
                  <a:pt x="2650870" y="5552951"/>
                  <a:pt x="2674064" y="5529752"/>
                </a:cubicBezTo>
                <a:lnTo>
                  <a:pt x="3026077" y="5177667"/>
                </a:lnTo>
                <a:cubicBezTo>
                  <a:pt x="3041539" y="5162201"/>
                  <a:pt x="3059403" y="5150602"/>
                  <a:pt x="3078469" y="5142869"/>
                </a:cubicBezTo>
                <a:lnTo>
                  <a:pt x="3095381" y="5137855"/>
                </a:lnTo>
                <a:lnTo>
                  <a:pt x="3117122" y="5126052"/>
                </a:lnTo>
                <a:cubicBezTo>
                  <a:pt x="3136071" y="5118036"/>
                  <a:pt x="3156903" y="5113603"/>
                  <a:pt x="3178770" y="5113603"/>
                </a:cubicBezTo>
                <a:close/>
                <a:moveTo>
                  <a:pt x="4472864" y="3835202"/>
                </a:moveTo>
                <a:lnTo>
                  <a:pt x="4970684" y="3835202"/>
                </a:lnTo>
                <a:cubicBezTo>
                  <a:pt x="4992552" y="3835202"/>
                  <a:pt x="5013384" y="3839635"/>
                  <a:pt x="5032332" y="3847651"/>
                </a:cubicBezTo>
                <a:lnTo>
                  <a:pt x="5041326" y="3852534"/>
                </a:lnTo>
                <a:lnTo>
                  <a:pt x="5041638" y="3852564"/>
                </a:lnTo>
                <a:cubicBezTo>
                  <a:pt x="5071586" y="3858363"/>
                  <a:pt x="5100184" y="3872863"/>
                  <a:pt x="5123378" y="3896061"/>
                </a:cubicBezTo>
                <a:lnTo>
                  <a:pt x="5475390" y="4248146"/>
                </a:lnTo>
                <a:cubicBezTo>
                  <a:pt x="5490852" y="4263612"/>
                  <a:pt x="5502449" y="4281481"/>
                  <a:pt x="5510181" y="4300549"/>
                </a:cubicBezTo>
                <a:lnTo>
                  <a:pt x="5512776" y="4309308"/>
                </a:lnTo>
                <a:lnTo>
                  <a:pt x="5517889" y="4315507"/>
                </a:lnTo>
                <a:cubicBezTo>
                  <a:pt x="5534966" y="4340790"/>
                  <a:pt x="5544938" y="4371268"/>
                  <a:pt x="5544938" y="4404076"/>
                </a:cubicBezTo>
                <a:lnTo>
                  <a:pt x="5544938" y="4901999"/>
                </a:lnTo>
                <a:cubicBezTo>
                  <a:pt x="5544938" y="4934807"/>
                  <a:pt x="5534966" y="4965286"/>
                  <a:pt x="5517889" y="4990569"/>
                </a:cubicBezTo>
                <a:lnTo>
                  <a:pt x="5511293" y="4998564"/>
                </a:lnTo>
                <a:lnTo>
                  <a:pt x="5510180" y="5002323"/>
                </a:lnTo>
                <a:cubicBezTo>
                  <a:pt x="5502449" y="5021392"/>
                  <a:pt x="5490852" y="5039260"/>
                  <a:pt x="5475390" y="5054726"/>
                </a:cubicBezTo>
                <a:lnTo>
                  <a:pt x="5123377" y="5406811"/>
                </a:lnTo>
                <a:cubicBezTo>
                  <a:pt x="5107915" y="5422276"/>
                  <a:pt x="5090050" y="5433875"/>
                  <a:pt x="5070985" y="5441608"/>
                </a:cubicBezTo>
                <a:lnTo>
                  <a:pt x="5047564" y="5448551"/>
                </a:lnTo>
                <a:lnTo>
                  <a:pt x="5032332" y="5456820"/>
                </a:lnTo>
                <a:cubicBezTo>
                  <a:pt x="5013384" y="5464837"/>
                  <a:pt x="4992552" y="5469269"/>
                  <a:pt x="4970684" y="5469269"/>
                </a:cubicBezTo>
                <a:lnTo>
                  <a:pt x="4472864" y="5469269"/>
                </a:lnTo>
                <a:cubicBezTo>
                  <a:pt x="4440062" y="5469269"/>
                  <a:pt x="4409591" y="5459295"/>
                  <a:pt x="4384313" y="5442215"/>
                </a:cubicBezTo>
                <a:lnTo>
                  <a:pt x="4383694" y="5441703"/>
                </a:lnTo>
                <a:lnTo>
                  <a:pt x="4372563" y="5438404"/>
                </a:lnTo>
                <a:cubicBezTo>
                  <a:pt x="4353497" y="5430671"/>
                  <a:pt x="4335633" y="5419072"/>
                  <a:pt x="4320170" y="5403605"/>
                </a:cubicBezTo>
                <a:lnTo>
                  <a:pt x="3968159" y="5051520"/>
                </a:lnTo>
                <a:cubicBezTo>
                  <a:pt x="3944964" y="5028322"/>
                  <a:pt x="3930469" y="4999718"/>
                  <a:pt x="3924670" y="4969763"/>
                </a:cubicBezTo>
                <a:lnTo>
                  <a:pt x="3924177" y="4964618"/>
                </a:lnTo>
                <a:lnTo>
                  <a:pt x="3923657" y="4963659"/>
                </a:lnTo>
                <a:cubicBezTo>
                  <a:pt x="3915643" y="4944708"/>
                  <a:pt x="3911211" y="4923871"/>
                  <a:pt x="3911211" y="4901999"/>
                </a:cubicBezTo>
                <a:lnTo>
                  <a:pt x="3911211" y="4404076"/>
                </a:lnTo>
                <a:cubicBezTo>
                  <a:pt x="3911211" y="4382204"/>
                  <a:pt x="3915643" y="4361367"/>
                  <a:pt x="3923657" y="4342415"/>
                </a:cubicBezTo>
                <a:lnTo>
                  <a:pt x="3923804" y="4342145"/>
                </a:lnTo>
                <a:lnTo>
                  <a:pt x="3924670" y="4333109"/>
                </a:lnTo>
                <a:cubicBezTo>
                  <a:pt x="3930468" y="4303154"/>
                  <a:pt x="3944964" y="4274550"/>
                  <a:pt x="3968158" y="4251351"/>
                </a:cubicBezTo>
                <a:lnTo>
                  <a:pt x="4320170" y="3899266"/>
                </a:lnTo>
                <a:cubicBezTo>
                  <a:pt x="4335633" y="3883800"/>
                  <a:pt x="4353496" y="3872201"/>
                  <a:pt x="4372563" y="3864468"/>
                </a:cubicBezTo>
                <a:lnTo>
                  <a:pt x="4389475" y="3859454"/>
                </a:lnTo>
                <a:lnTo>
                  <a:pt x="4411216" y="3847651"/>
                </a:lnTo>
                <a:cubicBezTo>
                  <a:pt x="4430165" y="3839635"/>
                  <a:pt x="4450997" y="3835202"/>
                  <a:pt x="4472864" y="3835202"/>
                </a:cubicBezTo>
                <a:close/>
                <a:moveTo>
                  <a:pt x="1865389" y="3835201"/>
                </a:moveTo>
                <a:lnTo>
                  <a:pt x="2363210" y="3835201"/>
                </a:lnTo>
                <a:cubicBezTo>
                  <a:pt x="2385077" y="3835201"/>
                  <a:pt x="2405910" y="3839634"/>
                  <a:pt x="2424857" y="3847650"/>
                </a:cubicBezTo>
                <a:lnTo>
                  <a:pt x="2433851" y="3852533"/>
                </a:lnTo>
                <a:lnTo>
                  <a:pt x="2434163" y="3852563"/>
                </a:lnTo>
                <a:cubicBezTo>
                  <a:pt x="2464111" y="3858362"/>
                  <a:pt x="2492709" y="3872862"/>
                  <a:pt x="2515904" y="3896060"/>
                </a:cubicBezTo>
                <a:lnTo>
                  <a:pt x="2867915" y="4248145"/>
                </a:lnTo>
                <a:cubicBezTo>
                  <a:pt x="2883378" y="4263612"/>
                  <a:pt x="2894974" y="4281480"/>
                  <a:pt x="2902706" y="4300549"/>
                </a:cubicBezTo>
                <a:lnTo>
                  <a:pt x="2905301" y="4309307"/>
                </a:lnTo>
                <a:lnTo>
                  <a:pt x="2910414" y="4315506"/>
                </a:lnTo>
                <a:cubicBezTo>
                  <a:pt x="2927491" y="4340789"/>
                  <a:pt x="2937463" y="4371267"/>
                  <a:pt x="2937463" y="4404075"/>
                </a:cubicBezTo>
                <a:lnTo>
                  <a:pt x="2937463" y="4901998"/>
                </a:lnTo>
                <a:cubicBezTo>
                  <a:pt x="2937463" y="4934806"/>
                  <a:pt x="2927491" y="4965285"/>
                  <a:pt x="2910414" y="4990568"/>
                </a:cubicBezTo>
                <a:lnTo>
                  <a:pt x="2903819" y="4998564"/>
                </a:lnTo>
                <a:lnTo>
                  <a:pt x="2902705" y="5002322"/>
                </a:lnTo>
                <a:cubicBezTo>
                  <a:pt x="2894973" y="5021391"/>
                  <a:pt x="2883377" y="5039259"/>
                  <a:pt x="2867914" y="5054725"/>
                </a:cubicBezTo>
                <a:lnTo>
                  <a:pt x="2515904" y="5406810"/>
                </a:lnTo>
                <a:cubicBezTo>
                  <a:pt x="2500441" y="5422275"/>
                  <a:pt x="2482576" y="5433875"/>
                  <a:pt x="2463511" y="5441608"/>
                </a:cubicBezTo>
                <a:lnTo>
                  <a:pt x="2440090" y="5448550"/>
                </a:lnTo>
                <a:lnTo>
                  <a:pt x="2424857" y="5456819"/>
                </a:lnTo>
                <a:cubicBezTo>
                  <a:pt x="2405910" y="5464836"/>
                  <a:pt x="2385077" y="5469268"/>
                  <a:pt x="2363210" y="5469268"/>
                </a:cubicBezTo>
                <a:lnTo>
                  <a:pt x="1865389" y="5469268"/>
                </a:lnTo>
                <a:cubicBezTo>
                  <a:pt x="1832588" y="5469268"/>
                  <a:pt x="1802116" y="5459294"/>
                  <a:pt x="1776839" y="5442214"/>
                </a:cubicBezTo>
                <a:lnTo>
                  <a:pt x="1776219" y="5441702"/>
                </a:lnTo>
                <a:lnTo>
                  <a:pt x="1765088" y="5438403"/>
                </a:lnTo>
                <a:cubicBezTo>
                  <a:pt x="1746023" y="5430670"/>
                  <a:pt x="1728158" y="5419071"/>
                  <a:pt x="1712696" y="5403605"/>
                </a:cubicBezTo>
                <a:lnTo>
                  <a:pt x="1360685" y="5051520"/>
                </a:lnTo>
                <a:cubicBezTo>
                  <a:pt x="1337490" y="5028321"/>
                  <a:pt x="1322994" y="4999717"/>
                  <a:pt x="1317195" y="4969762"/>
                </a:cubicBezTo>
                <a:lnTo>
                  <a:pt x="1316702" y="4964617"/>
                </a:lnTo>
                <a:lnTo>
                  <a:pt x="1316182" y="4963658"/>
                </a:lnTo>
                <a:cubicBezTo>
                  <a:pt x="1308169" y="4944707"/>
                  <a:pt x="1303737" y="4923870"/>
                  <a:pt x="1303737" y="4901998"/>
                </a:cubicBezTo>
                <a:lnTo>
                  <a:pt x="1303737" y="4404075"/>
                </a:lnTo>
                <a:cubicBezTo>
                  <a:pt x="1303737" y="4382203"/>
                  <a:pt x="1308169" y="4361366"/>
                  <a:pt x="1316182" y="4342414"/>
                </a:cubicBezTo>
                <a:lnTo>
                  <a:pt x="1316329" y="4342144"/>
                </a:lnTo>
                <a:lnTo>
                  <a:pt x="1317195" y="4333108"/>
                </a:lnTo>
                <a:cubicBezTo>
                  <a:pt x="1322994" y="4303153"/>
                  <a:pt x="1337490" y="4274549"/>
                  <a:pt x="1360684" y="4251350"/>
                </a:cubicBezTo>
                <a:lnTo>
                  <a:pt x="1712695" y="3899265"/>
                </a:lnTo>
                <a:cubicBezTo>
                  <a:pt x="1728158" y="3883799"/>
                  <a:pt x="1746022" y="3872200"/>
                  <a:pt x="1765087" y="3864467"/>
                </a:cubicBezTo>
                <a:lnTo>
                  <a:pt x="1782000" y="3859454"/>
                </a:lnTo>
                <a:lnTo>
                  <a:pt x="1803742" y="3847650"/>
                </a:lnTo>
                <a:cubicBezTo>
                  <a:pt x="1822690" y="3839634"/>
                  <a:pt x="1843523" y="3835201"/>
                  <a:pt x="1865389" y="3835201"/>
                </a:cubicBezTo>
                <a:close/>
                <a:moveTo>
                  <a:pt x="5776600" y="2591266"/>
                </a:moveTo>
                <a:lnTo>
                  <a:pt x="6274421" y="2591266"/>
                </a:lnTo>
                <a:cubicBezTo>
                  <a:pt x="6296288" y="2591266"/>
                  <a:pt x="6317121" y="2595699"/>
                  <a:pt x="6336068" y="2603715"/>
                </a:cubicBezTo>
                <a:lnTo>
                  <a:pt x="6345062" y="2608598"/>
                </a:lnTo>
                <a:lnTo>
                  <a:pt x="6345373" y="2608628"/>
                </a:lnTo>
                <a:cubicBezTo>
                  <a:pt x="6375322" y="2614427"/>
                  <a:pt x="6403920" y="2628927"/>
                  <a:pt x="6427114" y="2652125"/>
                </a:cubicBezTo>
                <a:lnTo>
                  <a:pt x="6779126" y="3004210"/>
                </a:lnTo>
                <a:cubicBezTo>
                  <a:pt x="6794589" y="3019676"/>
                  <a:pt x="6806186" y="3037545"/>
                  <a:pt x="6813917" y="3056614"/>
                </a:cubicBezTo>
                <a:lnTo>
                  <a:pt x="6816512" y="3065371"/>
                </a:lnTo>
                <a:lnTo>
                  <a:pt x="6821626" y="3071571"/>
                </a:lnTo>
                <a:cubicBezTo>
                  <a:pt x="6838703" y="3096854"/>
                  <a:pt x="6848674" y="3127332"/>
                  <a:pt x="6848674" y="3160140"/>
                </a:cubicBezTo>
                <a:lnTo>
                  <a:pt x="6848674" y="3658063"/>
                </a:lnTo>
                <a:cubicBezTo>
                  <a:pt x="6848674" y="3690871"/>
                  <a:pt x="6838703" y="3721350"/>
                  <a:pt x="6821626" y="3746632"/>
                </a:cubicBezTo>
                <a:lnTo>
                  <a:pt x="6815030" y="3754628"/>
                </a:lnTo>
                <a:lnTo>
                  <a:pt x="6813917" y="3758387"/>
                </a:lnTo>
                <a:cubicBezTo>
                  <a:pt x="6806185" y="3777455"/>
                  <a:pt x="6794588" y="3795324"/>
                  <a:pt x="6779125" y="3810790"/>
                </a:cubicBezTo>
                <a:lnTo>
                  <a:pt x="6427114" y="4162875"/>
                </a:lnTo>
                <a:cubicBezTo>
                  <a:pt x="6411652" y="4178340"/>
                  <a:pt x="6393787" y="4189939"/>
                  <a:pt x="6374722" y="4197672"/>
                </a:cubicBezTo>
                <a:lnTo>
                  <a:pt x="6351301" y="4204615"/>
                </a:lnTo>
                <a:lnTo>
                  <a:pt x="6336068" y="4212884"/>
                </a:lnTo>
                <a:cubicBezTo>
                  <a:pt x="6317121" y="4220901"/>
                  <a:pt x="6296288" y="4225333"/>
                  <a:pt x="6274421" y="4225333"/>
                </a:cubicBezTo>
                <a:lnTo>
                  <a:pt x="5776600" y="4225333"/>
                </a:lnTo>
                <a:cubicBezTo>
                  <a:pt x="5743799" y="4225333"/>
                  <a:pt x="5713327" y="4215359"/>
                  <a:pt x="5688050" y="4198279"/>
                </a:cubicBezTo>
                <a:lnTo>
                  <a:pt x="5687430" y="4197767"/>
                </a:lnTo>
                <a:lnTo>
                  <a:pt x="5676299" y="4194468"/>
                </a:lnTo>
                <a:cubicBezTo>
                  <a:pt x="5657234" y="4186735"/>
                  <a:pt x="5639370" y="4175135"/>
                  <a:pt x="5623907" y="4159669"/>
                </a:cubicBezTo>
                <a:lnTo>
                  <a:pt x="5271896" y="3807584"/>
                </a:lnTo>
                <a:cubicBezTo>
                  <a:pt x="5248701" y="3784386"/>
                  <a:pt x="5234206" y="3755782"/>
                  <a:pt x="5228406" y="3725827"/>
                </a:cubicBezTo>
                <a:lnTo>
                  <a:pt x="5227913" y="3720682"/>
                </a:lnTo>
                <a:lnTo>
                  <a:pt x="5227394" y="3719723"/>
                </a:lnTo>
                <a:cubicBezTo>
                  <a:pt x="5219380" y="3700772"/>
                  <a:pt x="5214948" y="3679935"/>
                  <a:pt x="5214948" y="3658063"/>
                </a:cubicBezTo>
                <a:lnTo>
                  <a:pt x="5214948" y="3160140"/>
                </a:lnTo>
                <a:cubicBezTo>
                  <a:pt x="5214948" y="3138268"/>
                  <a:pt x="5219380" y="3117431"/>
                  <a:pt x="5227394" y="3098479"/>
                </a:cubicBezTo>
                <a:lnTo>
                  <a:pt x="5227540" y="3098209"/>
                </a:lnTo>
                <a:lnTo>
                  <a:pt x="5228406" y="3089173"/>
                </a:lnTo>
                <a:cubicBezTo>
                  <a:pt x="5234205" y="3059217"/>
                  <a:pt x="5248701" y="3030614"/>
                  <a:pt x="5271895" y="3007415"/>
                </a:cubicBezTo>
                <a:lnTo>
                  <a:pt x="5623907" y="2655330"/>
                </a:lnTo>
                <a:cubicBezTo>
                  <a:pt x="5639370" y="2639865"/>
                  <a:pt x="5657233" y="2628265"/>
                  <a:pt x="5676299" y="2620532"/>
                </a:cubicBezTo>
                <a:lnTo>
                  <a:pt x="5693212" y="2615519"/>
                </a:lnTo>
                <a:lnTo>
                  <a:pt x="5714953" y="2603715"/>
                </a:lnTo>
                <a:cubicBezTo>
                  <a:pt x="5733901" y="2595699"/>
                  <a:pt x="5754734" y="2591266"/>
                  <a:pt x="5776600" y="2591266"/>
                </a:cubicBezTo>
                <a:close/>
                <a:moveTo>
                  <a:pt x="3169127" y="2556802"/>
                </a:moveTo>
                <a:lnTo>
                  <a:pt x="3666947" y="2556802"/>
                </a:lnTo>
                <a:cubicBezTo>
                  <a:pt x="3688815" y="2556802"/>
                  <a:pt x="3709647" y="2561235"/>
                  <a:pt x="3728595" y="2569252"/>
                </a:cubicBezTo>
                <a:lnTo>
                  <a:pt x="3737589" y="2574134"/>
                </a:lnTo>
                <a:lnTo>
                  <a:pt x="3737901" y="2574164"/>
                </a:lnTo>
                <a:cubicBezTo>
                  <a:pt x="3767850" y="2579963"/>
                  <a:pt x="3796447" y="2594463"/>
                  <a:pt x="3819641" y="2617661"/>
                </a:cubicBezTo>
                <a:lnTo>
                  <a:pt x="4171653" y="2969746"/>
                </a:lnTo>
                <a:cubicBezTo>
                  <a:pt x="4187115" y="2985212"/>
                  <a:pt x="4198712" y="3003081"/>
                  <a:pt x="4206444" y="3022150"/>
                </a:cubicBezTo>
                <a:lnTo>
                  <a:pt x="4209039" y="3030908"/>
                </a:lnTo>
                <a:lnTo>
                  <a:pt x="4214153" y="3037107"/>
                </a:lnTo>
                <a:cubicBezTo>
                  <a:pt x="4231230" y="3062390"/>
                  <a:pt x="4241201" y="3092868"/>
                  <a:pt x="4241201" y="3125676"/>
                </a:cubicBezTo>
                <a:lnTo>
                  <a:pt x="4241201" y="3623599"/>
                </a:lnTo>
                <a:cubicBezTo>
                  <a:pt x="4241201" y="3656407"/>
                  <a:pt x="4231230" y="3686886"/>
                  <a:pt x="4214153" y="3712168"/>
                </a:cubicBezTo>
                <a:lnTo>
                  <a:pt x="4207557" y="3720164"/>
                </a:lnTo>
                <a:lnTo>
                  <a:pt x="4206443" y="3723923"/>
                </a:lnTo>
                <a:cubicBezTo>
                  <a:pt x="4198712" y="3742991"/>
                  <a:pt x="4187115" y="3760860"/>
                  <a:pt x="4171653" y="3776326"/>
                </a:cubicBezTo>
                <a:lnTo>
                  <a:pt x="3819641" y="4128411"/>
                </a:lnTo>
                <a:cubicBezTo>
                  <a:pt x="3804178" y="4143876"/>
                  <a:pt x="3786314" y="4155475"/>
                  <a:pt x="3767248" y="4163208"/>
                </a:cubicBezTo>
                <a:lnTo>
                  <a:pt x="3743827" y="4170151"/>
                </a:lnTo>
                <a:lnTo>
                  <a:pt x="3728595" y="4178420"/>
                </a:lnTo>
                <a:cubicBezTo>
                  <a:pt x="3709647" y="4186437"/>
                  <a:pt x="3688815" y="4190869"/>
                  <a:pt x="3666947" y="4190869"/>
                </a:cubicBezTo>
                <a:lnTo>
                  <a:pt x="3169127" y="4190869"/>
                </a:lnTo>
                <a:cubicBezTo>
                  <a:pt x="3136326" y="4190869"/>
                  <a:pt x="3105854" y="4180895"/>
                  <a:pt x="3080576" y="4163815"/>
                </a:cubicBezTo>
                <a:lnTo>
                  <a:pt x="3079957" y="4163303"/>
                </a:lnTo>
                <a:lnTo>
                  <a:pt x="3068826" y="4160004"/>
                </a:lnTo>
                <a:cubicBezTo>
                  <a:pt x="3049761" y="4152271"/>
                  <a:pt x="3031896" y="4140671"/>
                  <a:pt x="3016434" y="4125205"/>
                </a:cubicBezTo>
                <a:lnTo>
                  <a:pt x="2664421" y="3773120"/>
                </a:lnTo>
                <a:cubicBezTo>
                  <a:pt x="2641228" y="3749922"/>
                  <a:pt x="2626731" y="3721318"/>
                  <a:pt x="2620933" y="3691363"/>
                </a:cubicBezTo>
                <a:lnTo>
                  <a:pt x="2620440" y="3686218"/>
                </a:lnTo>
                <a:lnTo>
                  <a:pt x="2619920" y="3685259"/>
                </a:lnTo>
                <a:cubicBezTo>
                  <a:pt x="2611906" y="3666308"/>
                  <a:pt x="2607474" y="3645471"/>
                  <a:pt x="2607474" y="3623599"/>
                </a:cubicBezTo>
                <a:lnTo>
                  <a:pt x="2607474" y="3125676"/>
                </a:lnTo>
                <a:cubicBezTo>
                  <a:pt x="2607474" y="3103804"/>
                  <a:pt x="2611906" y="3082967"/>
                  <a:pt x="2619920" y="3064015"/>
                </a:cubicBezTo>
                <a:lnTo>
                  <a:pt x="2620067" y="3063745"/>
                </a:lnTo>
                <a:lnTo>
                  <a:pt x="2620932" y="3054709"/>
                </a:lnTo>
                <a:cubicBezTo>
                  <a:pt x="2626731" y="3024753"/>
                  <a:pt x="2641227" y="2996150"/>
                  <a:pt x="2664421" y="2972951"/>
                </a:cubicBezTo>
                <a:lnTo>
                  <a:pt x="3016434" y="2620866"/>
                </a:lnTo>
                <a:cubicBezTo>
                  <a:pt x="3031896" y="2605400"/>
                  <a:pt x="3049760" y="2593801"/>
                  <a:pt x="3068826" y="2586068"/>
                </a:cubicBezTo>
                <a:lnTo>
                  <a:pt x="3085738" y="2581055"/>
                </a:lnTo>
                <a:lnTo>
                  <a:pt x="3107479" y="2569252"/>
                </a:lnTo>
                <a:cubicBezTo>
                  <a:pt x="3126428" y="2561235"/>
                  <a:pt x="3147260" y="2556802"/>
                  <a:pt x="3169127" y="2556802"/>
                </a:cubicBezTo>
                <a:close/>
                <a:moveTo>
                  <a:pt x="561653" y="2556801"/>
                </a:moveTo>
                <a:lnTo>
                  <a:pt x="1059473" y="2556801"/>
                </a:lnTo>
                <a:cubicBezTo>
                  <a:pt x="1081340" y="2556801"/>
                  <a:pt x="1102172" y="2561234"/>
                  <a:pt x="1121121" y="2569250"/>
                </a:cubicBezTo>
                <a:lnTo>
                  <a:pt x="1130114" y="2574133"/>
                </a:lnTo>
                <a:lnTo>
                  <a:pt x="1130426" y="2574163"/>
                </a:lnTo>
                <a:cubicBezTo>
                  <a:pt x="1160375" y="2579962"/>
                  <a:pt x="1188973" y="2594463"/>
                  <a:pt x="1212166" y="2617660"/>
                </a:cubicBezTo>
                <a:lnTo>
                  <a:pt x="1564178" y="2969745"/>
                </a:lnTo>
                <a:cubicBezTo>
                  <a:pt x="1579641" y="2985212"/>
                  <a:pt x="1591238" y="3003080"/>
                  <a:pt x="1598969" y="3022149"/>
                </a:cubicBezTo>
                <a:lnTo>
                  <a:pt x="1601564" y="3030907"/>
                </a:lnTo>
                <a:lnTo>
                  <a:pt x="1606678" y="3037106"/>
                </a:lnTo>
                <a:cubicBezTo>
                  <a:pt x="1623755" y="3062389"/>
                  <a:pt x="1633727" y="3092868"/>
                  <a:pt x="1633727" y="3125675"/>
                </a:cubicBezTo>
                <a:lnTo>
                  <a:pt x="1633727" y="3623598"/>
                </a:lnTo>
                <a:cubicBezTo>
                  <a:pt x="1633727" y="3656406"/>
                  <a:pt x="1623755" y="3686885"/>
                  <a:pt x="1606678" y="3712168"/>
                </a:cubicBezTo>
                <a:lnTo>
                  <a:pt x="1600082" y="3720163"/>
                </a:lnTo>
                <a:lnTo>
                  <a:pt x="1598969" y="3723922"/>
                </a:lnTo>
                <a:cubicBezTo>
                  <a:pt x="1591237" y="3742991"/>
                  <a:pt x="1579640" y="3760859"/>
                  <a:pt x="1564178" y="3776325"/>
                </a:cubicBezTo>
                <a:lnTo>
                  <a:pt x="1212166" y="4128410"/>
                </a:lnTo>
                <a:cubicBezTo>
                  <a:pt x="1196704" y="4143875"/>
                  <a:pt x="1178839" y="4155474"/>
                  <a:pt x="1159774" y="4163208"/>
                </a:cubicBezTo>
                <a:lnTo>
                  <a:pt x="1136353" y="4170150"/>
                </a:lnTo>
                <a:lnTo>
                  <a:pt x="1121121" y="4178419"/>
                </a:lnTo>
                <a:cubicBezTo>
                  <a:pt x="1102172" y="4186436"/>
                  <a:pt x="1081340" y="4190868"/>
                  <a:pt x="1059473" y="4190868"/>
                </a:cubicBezTo>
                <a:lnTo>
                  <a:pt x="561653" y="4190868"/>
                </a:lnTo>
                <a:cubicBezTo>
                  <a:pt x="528851" y="4190868"/>
                  <a:pt x="498379" y="4180894"/>
                  <a:pt x="473102" y="4163814"/>
                </a:cubicBezTo>
                <a:lnTo>
                  <a:pt x="472483" y="4163302"/>
                </a:lnTo>
                <a:lnTo>
                  <a:pt x="461351" y="4160003"/>
                </a:lnTo>
                <a:cubicBezTo>
                  <a:pt x="442286" y="4152270"/>
                  <a:pt x="424422" y="4140671"/>
                  <a:pt x="408959" y="4125204"/>
                </a:cubicBezTo>
                <a:lnTo>
                  <a:pt x="56948" y="3773120"/>
                </a:lnTo>
                <a:cubicBezTo>
                  <a:pt x="33753" y="3749921"/>
                  <a:pt x="19258" y="3721317"/>
                  <a:pt x="13458" y="3691362"/>
                </a:cubicBezTo>
                <a:lnTo>
                  <a:pt x="12965" y="3686217"/>
                </a:lnTo>
                <a:lnTo>
                  <a:pt x="12445" y="3685258"/>
                </a:lnTo>
                <a:cubicBezTo>
                  <a:pt x="4432" y="3666307"/>
                  <a:pt x="0" y="3645470"/>
                  <a:pt x="0" y="3623598"/>
                </a:cubicBezTo>
                <a:lnTo>
                  <a:pt x="0" y="3125675"/>
                </a:lnTo>
                <a:cubicBezTo>
                  <a:pt x="0" y="3103803"/>
                  <a:pt x="4432" y="3082966"/>
                  <a:pt x="12445" y="3064014"/>
                </a:cubicBezTo>
                <a:lnTo>
                  <a:pt x="12593" y="3063744"/>
                </a:lnTo>
                <a:lnTo>
                  <a:pt x="13458" y="3054708"/>
                </a:lnTo>
                <a:cubicBezTo>
                  <a:pt x="19257" y="3024753"/>
                  <a:pt x="33753" y="2996149"/>
                  <a:pt x="56947" y="2972951"/>
                </a:cubicBezTo>
                <a:lnTo>
                  <a:pt x="408958" y="2620865"/>
                </a:lnTo>
                <a:cubicBezTo>
                  <a:pt x="424421" y="2605399"/>
                  <a:pt x="442285" y="2593800"/>
                  <a:pt x="461351" y="2586067"/>
                </a:cubicBezTo>
                <a:lnTo>
                  <a:pt x="478264" y="2581054"/>
                </a:lnTo>
                <a:lnTo>
                  <a:pt x="500005" y="2569250"/>
                </a:lnTo>
                <a:cubicBezTo>
                  <a:pt x="518954" y="2561234"/>
                  <a:pt x="539785" y="2556801"/>
                  <a:pt x="561653" y="2556801"/>
                </a:cubicBezTo>
                <a:close/>
                <a:moveTo>
                  <a:pt x="1865390" y="1278401"/>
                </a:moveTo>
                <a:lnTo>
                  <a:pt x="2363211" y="1278401"/>
                </a:lnTo>
                <a:cubicBezTo>
                  <a:pt x="2385078" y="1278401"/>
                  <a:pt x="2405911" y="1282834"/>
                  <a:pt x="2424858" y="1290850"/>
                </a:cubicBezTo>
                <a:lnTo>
                  <a:pt x="2433852" y="1295733"/>
                </a:lnTo>
                <a:lnTo>
                  <a:pt x="2434164" y="1295763"/>
                </a:lnTo>
                <a:cubicBezTo>
                  <a:pt x="2464113" y="1301562"/>
                  <a:pt x="2492710" y="1316061"/>
                  <a:pt x="2515905" y="1339260"/>
                </a:cubicBezTo>
                <a:lnTo>
                  <a:pt x="2867916" y="1691346"/>
                </a:lnTo>
                <a:cubicBezTo>
                  <a:pt x="2883378" y="1706811"/>
                  <a:pt x="2894975" y="1724679"/>
                  <a:pt x="2902707" y="1743748"/>
                </a:cubicBezTo>
                <a:lnTo>
                  <a:pt x="2905301" y="1752506"/>
                </a:lnTo>
                <a:lnTo>
                  <a:pt x="2910415" y="1758705"/>
                </a:lnTo>
                <a:cubicBezTo>
                  <a:pt x="2927492" y="1783988"/>
                  <a:pt x="2937464" y="1814467"/>
                  <a:pt x="2937464" y="1847275"/>
                </a:cubicBezTo>
                <a:lnTo>
                  <a:pt x="2937464" y="2345197"/>
                </a:lnTo>
                <a:cubicBezTo>
                  <a:pt x="2937464" y="2378006"/>
                  <a:pt x="2927492" y="2408484"/>
                  <a:pt x="2910415" y="2433767"/>
                </a:cubicBezTo>
                <a:lnTo>
                  <a:pt x="2903820" y="2441763"/>
                </a:lnTo>
                <a:lnTo>
                  <a:pt x="2902706" y="2445521"/>
                </a:lnTo>
                <a:cubicBezTo>
                  <a:pt x="2894974" y="2464590"/>
                  <a:pt x="2883378" y="2482458"/>
                  <a:pt x="2867915" y="2497924"/>
                </a:cubicBezTo>
                <a:lnTo>
                  <a:pt x="2515904" y="2850009"/>
                </a:lnTo>
                <a:cubicBezTo>
                  <a:pt x="2500441" y="2865474"/>
                  <a:pt x="2482577" y="2877074"/>
                  <a:pt x="2463512" y="2884807"/>
                </a:cubicBezTo>
                <a:lnTo>
                  <a:pt x="2440091" y="2891749"/>
                </a:lnTo>
                <a:lnTo>
                  <a:pt x="2424858" y="2900018"/>
                </a:lnTo>
                <a:cubicBezTo>
                  <a:pt x="2405911" y="2908035"/>
                  <a:pt x="2385078" y="2912467"/>
                  <a:pt x="2363211" y="2912467"/>
                </a:cubicBezTo>
                <a:lnTo>
                  <a:pt x="1865390" y="2912467"/>
                </a:lnTo>
                <a:cubicBezTo>
                  <a:pt x="1832589" y="2912467"/>
                  <a:pt x="1802117" y="2902493"/>
                  <a:pt x="1776840" y="2885414"/>
                </a:cubicBezTo>
                <a:lnTo>
                  <a:pt x="1776220" y="2884901"/>
                </a:lnTo>
                <a:lnTo>
                  <a:pt x="1765089" y="2881602"/>
                </a:lnTo>
                <a:cubicBezTo>
                  <a:pt x="1746024" y="2873869"/>
                  <a:pt x="1728159" y="2862270"/>
                  <a:pt x="1712697" y="2846804"/>
                </a:cubicBezTo>
                <a:lnTo>
                  <a:pt x="1360686" y="2494719"/>
                </a:lnTo>
                <a:cubicBezTo>
                  <a:pt x="1337491" y="2471521"/>
                  <a:pt x="1322995" y="2442916"/>
                  <a:pt x="1317196" y="2412962"/>
                </a:cubicBezTo>
                <a:lnTo>
                  <a:pt x="1316703" y="2407816"/>
                </a:lnTo>
                <a:lnTo>
                  <a:pt x="1316184" y="2406858"/>
                </a:lnTo>
                <a:cubicBezTo>
                  <a:pt x="1308170" y="2387906"/>
                  <a:pt x="1303737" y="2367069"/>
                  <a:pt x="1303737" y="2345197"/>
                </a:cubicBezTo>
                <a:lnTo>
                  <a:pt x="1303737" y="1847275"/>
                </a:lnTo>
                <a:cubicBezTo>
                  <a:pt x="1303737" y="1825402"/>
                  <a:pt x="1308170" y="1804565"/>
                  <a:pt x="1316184" y="1785614"/>
                </a:cubicBezTo>
                <a:lnTo>
                  <a:pt x="1316330" y="1785344"/>
                </a:lnTo>
                <a:lnTo>
                  <a:pt x="1317196" y="1776307"/>
                </a:lnTo>
                <a:cubicBezTo>
                  <a:pt x="1322995" y="1746352"/>
                  <a:pt x="1337491" y="1717748"/>
                  <a:pt x="1360685" y="1694550"/>
                </a:cubicBezTo>
                <a:lnTo>
                  <a:pt x="1712697" y="1342465"/>
                </a:lnTo>
                <a:cubicBezTo>
                  <a:pt x="1728159" y="1326999"/>
                  <a:pt x="1746023" y="1315400"/>
                  <a:pt x="1765089" y="1307666"/>
                </a:cubicBezTo>
                <a:lnTo>
                  <a:pt x="1782001" y="1302653"/>
                </a:lnTo>
                <a:lnTo>
                  <a:pt x="1803742" y="1290850"/>
                </a:lnTo>
                <a:cubicBezTo>
                  <a:pt x="1822691" y="1282834"/>
                  <a:pt x="1843524" y="1278401"/>
                  <a:pt x="1865390" y="1278401"/>
                </a:cubicBezTo>
                <a:close/>
                <a:moveTo>
                  <a:pt x="4472864" y="1278401"/>
                </a:moveTo>
                <a:lnTo>
                  <a:pt x="4970684" y="1278401"/>
                </a:lnTo>
                <a:cubicBezTo>
                  <a:pt x="4992552" y="1278401"/>
                  <a:pt x="5013384" y="1282833"/>
                  <a:pt x="5032332" y="1290849"/>
                </a:cubicBezTo>
                <a:lnTo>
                  <a:pt x="5041326" y="1295731"/>
                </a:lnTo>
                <a:lnTo>
                  <a:pt x="5041638" y="1295761"/>
                </a:lnTo>
                <a:cubicBezTo>
                  <a:pt x="5071586" y="1301561"/>
                  <a:pt x="5100184" y="1316061"/>
                  <a:pt x="5123378" y="1339259"/>
                </a:cubicBezTo>
                <a:lnTo>
                  <a:pt x="5475390" y="1691344"/>
                </a:lnTo>
                <a:cubicBezTo>
                  <a:pt x="5490852" y="1706810"/>
                  <a:pt x="5502449" y="1724678"/>
                  <a:pt x="5510181" y="1743747"/>
                </a:cubicBezTo>
                <a:lnTo>
                  <a:pt x="5512776" y="1752505"/>
                </a:lnTo>
                <a:lnTo>
                  <a:pt x="5517889" y="1758704"/>
                </a:lnTo>
                <a:cubicBezTo>
                  <a:pt x="5534966" y="1783987"/>
                  <a:pt x="5544938" y="1814466"/>
                  <a:pt x="5544938" y="1847274"/>
                </a:cubicBezTo>
                <a:lnTo>
                  <a:pt x="5544938" y="2345196"/>
                </a:lnTo>
                <a:cubicBezTo>
                  <a:pt x="5544938" y="2378005"/>
                  <a:pt x="5534966" y="2408483"/>
                  <a:pt x="5517889" y="2433766"/>
                </a:cubicBezTo>
                <a:lnTo>
                  <a:pt x="5511293" y="2441762"/>
                </a:lnTo>
                <a:lnTo>
                  <a:pt x="5510180" y="2445520"/>
                </a:lnTo>
                <a:cubicBezTo>
                  <a:pt x="5502449" y="2464589"/>
                  <a:pt x="5490852" y="2482457"/>
                  <a:pt x="5475390" y="2497923"/>
                </a:cubicBezTo>
                <a:lnTo>
                  <a:pt x="5123377" y="2850008"/>
                </a:lnTo>
                <a:cubicBezTo>
                  <a:pt x="5107915" y="2865473"/>
                  <a:pt x="5090050" y="2877073"/>
                  <a:pt x="5070985" y="2884806"/>
                </a:cubicBezTo>
                <a:lnTo>
                  <a:pt x="5047564" y="2891749"/>
                </a:lnTo>
                <a:lnTo>
                  <a:pt x="5032332" y="2900017"/>
                </a:lnTo>
                <a:cubicBezTo>
                  <a:pt x="5013384" y="2908034"/>
                  <a:pt x="4992552" y="2912466"/>
                  <a:pt x="4970684" y="2912466"/>
                </a:cubicBezTo>
                <a:lnTo>
                  <a:pt x="4472864" y="2912466"/>
                </a:lnTo>
                <a:cubicBezTo>
                  <a:pt x="4440062" y="2912466"/>
                  <a:pt x="4409591" y="2902492"/>
                  <a:pt x="4384313" y="2885413"/>
                </a:cubicBezTo>
                <a:lnTo>
                  <a:pt x="4383694" y="2884901"/>
                </a:lnTo>
                <a:lnTo>
                  <a:pt x="4372563" y="2881601"/>
                </a:lnTo>
                <a:cubicBezTo>
                  <a:pt x="4353497" y="2873868"/>
                  <a:pt x="4335633" y="2862269"/>
                  <a:pt x="4320170" y="2846803"/>
                </a:cubicBezTo>
                <a:lnTo>
                  <a:pt x="3968159" y="2494718"/>
                </a:lnTo>
                <a:cubicBezTo>
                  <a:pt x="3944964" y="2471520"/>
                  <a:pt x="3930469" y="2442915"/>
                  <a:pt x="3924670" y="2412961"/>
                </a:cubicBezTo>
                <a:lnTo>
                  <a:pt x="3924177" y="2407815"/>
                </a:lnTo>
                <a:lnTo>
                  <a:pt x="3923657" y="2406857"/>
                </a:lnTo>
                <a:cubicBezTo>
                  <a:pt x="3915643" y="2387905"/>
                  <a:pt x="3911211" y="2367068"/>
                  <a:pt x="3911211" y="2345196"/>
                </a:cubicBezTo>
                <a:lnTo>
                  <a:pt x="3911211" y="1847274"/>
                </a:lnTo>
                <a:cubicBezTo>
                  <a:pt x="3911211" y="1825401"/>
                  <a:pt x="3915643" y="1804564"/>
                  <a:pt x="3923657" y="1785613"/>
                </a:cubicBezTo>
                <a:lnTo>
                  <a:pt x="3923804" y="1785343"/>
                </a:lnTo>
                <a:lnTo>
                  <a:pt x="3924670" y="1776306"/>
                </a:lnTo>
                <a:cubicBezTo>
                  <a:pt x="3930468" y="1746351"/>
                  <a:pt x="3944964" y="1717747"/>
                  <a:pt x="3968158" y="1694549"/>
                </a:cubicBezTo>
                <a:lnTo>
                  <a:pt x="4320170" y="1342463"/>
                </a:lnTo>
                <a:cubicBezTo>
                  <a:pt x="4335633" y="1326998"/>
                  <a:pt x="4353496" y="1315398"/>
                  <a:pt x="4372563" y="1307665"/>
                </a:cubicBezTo>
                <a:lnTo>
                  <a:pt x="4389475" y="1302652"/>
                </a:lnTo>
                <a:lnTo>
                  <a:pt x="4411216" y="1290849"/>
                </a:lnTo>
                <a:cubicBezTo>
                  <a:pt x="4430165" y="1282833"/>
                  <a:pt x="4450997" y="1278401"/>
                  <a:pt x="4472864" y="1278401"/>
                </a:cubicBezTo>
                <a:close/>
                <a:moveTo>
                  <a:pt x="3169127" y="0"/>
                </a:moveTo>
                <a:lnTo>
                  <a:pt x="3666947" y="0"/>
                </a:lnTo>
                <a:cubicBezTo>
                  <a:pt x="3688815" y="0"/>
                  <a:pt x="3709647" y="4432"/>
                  <a:pt x="3728595" y="12448"/>
                </a:cubicBezTo>
                <a:lnTo>
                  <a:pt x="3737589" y="17331"/>
                </a:lnTo>
                <a:lnTo>
                  <a:pt x="3737901" y="17360"/>
                </a:lnTo>
                <a:cubicBezTo>
                  <a:pt x="3767850" y="23161"/>
                  <a:pt x="3796447" y="37660"/>
                  <a:pt x="3819641" y="60858"/>
                </a:cubicBezTo>
                <a:lnTo>
                  <a:pt x="4171653" y="412944"/>
                </a:lnTo>
                <a:cubicBezTo>
                  <a:pt x="4187115" y="428409"/>
                  <a:pt x="4198712" y="446277"/>
                  <a:pt x="4206444" y="465347"/>
                </a:cubicBezTo>
                <a:lnTo>
                  <a:pt x="4209039" y="474104"/>
                </a:lnTo>
                <a:lnTo>
                  <a:pt x="4214153" y="480304"/>
                </a:lnTo>
                <a:cubicBezTo>
                  <a:pt x="4231230" y="505587"/>
                  <a:pt x="4241201" y="536065"/>
                  <a:pt x="4241201" y="568872"/>
                </a:cubicBezTo>
                <a:lnTo>
                  <a:pt x="4241201" y="1066796"/>
                </a:lnTo>
                <a:cubicBezTo>
                  <a:pt x="4241201" y="1099604"/>
                  <a:pt x="4231230" y="1130082"/>
                  <a:pt x="4214153" y="1155365"/>
                </a:cubicBezTo>
                <a:lnTo>
                  <a:pt x="4207557" y="1163361"/>
                </a:lnTo>
                <a:lnTo>
                  <a:pt x="4206443" y="1167119"/>
                </a:lnTo>
                <a:cubicBezTo>
                  <a:pt x="4198712" y="1186188"/>
                  <a:pt x="4187115" y="1204056"/>
                  <a:pt x="4171653" y="1219522"/>
                </a:cubicBezTo>
                <a:lnTo>
                  <a:pt x="3819641" y="1571607"/>
                </a:lnTo>
                <a:cubicBezTo>
                  <a:pt x="3804178" y="1587073"/>
                  <a:pt x="3786314" y="1598672"/>
                  <a:pt x="3767248" y="1606405"/>
                </a:cubicBezTo>
                <a:lnTo>
                  <a:pt x="3743827" y="1613348"/>
                </a:lnTo>
                <a:lnTo>
                  <a:pt x="3728595" y="1621617"/>
                </a:lnTo>
                <a:cubicBezTo>
                  <a:pt x="3709647" y="1629633"/>
                  <a:pt x="3688815" y="1634066"/>
                  <a:pt x="3666947" y="1634066"/>
                </a:cubicBezTo>
                <a:lnTo>
                  <a:pt x="3169127" y="1634066"/>
                </a:lnTo>
                <a:cubicBezTo>
                  <a:pt x="3136326" y="1634066"/>
                  <a:pt x="3105854" y="1624092"/>
                  <a:pt x="3080576" y="1607012"/>
                </a:cubicBezTo>
                <a:lnTo>
                  <a:pt x="3079957" y="1606501"/>
                </a:lnTo>
                <a:lnTo>
                  <a:pt x="3068826" y="1603201"/>
                </a:lnTo>
                <a:cubicBezTo>
                  <a:pt x="3049761" y="1595468"/>
                  <a:pt x="3031896" y="1583868"/>
                  <a:pt x="3016434" y="1568403"/>
                </a:cubicBezTo>
                <a:lnTo>
                  <a:pt x="2664421" y="1216318"/>
                </a:lnTo>
                <a:cubicBezTo>
                  <a:pt x="2641228" y="1193119"/>
                  <a:pt x="2626731" y="1164515"/>
                  <a:pt x="2620933" y="1134560"/>
                </a:cubicBezTo>
                <a:lnTo>
                  <a:pt x="2620440" y="1129415"/>
                </a:lnTo>
                <a:lnTo>
                  <a:pt x="2619920" y="1128457"/>
                </a:lnTo>
                <a:cubicBezTo>
                  <a:pt x="2611906" y="1109504"/>
                  <a:pt x="2607474" y="1088668"/>
                  <a:pt x="2607474" y="1066796"/>
                </a:cubicBezTo>
                <a:lnTo>
                  <a:pt x="2607474" y="568872"/>
                </a:lnTo>
                <a:cubicBezTo>
                  <a:pt x="2607474" y="547001"/>
                  <a:pt x="2611906" y="526164"/>
                  <a:pt x="2619920" y="507212"/>
                </a:cubicBezTo>
                <a:lnTo>
                  <a:pt x="2620067" y="506943"/>
                </a:lnTo>
                <a:lnTo>
                  <a:pt x="2620932" y="497906"/>
                </a:lnTo>
                <a:cubicBezTo>
                  <a:pt x="2626731" y="467950"/>
                  <a:pt x="2641227" y="439346"/>
                  <a:pt x="2664421" y="416148"/>
                </a:cubicBezTo>
                <a:lnTo>
                  <a:pt x="3016434" y="64062"/>
                </a:lnTo>
                <a:cubicBezTo>
                  <a:pt x="3031896" y="48597"/>
                  <a:pt x="3049760" y="36998"/>
                  <a:pt x="3068826" y="29265"/>
                </a:cubicBezTo>
                <a:lnTo>
                  <a:pt x="3085738" y="24251"/>
                </a:lnTo>
                <a:lnTo>
                  <a:pt x="3107479" y="12448"/>
                </a:lnTo>
                <a:cubicBezTo>
                  <a:pt x="3126428" y="4432"/>
                  <a:pt x="3147260" y="0"/>
                  <a:pt x="3169127" y="0"/>
                </a:cubicBezTo>
                <a:close/>
              </a:path>
            </a:pathLst>
          </a:custGeom>
        </p:spPr>
      </p:pic>
      <p:sp>
        <p:nvSpPr>
          <p:cNvPr id="3" name="圆角矩形 2"/>
          <p:cNvSpPr/>
          <p:nvPr/>
        </p:nvSpPr>
        <p:spPr>
          <a:xfrm rot="18900000">
            <a:off x="6195397" y="1253037"/>
            <a:ext cx="4351931" cy="4351928"/>
          </a:xfrm>
          <a:prstGeom prst="roundRect">
            <a:avLst>
              <a:gd name="adj" fmla="val 22595"/>
            </a:avLst>
          </a:prstGeom>
          <a:noFill/>
          <a:ln w="82550">
            <a:solidFill>
              <a:schemeClr val="tx1"/>
            </a:solidFill>
          </a:ln>
          <a:effectLst>
            <a:outerShdw blurRad="368300" sx="103000" sy="103000" algn="ctr" rotWithShape="0">
              <a:srgbClr val="1D03E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任意多边形 16"/>
          <p:cNvSpPr>
            <a:spLocks noChangeAspect="1"/>
          </p:cNvSpPr>
          <p:nvPr/>
        </p:nvSpPr>
        <p:spPr>
          <a:xfrm rot="5400000">
            <a:off x="7817347" y="2875099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rgbClr val="FDECA0"/>
          </a:soli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0192" y="4956639"/>
            <a:ext cx="5658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cs typeface="+mn-ea"/>
                <a:sym typeface="+mn-lt"/>
              </a:rPr>
              <a:t>Be always as merry as ever you can, for no-one delights in an sorrowful man. 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Be always as merry as ever you can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0365" y="1643018"/>
            <a:ext cx="1194143" cy="1194142"/>
          </a:xfrm>
          <a:prstGeom prst="ellipse">
            <a:avLst/>
          </a:prstGeom>
          <a:noFill/>
          <a:ln w="98425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不完整圆 4"/>
          <p:cNvSpPr/>
          <p:nvPr/>
        </p:nvSpPr>
        <p:spPr>
          <a:xfrm rot="16200000">
            <a:off x="947666" y="1800300"/>
            <a:ext cx="1194149" cy="879588"/>
          </a:xfrm>
          <a:custGeom>
            <a:avLst/>
            <a:gdLst>
              <a:gd name="connsiteX0" fmla="*/ 1872000 w 1872000"/>
              <a:gd name="connsiteY0" fmla="*/ 936000 h 1872000"/>
              <a:gd name="connsiteX1" fmla="*/ 1265133 w 1872000"/>
              <a:gd name="connsiteY1" fmla="*/ 1812223 h 1872000"/>
              <a:gd name="connsiteX2" fmla="*/ 231471 w 1872000"/>
              <a:gd name="connsiteY2" fmla="*/ 1552226 h 1872000"/>
              <a:gd name="connsiteX3" fmla="*/ 111389 w 1872000"/>
              <a:gd name="connsiteY3" fmla="*/ 493153 h 1872000"/>
              <a:gd name="connsiteX4" fmla="*/ 936000 w 1872000"/>
              <a:gd name="connsiteY4" fmla="*/ 936000 h 1872000"/>
              <a:gd name="connsiteX5" fmla="*/ 1872000 w 1872000"/>
              <a:gd name="connsiteY5" fmla="*/ 936000 h 1872000"/>
              <a:gd name="connsiteX0-1" fmla="*/ 936012 w 1872012"/>
              <a:gd name="connsiteY0-2" fmla="*/ 442847 h 1378888"/>
              <a:gd name="connsiteX1-3" fmla="*/ 1872012 w 1872012"/>
              <a:gd name="connsiteY1-4" fmla="*/ 442847 h 1378888"/>
              <a:gd name="connsiteX2-5" fmla="*/ 1265145 w 1872012"/>
              <a:gd name="connsiteY2-6" fmla="*/ 1319070 h 1378888"/>
              <a:gd name="connsiteX3-7" fmla="*/ 231483 w 1872012"/>
              <a:gd name="connsiteY3-8" fmla="*/ 1059073 h 1378888"/>
              <a:gd name="connsiteX4-9" fmla="*/ 111401 w 1872012"/>
              <a:gd name="connsiteY4-10" fmla="*/ 0 h 1378888"/>
              <a:gd name="connsiteX5-11" fmla="*/ 1027452 w 1872012"/>
              <a:gd name="connsiteY5-12" fmla="*/ 534287 h 1378888"/>
              <a:gd name="connsiteX0-13" fmla="*/ 1872012 w 1872012"/>
              <a:gd name="connsiteY0-14" fmla="*/ 442847 h 1378888"/>
              <a:gd name="connsiteX1-15" fmla="*/ 1265145 w 1872012"/>
              <a:gd name="connsiteY1-16" fmla="*/ 1319070 h 1378888"/>
              <a:gd name="connsiteX2-17" fmla="*/ 231483 w 1872012"/>
              <a:gd name="connsiteY2-18" fmla="*/ 1059073 h 1378888"/>
              <a:gd name="connsiteX3-19" fmla="*/ 111401 w 1872012"/>
              <a:gd name="connsiteY3-20" fmla="*/ 0 h 1378888"/>
              <a:gd name="connsiteX4-21" fmla="*/ 1027452 w 1872012"/>
              <a:gd name="connsiteY4-22" fmla="*/ 534287 h 1378888"/>
              <a:gd name="connsiteX0-23" fmla="*/ 1872012 w 1872012"/>
              <a:gd name="connsiteY0-24" fmla="*/ 442847 h 1378888"/>
              <a:gd name="connsiteX1-25" fmla="*/ 1265145 w 1872012"/>
              <a:gd name="connsiteY1-26" fmla="*/ 1319070 h 1378888"/>
              <a:gd name="connsiteX2-27" fmla="*/ 231483 w 1872012"/>
              <a:gd name="connsiteY2-28" fmla="*/ 1059073 h 1378888"/>
              <a:gd name="connsiteX3-29" fmla="*/ 111401 w 1872012"/>
              <a:gd name="connsiteY3-30" fmla="*/ 0 h 1378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72012" h="1378888">
                <a:moveTo>
                  <a:pt x="1872012" y="442847"/>
                </a:moveTo>
                <a:cubicBezTo>
                  <a:pt x="1872012" y="832825"/>
                  <a:pt x="1630218" y="1181939"/>
                  <a:pt x="1265145" y="1319070"/>
                </a:cubicBezTo>
                <a:cubicBezTo>
                  <a:pt x="900072" y="1456201"/>
                  <a:pt x="488230" y="1352610"/>
                  <a:pt x="231483" y="1059073"/>
                </a:cubicBezTo>
                <a:cubicBezTo>
                  <a:pt x="-25264" y="765536"/>
                  <a:pt x="-73108" y="343569"/>
                  <a:pt x="111401" y="0"/>
                </a:cubicBezTo>
              </a:path>
            </a:pathLst>
          </a:custGeom>
          <a:noFill/>
          <a:ln w="98425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23"/>
          <p:cNvSpPr txBox="1"/>
          <p:nvPr/>
        </p:nvSpPr>
        <p:spPr>
          <a:xfrm>
            <a:off x="952955" y="2030409"/>
            <a:ext cx="867480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34%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27"/>
          <p:cNvSpPr txBox="1"/>
          <p:nvPr/>
        </p:nvSpPr>
        <p:spPr>
          <a:xfrm>
            <a:off x="535000" y="3008403"/>
            <a:ext cx="155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GOOLE BOX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72999" y="1644324"/>
            <a:ext cx="1192663" cy="1192682"/>
          </a:xfrm>
          <a:prstGeom prst="ellipse">
            <a:avLst/>
          </a:prstGeom>
          <a:noFill/>
          <a:ln w="984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不完整圆 13"/>
          <p:cNvSpPr/>
          <p:nvPr/>
        </p:nvSpPr>
        <p:spPr>
          <a:xfrm rot="16200000">
            <a:off x="2530096" y="1801420"/>
            <a:ext cx="1192689" cy="878499"/>
          </a:xfrm>
          <a:custGeom>
            <a:avLst/>
            <a:gdLst>
              <a:gd name="connsiteX0" fmla="*/ 1872000 w 1872000"/>
              <a:gd name="connsiteY0" fmla="*/ 936000 h 1872000"/>
              <a:gd name="connsiteX1" fmla="*/ 1265133 w 1872000"/>
              <a:gd name="connsiteY1" fmla="*/ 1812223 h 1872000"/>
              <a:gd name="connsiteX2" fmla="*/ 231471 w 1872000"/>
              <a:gd name="connsiteY2" fmla="*/ 1552226 h 1872000"/>
              <a:gd name="connsiteX3" fmla="*/ 111389 w 1872000"/>
              <a:gd name="connsiteY3" fmla="*/ 493153 h 1872000"/>
              <a:gd name="connsiteX4" fmla="*/ 936000 w 1872000"/>
              <a:gd name="connsiteY4" fmla="*/ 936000 h 1872000"/>
              <a:gd name="connsiteX5" fmla="*/ 1872000 w 1872000"/>
              <a:gd name="connsiteY5" fmla="*/ 936000 h 1872000"/>
              <a:gd name="connsiteX0-1" fmla="*/ 936012 w 1872012"/>
              <a:gd name="connsiteY0-2" fmla="*/ 442847 h 1378888"/>
              <a:gd name="connsiteX1-3" fmla="*/ 1872012 w 1872012"/>
              <a:gd name="connsiteY1-4" fmla="*/ 442847 h 1378888"/>
              <a:gd name="connsiteX2-5" fmla="*/ 1265145 w 1872012"/>
              <a:gd name="connsiteY2-6" fmla="*/ 1319070 h 1378888"/>
              <a:gd name="connsiteX3-7" fmla="*/ 231483 w 1872012"/>
              <a:gd name="connsiteY3-8" fmla="*/ 1059073 h 1378888"/>
              <a:gd name="connsiteX4-9" fmla="*/ 111401 w 1872012"/>
              <a:gd name="connsiteY4-10" fmla="*/ 0 h 1378888"/>
              <a:gd name="connsiteX5-11" fmla="*/ 1027452 w 1872012"/>
              <a:gd name="connsiteY5-12" fmla="*/ 534287 h 1378888"/>
              <a:gd name="connsiteX0-13" fmla="*/ 1872012 w 1872012"/>
              <a:gd name="connsiteY0-14" fmla="*/ 442847 h 1378888"/>
              <a:gd name="connsiteX1-15" fmla="*/ 1265145 w 1872012"/>
              <a:gd name="connsiteY1-16" fmla="*/ 1319070 h 1378888"/>
              <a:gd name="connsiteX2-17" fmla="*/ 231483 w 1872012"/>
              <a:gd name="connsiteY2-18" fmla="*/ 1059073 h 1378888"/>
              <a:gd name="connsiteX3-19" fmla="*/ 111401 w 1872012"/>
              <a:gd name="connsiteY3-20" fmla="*/ 0 h 1378888"/>
              <a:gd name="connsiteX4-21" fmla="*/ 1027452 w 1872012"/>
              <a:gd name="connsiteY4-22" fmla="*/ 534287 h 1378888"/>
              <a:gd name="connsiteX0-23" fmla="*/ 1872012 w 1872012"/>
              <a:gd name="connsiteY0-24" fmla="*/ 442847 h 1378888"/>
              <a:gd name="connsiteX1-25" fmla="*/ 1265145 w 1872012"/>
              <a:gd name="connsiteY1-26" fmla="*/ 1319070 h 1378888"/>
              <a:gd name="connsiteX2-27" fmla="*/ 231483 w 1872012"/>
              <a:gd name="connsiteY2-28" fmla="*/ 1059073 h 1378888"/>
              <a:gd name="connsiteX3-29" fmla="*/ 111401 w 1872012"/>
              <a:gd name="connsiteY3-30" fmla="*/ 0 h 1378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72012" h="1378888">
                <a:moveTo>
                  <a:pt x="1872012" y="442847"/>
                </a:moveTo>
                <a:cubicBezTo>
                  <a:pt x="1872012" y="832825"/>
                  <a:pt x="1630218" y="1181939"/>
                  <a:pt x="1265145" y="1319070"/>
                </a:cubicBezTo>
                <a:cubicBezTo>
                  <a:pt x="900072" y="1456201"/>
                  <a:pt x="488230" y="1352610"/>
                  <a:pt x="231483" y="1059073"/>
                </a:cubicBezTo>
                <a:cubicBezTo>
                  <a:pt x="-25264" y="765536"/>
                  <a:pt x="-73108" y="343569"/>
                  <a:pt x="111401" y="0"/>
                </a:cubicBezTo>
              </a:path>
            </a:pathLst>
          </a:custGeom>
          <a:noFill/>
          <a:ln w="98425" cap="rnd">
            <a:solidFill>
              <a:srgbClr val="FDE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24"/>
          <p:cNvSpPr txBox="1"/>
          <p:nvPr/>
        </p:nvSpPr>
        <p:spPr>
          <a:xfrm>
            <a:off x="2545007" y="2031716"/>
            <a:ext cx="867480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23%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28"/>
          <p:cNvSpPr txBox="1"/>
          <p:nvPr/>
        </p:nvSpPr>
        <p:spPr>
          <a:xfrm>
            <a:off x="2132651" y="3003950"/>
            <a:ext cx="155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SHIT WMAIL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13696" y="1643168"/>
            <a:ext cx="1192661" cy="1192661"/>
          </a:xfrm>
          <a:prstGeom prst="ellipse">
            <a:avLst/>
          </a:prstGeom>
          <a:noFill/>
          <a:ln w="984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不完整圆 18"/>
          <p:cNvSpPr/>
          <p:nvPr/>
        </p:nvSpPr>
        <p:spPr>
          <a:xfrm rot="16200000">
            <a:off x="4113710" y="1643151"/>
            <a:ext cx="1192689" cy="1192720"/>
          </a:xfrm>
          <a:custGeom>
            <a:avLst/>
            <a:gdLst>
              <a:gd name="connsiteX0" fmla="*/ 1872000 w 1872000"/>
              <a:gd name="connsiteY0" fmla="*/ 936000 h 1872000"/>
              <a:gd name="connsiteX1" fmla="*/ 1156282 w 1872000"/>
              <a:gd name="connsiteY1" fmla="*/ 1845710 h 1872000"/>
              <a:gd name="connsiteX2" fmla="*/ 103684 w 1872000"/>
              <a:gd name="connsiteY2" fmla="*/ 1364190 h 1872000"/>
              <a:gd name="connsiteX3" fmla="*/ 323957 w 1872000"/>
              <a:gd name="connsiteY3" fmla="*/ 227834 h 1872000"/>
              <a:gd name="connsiteX4" fmla="*/ 1480235 w 1872000"/>
              <a:gd name="connsiteY4" fmla="*/ 174485 h 1872000"/>
              <a:gd name="connsiteX5" fmla="*/ 936000 w 1872000"/>
              <a:gd name="connsiteY5" fmla="*/ 936000 h 1872000"/>
              <a:gd name="connsiteX6" fmla="*/ 1872000 w 1872000"/>
              <a:gd name="connsiteY6" fmla="*/ 936000 h 1872000"/>
              <a:gd name="connsiteX0-1" fmla="*/ 936045 w 1872045"/>
              <a:gd name="connsiteY0-2" fmla="*/ 936003 h 1872093"/>
              <a:gd name="connsiteX1-3" fmla="*/ 1872045 w 1872045"/>
              <a:gd name="connsiteY1-4" fmla="*/ 936003 h 1872093"/>
              <a:gd name="connsiteX2-5" fmla="*/ 1156327 w 1872045"/>
              <a:gd name="connsiteY2-6" fmla="*/ 1845713 h 1872093"/>
              <a:gd name="connsiteX3-7" fmla="*/ 103729 w 1872045"/>
              <a:gd name="connsiteY3-8" fmla="*/ 1364193 h 1872093"/>
              <a:gd name="connsiteX4-9" fmla="*/ 324002 w 1872045"/>
              <a:gd name="connsiteY4-10" fmla="*/ 227837 h 1872093"/>
              <a:gd name="connsiteX5-11" fmla="*/ 1480280 w 1872045"/>
              <a:gd name="connsiteY5-12" fmla="*/ 174488 h 1872093"/>
              <a:gd name="connsiteX6-13" fmla="*/ 1027485 w 1872045"/>
              <a:gd name="connsiteY6-14" fmla="*/ 1027443 h 1872093"/>
              <a:gd name="connsiteX0-15" fmla="*/ 936045 w 1872045"/>
              <a:gd name="connsiteY0-16" fmla="*/ 936003 h 1872093"/>
              <a:gd name="connsiteX1-17" fmla="*/ 1872045 w 1872045"/>
              <a:gd name="connsiteY1-18" fmla="*/ 936003 h 1872093"/>
              <a:gd name="connsiteX2-19" fmla="*/ 1156327 w 1872045"/>
              <a:gd name="connsiteY2-20" fmla="*/ 1845713 h 1872093"/>
              <a:gd name="connsiteX3-21" fmla="*/ 103729 w 1872045"/>
              <a:gd name="connsiteY3-22" fmla="*/ 1364193 h 1872093"/>
              <a:gd name="connsiteX4-23" fmla="*/ 324002 w 1872045"/>
              <a:gd name="connsiteY4-24" fmla="*/ 227837 h 1872093"/>
              <a:gd name="connsiteX5-25" fmla="*/ 1480280 w 1872045"/>
              <a:gd name="connsiteY5-26" fmla="*/ 174488 h 1872093"/>
              <a:gd name="connsiteX0-27" fmla="*/ 1872045 w 1872045"/>
              <a:gd name="connsiteY0-28" fmla="*/ 936003 h 1872093"/>
              <a:gd name="connsiteX1-29" fmla="*/ 1156327 w 1872045"/>
              <a:gd name="connsiteY1-30" fmla="*/ 1845713 h 1872093"/>
              <a:gd name="connsiteX2-31" fmla="*/ 103729 w 1872045"/>
              <a:gd name="connsiteY2-32" fmla="*/ 1364193 h 1872093"/>
              <a:gd name="connsiteX3-33" fmla="*/ 324002 w 1872045"/>
              <a:gd name="connsiteY3-34" fmla="*/ 227837 h 1872093"/>
              <a:gd name="connsiteX4-35" fmla="*/ 1480280 w 1872045"/>
              <a:gd name="connsiteY4-36" fmla="*/ 174488 h 1872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72045" h="1872093">
                <a:moveTo>
                  <a:pt x="1872045" y="936003"/>
                </a:moveTo>
                <a:cubicBezTo>
                  <a:pt x="1872045" y="1368089"/>
                  <a:pt x="1576277" y="1744024"/>
                  <a:pt x="1156327" y="1845713"/>
                </a:cubicBezTo>
                <a:cubicBezTo>
                  <a:pt x="736377" y="1947402"/>
                  <a:pt x="301394" y="1748415"/>
                  <a:pt x="103729" y="1364193"/>
                </a:cubicBezTo>
                <a:cubicBezTo>
                  <a:pt x="-93936" y="979971"/>
                  <a:pt x="-2909" y="510375"/>
                  <a:pt x="324002" y="227837"/>
                </a:cubicBezTo>
                <a:cubicBezTo>
                  <a:pt x="650913" y="-54701"/>
                  <a:pt x="1128741" y="-76747"/>
                  <a:pt x="1480280" y="174488"/>
                </a:cubicBezTo>
              </a:path>
            </a:pathLst>
          </a:custGeom>
          <a:noFill/>
          <a:ln w="98425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25"/>
          <p:cNvSpPr txBox="1"/>
          <p:nvPr/>
        </p:nvSpPr>
        <p:spPr>
          <a:xfrm>
            <a:off x="4276286" y="2012698"/>
            <a:ext cx="867481" cy="40011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91%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29"/>
          <p:cNvSpPr txBox="1"/>
          <p:nvPr/>
        </p:nvSpPr>
        <p:spPr>
          <a:xfrm>
            <a:off x="3771946" y="3003950"/>
            <a:ext cx="175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0">
                      <a:srgbClr val="1D03E0"/>
                    </a:gs>
                    <a:gs pos="100000">
                      <a:srgbClr val="280F93"/>
                    </a:gs>
                  </a:gsLst>
                  <a:lin ang="3000000" scaled="0"/>
                </a:gra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BAIDU WORK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任意多边形 31"/>
          <p:cNvSpPr>
            <a:spLocks noChangeAspect="1"/>
          </p:cNvSpPr>
          <p:nvPr/>
        </p:nvSpPr>
        <p:spPr>
          <a:xfrm rot="5400000">
            <a:off x="7817347" y="1131579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rgbClr val="FDECA0"/>
          </a:soli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任意多边形 32"/>
          <p:cNvSpPr>
            <a:spLocks noChangeAspect="1"/>
          </p:cNvSpPr>
          <p:nvPr/>
        </p:nvSpPr>
        <p:spPr>
          <a:xfrm rot="5400000">
            <a:off x="7817347" y="4623951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rgbClr val="FDECA0"/>
          </a:soli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任意多边形 33"/>
          <p:cNvSpPr>
            <a:spLocks noChangeAspect="1"/>
          </p:cNvSpPr>
          <p:nvPr/>
        </p:nvSpPr>
        <p:spPr>
          <a:xfrm rot="5400000">
            <a:off x="6931764" y="3749525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rgbClr val="9C7263"/>
          </a:soli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任意多边形 34"/>
          <p:cNvSpPr>
            <a:spLocks noChangeAspect="1"/>
          </p:cNvSpPr>
          <p:nvPr/>
        </p:nvSpPr>
        <p:spPr>
          <a:xfrm rot="5400000">
            <a:off x="8705868" y="3749525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rgbClr val="9C7263"/>
          </a:soli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任意多边形 35"/>
          <p:cNvSpPr>
            <a:spLocks noChangeAspect="1"/>
          </p:cNvSpPr>
          <p:nvPr/>
        </p:nvSpPr>
        <p:spPr>
          <a:xfrm rot="5400000">
            <a:off x="9598403" y="2898911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rgbClr val="FDECA0"/>
          </a:soli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任意多边形 36"/>
          <p:cNvSpPr>
            <a:spLocks noChangeAspect="1"/>
          </p:cNvSpPr>
          <p:nvPr/>
        </p:nvSpPr>
        <p:spPr>
          <a:xfrm rot="5400000">
            <a:off x="6927491" y="2005435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rgbClr val="9C7263"/>
          </a:soli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任意多边形 41"/>
          <p:cNvSpPr>
            <a:spLocks noChangeAspect="1"/>
          </p:cNvSpPr>
          <p:nvPr/>
        </p:nvSpPr>
        <p:spPr>
          <a:xfrm rot="5400000">
            <a:off x="6037087" y="2882392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rgbClr val="FDECA0"/>
          </a:soli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任意多边形 45"/>
          <p:cNvSpPr>
            <a:spLocks noChangeAspect="1"/>
          </p:cNvSpPr>
          <p:nvPr/>
        </p:nvSpPr>
        <p:spPr>
          <a:xfrm rot="5400000">
            <a:off x="8710140" y="2000673"/>
            <a:ext cx="1108032" cy="1107803"/>
          </a:xfrm>
          <a:custGeom>
            <a:avLst/>
            <a:gdLst>
              <a:gd name="connsiteX0" fmla="*/ 3238501 w 3238501"/>
              <a:gd name="connsiteY0" fmla="*/ 1138331 h 3238500"/>
              <a:gd name="connsiteX1" fmla="*/ 3238501 w 3238501"/>
              <a:gd name="connsiteY1" fmla="*/ 2125148 h 3238500"/>
              <a:gd name="connsiteX2" fmla="*/ 3184883 w 3238501"/>
              <a:gd name="connsiteY2" fmla="*/ 2300680 h 3238500"/>
              <a:gd name="connsiteX3" fmla="*/ 3183869 w 3238501"/>
              <a:gd name="connsiteY3" fmla="*/ 2301909 h 3238500"/>
              <a:gd name="connsiteX4" fmla="*/ 3177330 w 3238501"/>
              <a:gd name="connsiteY4" fmla="*/ 2323973 h 3238500"/>
              <a:gd name="connsiteX5" fmla="*/ 3108365 w 3238501"/>
              <a:gd name="connsiteY5" fmla="*/ 2427829 h 3238500"/>
              <a:gd name="connsiteX6" fmla="*/ 2410580 w 3238501"/>
              <a:gd name="connsiteY6" fmla="*/ 3125614 h 3238500"/>
              <a:gd name="connsiteX7" fmla="*/ 2248547 w 3238501"/>
              <a:gd name="connsiteY7" fmla="*/ 3211821 h 3238500"/>
              <a:gd name="connsiteX8" fmla="*/ 2238350 w 3238501"/>
              <a:gd name="connsiteY8" fmla="*/ 3212798 h 3238500"/>
              <a:gd name="connsiteX9" fmla="*/ 2236451 w 3238501"/>
              <a:gd name="connsiteY9" fmla="*/ 3213829 h 3238500"/>
              <a:gd name="connsiteX10" fmla="*/ 2114248 w 3238501"/>
              <a:gd name="connsiteY10" fmla="*/ 3238500 h 3238500"/>
              <a:gd name="connsiteX11" fmla="*/ 1127431 w 3238501"/>
              <a:gd name="connsiteY11" fmla="*/ 3238500 h 3238500"/>
              <a:gd name="connsiteX12" fmla="*/ 1005228 w 3238501"/>
              <a:gd name="connsiteY12" fmla="*/ 3213829 h 3238500"/>
              <a:gd name="connsiteX13" fmla="*/ 1004693 w 3238501"/>
              <a:gd name="connsiteY13" fmla="*/ 3213538 h 3238500"/>
              <a:gd name="connsiteX14" fmla="*/ 986784 w 3238501"/>
              <a:gd name="connsiteY14" fmla="*/ 3211822 h 3238500"/>
              <a:gd name="connsiteX15" fmla="*/ 824751 w 3238501"/>
              <a:gd name="connsiteY15" fmla="*/ 3125615 h 3238500"/>
              <a:gd name="connsiteX16" fmla="*/ 126965 w 3238501"/>
              <a:gd name="connsiteY16" fmla="*/ 2427830 h 3238500"/>
              <a:gd name="connsiteX17" fmla="*/ 58000 w 3238501"/>
              <a:gd name="connsiteY17" fmla="*/ 2323974 h 3238500"/>
              <a:gd name="connsiteX18" fmla="*/ 48064 w 3238501"/>
              <a:gd name="connsiteY18" fmla="*/ 2290448 h 3238500"/>
              <a:gd name="connsiteX19" fmla="*/ 24672 w 3238501"/>
              <a:gd name="connsiteY19" fmla="*/ 2247351 h 3238500"/>
              <a:gd name="connsiteX20" fmla="*/ 0 w 3238501"/>
              <a:gd name="connsiteY20" fmla="*/ 2125148 h 3238500"/>
              <a:gd name="connsiteX21" fmla="*/ 0 w 3238501"/>
              <a:gd name="connsiteY21" fmla="*/ 1138331 h 3238500"/>
              <a:gd name="connsiteX22" fmla="*/ 24672 w 3238501"/>
              <a:gd name="connsiteY22" fmla="*/ 1016128 h 3238500"/>
              <a:gd name="connsiteX23" fmla="*/ 34349 w 3238501"/>
              <a:gd name="connsiteY23" fmla="*/ 998300 h 3238500"/>
              <a:gd name="connsiteX24" fmla="*/ 34408 w 3238501"/>
              <a:gd name="connsiteY24" fmla="*/ 997682 h 3238500"/>
              <a:gd name="connsiteX25" fmla="*/ 120614 w 3238501"/>
              <a:gd name="connsiteY25" fmla="*/ 835649 h 3238500"/>
              <a:gd name="connsiteX26" fmla="*/ 818400 w 3238501"/>
              <a:gd name="connsiteY26" fmla="*/ 137864 h 3238500"/>
              <a:gd name="connsiteX27" fmla="*/ 922256 w 3238501"/>
              <a:gd name="connsiteY27" fmla="*/ 68899 h 3238500"/>
              <a:gd name="connsiteX28" fmla="*/ 939613 w 3238501"/>
              <a:gd name="connsiteY28" fmla="*/ 63755 h 3238500"/>
              <a:gd name="connsiteX29" fmla="*/ 951899 w 3238501"/>
              <a:gd name="connsiteY29" fmla="*/ 53618 h 3238500"/>
              <a:gd name="connsiteX30" fmla="*/ 1127431 w 3238501"/>
              <a:gd name="connsiteY30" fmla="*/ 0 h 3238500"/>
              <a:gd name="connsiteX31" fmla="*/ 2114248 w 3238501"/>
              <a:gd name="connsiteY31" fmla="*/ 0 h 3238500"/>
              <a:gd name="connsiteX32" fmla="*/ 2289780 w 3238501"/>
              <a:gd name="connsiteY32" fmla="*/ 53618 h 3238500"/>
              <a:gd name="connsiteX33" fmla="*/ 2305627 w 3238501"/>
              <a:gd name="connsiteY33" fmla="*/ 66693 h 3238500"/>
              <a:gd name="connsiteX34" fmla="*/ 2313075 w 3238501"/>
              <a:gd name="connsiteY34" fmla="*/ 68900 h 3238500"/>
              <a:gd name="connsiteX35" fmla="*/ 2416931 w 3238501"/>
              <a:gd name="connsiteY35" fmla="*/ 137865 h 3238500"/>
              <a:gd name="connsiteX36" fmla="*/ 3114716 w 3238501"/>
              <a:gd name="connsiteY36" fmla="*/ 835650 h 3238500"/>
              <a:gd name="connsiteX37" fmla="*/ 3183681 w 3238501"/>
              <a:gd name="connsiteY37" fmla="*/ 939506 h 3238500"/>
              <a:gd name="connsiteX38" fmla="*/ 3197440 w 3238501"/>
              <a:gd name="connsiteY38" fmla="*/ 985933 h 3238500"/>
              <a:gd name="connsiteX39" fmla="*/ 3213829 w 3238501"/>
              <a:gd name="connsiteY39" fmla="*/ 1016128 h 3238500"/>
              <a:gd name="connsiteX40" fmla="*/ 3238501 w 3238501"/>
              <a:gd name="connsiteY40" fmla="*/ 113833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38501" h="3238500">
                <a:moveTo>
                  <a:pt x="3238501" y="1138331"/>
                </a:moveTo>
                <a:lnTo>
                  <a:pt x="3238501" y="2125148"/>
                </a:lnTo>
                <a:cubicBezTo>
                  <a:pt x="3238501" y="2190169"/>
                  <a:pt x="3218734" y="2250573"/>
                  <a:pt x="3184883" y="2300680"/>
                </a:cubicBezTo>
                <a:lnTo>
                  <a:pt x="3183869" y="2301909"/>
                </a:lnTo>
                <a:lnTo>
                  <a:pt x="3177330" y="2323973"/>
                </a:lnTo>
                <a:cubicBezTo>
                  <a:pt x="3162004" y="2361766"/>
                  <a:pt x="3139016" y="2397178"/>
                  <a:pt x="3108365" y="2427829"/>
                </a:cubicBezTo>
                <a:lnTo>
                  <a:pt x="2410580" y="3125614"/>
                </a:lnTo>
                <a:cubicBezTo>
                  <a:pt x="2364603" y="3171591"/>
                  <a:pt x="2307914" y="3200326"/>
                  <a:pt x="2248547" y="3211821"/>
                </a:cubicBezTo>
                <a:lnTo>
                  <a:pt x="2238350" y="3212798"/>
                </a:lnTo>
                <a:lnTo>
                  <a:pt x="2236451" y="3213829"/>
                </a:lnTo>
                <a:cubicBezTo>
                  <a:pt x="2198891" y="3229715"/>
                  <a:pt x="2157595" y="3238500"/>
                  <a:pt x="2114248" y="3238500"/>
                </a:cubicBezTo>
                <a:lnTo>
                  <a:pt x="1127431" y="3238500"/>
                </a:lnTo>
                <a:cubicBezTo>
                  <a:pt x="1084084" y="3238500"/>
                  <a:pt x="1042788" y="3229715"/>
                  <a:pt x="1005228" y="3213829"/>
                </a:cubicBezTo>
                <a:lnTo>
                  <a:pt x="1004693" y="3213538"/>
                </a:lnTo>
                <a:lnTo>
                  <a:pt x="986784" y="3211822"/>
                </a:lnTo>
                <a:cubicBezTo>
                  <a:pt x="927416" y="3200327"/>
                  <a:pt x="870727" y="3171592"/>
                  <a:pt x="824751" y="3125615"/>
                </a:cubicBezTo>
                <a:lnTo>
                  <a:pt x="126965" y="2427830"/>
                </a:lnTo>
                <a:cubicBezTo>
                  <a:pt x="96314" y="2397179"/>
                  <a:pt x="73326" y="2361767"/>
                  <a:pt x="58000" y="2323974"/>
                </a:cubicBezTo>
                <a:lnTo>
                  <a:pt x="48064" y="2290448"/>
                </a:lnTo>
                <a:lnTo>
                  <a:pt x="24672" y="2247351"/>
                </a:lnTo>
                <a:cubicBezTo>
                  <a:pt x="8785" y="2209790"/>
                  <a:pt x="0" y="2168495"/>
                  <a:pt x="0" y="2125148"/>
                </a:cubicBezTo>
                <a:lnTo>
                  <a:pt x="0" y="1138331"/>
                </a:lnTo>
                <a:cubicBezTo>
                  <a:pt x="0" y="1094984"/>
                  <a:pt x="8785" y="1053688"/>
                  <a:pt x="24672" y="1016128"/>
                </a:cubicBezTo>
                <a:lnTo>
                  <a:pt x="34349" y="998300"/>
                </a:lnTo>
                <a:lnTo>
                  <a:pt x="34408" y="997682"/>
                </a:lnTo>
                <a:cubicBezTo>
                  <a:pt x="45902" y="938315"/>
                  <a:pt x="74638" y="881626"/>
                  <a:pt x="120614" y="835649"/>
                </a:cubicBezTo>
                <a:lnTo>
                  <a:pt x="818400" y="137864"/>
                </a:lnTo>
                <a:cubicBezTo>
                  <a:pt x="849051" y="107213"/>
                  <a:pt x="884463" y="84225"/>
                  <a:pt x="922256" y="68899"/>
                </a:cubicBezTo>
                <a:lnTo>
                  <a:pt x="939613" y="63755"/>
                </a:lnTo>
                <a:lnTo>
                  <a:pt x="951899" y="53618"/>
                </a:lnTo>
                <a:cubicBezTo>
                  <a:pt x="1002006" y="19767"/>
                  <a:pt x="1062410" y="0"/>
                  <a:pt x="1127431" y="0"/>
                </a:cubicBezTo>
                <a:lnTo>
                  <a:pt x="2114248" y="0"/>
                </a:lnTo>
                <a:cubicBezTo>
                  <a:pt x="2179269" y="0"/>
                  <a:pt x="2239673" y="19767"/>
                  <a:pt x="2289780" y="53618"/>
                </a:cubicBezTo>
                <a:lnTo>
                  <a:pt x="2305627" y="66693"/>
                </a:lnTo>
                <a:lnTo>
                  <a:pt x="2313075" y="68900"/>
                </a:lnTo>
                <a:cubicBezTo>
                  <a:pt x="2350867" y="84226"/>
                  <a:pt x="2386280" y="107214"/>
                  <a:pt x="2416931" y="137865"/>
                </a:cubicBezTo>
                <a:lnTo>
                  <a:pt x="3114716" y="835650"/>
                </a:lnTo>
                <a:cubicBezTo>
                  <a:pt x="3145367" y="866301"/>
                  <a:pt x="3168355" y="901714"/>
                  <a:pt x="3183681" y="939506"/>
                </a:cubicBezTo>
                <a:lnTo>
                  <a:pt x="3197440" y="985933"/>
                </a:lnTo>
                <a:lnTo>
                  <a:pt x="3213829" y="1016128"/>
                </a:lnTo>
                <a:cubicBezTo>
                  <a:pt x="3229716" y="1053688"/>
                  <a:pt x="3238501" y="1094984"/>
                  <a:pt x="3238501" y="1138331"/>
                </a:cubicBezTo>
                <a:close/>
              </a:path>
            </a:pathLst>
          </a:custGeom>
          <a:solidFill>
            <a:srgbClr val="9C7263"/>
          </a:solidFill>
          <a:ln w="53975">
            <a:noFill/>
          </a:ln>
          <a:effectLst>
            <a:outerShdw blurRad="635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544" y="1432309"/>
            <a:ext cx="506345" cy="50634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702" y="2239498"/>
            <a:ext cx="532909" cy="53290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73" y="2239498"/>
            <a:ext cx="622867" cy="62286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26" y="3126874"/>
            <a:ext cx="651876" cy="65187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58" y="4090651"/>
            <a:ext cx="579052" cy="4765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075" y="3165136"/>
            <a:ext cx="526392" cy="52639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615" y="4033668"/>
            <a:ext cx="642539" cy="49236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75" y="4792172"/>
            <a:ext cx="839680" cy="839680"/>
          </a:xfrm>
          <a:prstGeom prst="rect">
            <a:avLst/>
          </a:prstGeom>
        </p:spPr>
      </p:pic>
      <p:sp>
        <p:nvSpPr>
          <p:cNvPr id="34" name="任意多边形 52"/>
          <p:cNvSpPr/>
          <p:nvPr/>
        </p:nvSpPr>
        <p:spPr>
          <a:xfrm>
            <a:off x="8087835" y="3126874"/>
            <a:ext cx="602916" cy="602916"/>
          </a:xfrm>
          <a:custGeom>
            <a:avLst/>
            <a:gdLst/>
            <a:ahLst/>
            <a:cxnLst/>
            <a:rect l="l" t="t" r="r" b="b"/>
            <a:pathLst>
              <a:path w="846268" h="846268">
                <a:moveTo>
                  <a:pt x="225068" y="236014"/>
                </a:moveTo>
                <a:lnTo>
                  <a:pt x="225068" y="250587"/>
                </a:lnTo>
                <a:cubicBezTo>
                  <a:pt x="241156" y="250015"/>
                  <a:pt x="251272" y="251730"/>
                  <a:pt x="255415" y="255732"/>
                </a:cubicBezTo>
                <a:cubicBezTo>
                  <a:pt x="259558" y="259733"/>
                  <a:pt x="261330" y="269450"/>
                  <a:pt x="260730" y="284884"/>
                </a:cubicBezTo>
                <a:lnTo>
                  <a:pt x="260730" y="524043"/>
                </a:lnTo>
                <a:cubicBezTo>
                  <a:pt x="261330" y="539934"/>
                  <a:pt x="259558" y="549994"/>
                  <a:pt x="255415" y="554224"/>
                </a:cubicBezTo>
                <a:cubicBezTo>
                  <a:pt x="251272" y="558454"/>
                  <a:pt x="241156" y="560283"/>
                  <a:pt x="225068" y="559711"/>
                </a:cubicBezTo>
                <a:lnTo>
                  <a:pt x="225068" y="574284"/>
                </a:lnTo>
                <a:lnTo>
                  <a:pt x="314173" y="574284"/>
                </a:lnTo>
                <a:lnTo>
                  <a:pt x="314173" y="559711"/>
                </a:lnTo>
                <a:cubicBezTo>
                  <a:pt x="298977" y="560283"/>
                  <a:pt x="289469" y="558454"/>
                  <a:pt x="285648" y="554224"/>
                </a:cubicBezTo>
                <a:cubicBezTo>
                  <a:pt x="281828" y="549994"/>
                  <a:pt x="280208" y="539934"/>
                  <a:pt x="280789" y="524043"/>
                </a:cubicBezTo>
                <a:lnTo>
                  <a:pt x="280789" y="283969"/>
                </a:lnTo>
                <a:lnTo>
                  <a:pt x="281704" y="283969"/>
                </a:lnTo>
                <a:lnTo>
                  <a:pt x="402432" y="576570"/>
                </a:lnTo>
                <a:lnTo>
                  <a:pt x="416609" y="576570"/>
                </a:lnTo>
                <a:lnTo>
                  <a:pt x="532764" y="284884"/>
                </a:lnTo>
                <a:lnTo>
                  <a:pt x="533678" y="284884"/>
                </a:lnTo>
                <a:lnTo>
                  <a:pt x="533678" y="524043"/>
                </a:lnTo>
                <a:cubicBezTo>
                  <a:pt x="534278" y="539934"/>
                  <a:pt x="532621" y="549994"/>
                  <a:pt x="528705" y="554224"/>
                </a:cubicBezTo>
                <a:cubicBezTo>
                  <a:pt x="524790" y="558454"/>
                  <a:pt x="515015" y="560283"/>
                  <a:pt x="499381" y="559711"/>
                </a:cubicBezTo>
                <a:lnTo>
                  <a:pt x="499381" y="574284"/>
                </a:lnTo>
                <a:lnTo>
                  <a:pt x="608145" y="574284"/>
                </a:lnTo>
                <a:lnTo>
                  <a:pt x="608145" y="559711"/>
                </a:lnTo>
                <a:cubicBezTo>
                  <a:pt x="591819" y="560283"/>
                  <a:pt x="581494" y="558454"/>
                  <a:pt x="577169" y="554224"/>
                </a:cubicBezTo>
                <a:cubicBezTo>
                  <a:pt x="572845" y="549994"/>
                  <a:pt x="570978" y="539934"/>
                  <a:pt x="571569" y="524043"/>
                </a:cubicBezTo>
                <a:lnTo>
                  <a:pt x="571569" y="286256"/>
                </a:lnTo>
                <a:cubicBezTo>
                  <a:pt x="570950" y="270365"/>
                  <a:pt x="572759" y="260305"/>
                  <a:pt x="576998" y="256075"/>
                </a:cubicBezTo>
                <a:cubicBezTo>
                  <a:pt x="581237" y="251844"/>
                  <a:pt x="591619" y="250015"/>
                  <a:pt x="608145" y="250587"/>
                </a:cubicBezTo>
                <a:lnTo>
                  <a:pt x="608145" y="236014"/>
                </a:lnTo>
                <a:lnTo>
                  <a:pt x="531850" y="236014"/>
                </a:lnTo>
                <a:lnTo>
                  <a:pt x="417981" y="520842"/>
                </a:lnTo>
                <a:lnTo>
                  <a:pt x="416609" y="520842"/>
                </a:lnTo>
                <a:lnTo>
                  <a:pt x="297710" y="236014"/>
                </a:lnTo>
                <a:close/>
                <a:moveTo>
                  <a:pt x="423134" y="0"/>
                </a:moveTo>
                <a:cubicBezTo>
                  <a:pt x="656824" y="0"/>
                  <a:pt x="846268" y="189444"/>
                  <a:pt x="846268" y="423134"/>
                </a:cubicBezTo>
                <a:cubicBezTo>
                  <a:pt x="846268" y="656824"/>
                  <a:pt x="656824" y="846268"/>
                  <a:pt x="423134" y="846268"/>
                </a:cubicBezTo>
                <a:cubicBezTo>
                  <a:pt x="189444" y="846268"/>
                  <a:pt x="0" y="656824"/>
                  <a:pt x="0" y="423134"/>
                </a:cubicBezTo>
                <a:cubicBezTo>
                  <a:pt x="0" y="189444"/>
                  <a:pt x="189444" y="0"/>
                  <a:pt x="4231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7446" y="3838874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151098" y="2656934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Worldwide Business</a:t>
            </a:r>
          </a:p>
        </p:txBody>
      </p:sp>
      <p:sp>
        <p:nvSpPr>
          <p:cNvPr id="3" name="Oval 24"/>
          <p:cNvSpPr/>
          <p:nvPr/>
        </p:nvSpPr>
        <p:spPr>
          <a:xfrm>
            <a:off x="2040830" y="1617141"/>
            <a:ext cx="965063" cy="937433"/>
          </a:xfrm>
          <a:prstGeom prst="ellipse">
            <a:avLst/>
          </a:pr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42"/>
          <p:cNvSpPr txBox="1"/>
          <p:nvPr/>
        </p:nvSpPr>
        <p:spPr>
          <a:xfrm>
            <a:off x="4723934" y="2656938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Business To Go</a:t>
            </a:r>
          </a:p>
        </p:txBody>
      </p:sp>
      <p:sp>
        <p:nvSpPr>
          <p:cNvPr id="5" name="Oval 52"/>
          <p:cNvSpPr/>
          <p:nvPr/>
        </p:nvSpPr>
        <p:spPr>
          <a:xfrm>
            <a:off x="5613666" y="1617141"/>
            <a:ext cx="965063" cy="937433"/>
          </a:xfrm>
          <a:prstGeom prst="ellipse">
            <a:avLst/>
          </a:prstGeom>
          <a:solidFill>
            <a:srgbClr val="FDE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55"/>
          <p:cNvSpPr txBox="1"/>
          <p:nvPr/>
        </p:nvSpPr>
        <p:spPr>
          <a:xfrm>
            <a:off x="8296771" y="2656938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Creative Solutions</a:t>
            </a:r>
          </a:p>
        </p:txBody>
      </p:sp>
      <p:sp>
        <p:nvSpPr>
          <p:cNvPr id="7" name="Oval 57"/>
          <p:cNvSpPr/>
          <p:nvPr/>
        </p:nvSpPr>
        <p:spPr>
          <a:xfrm>
            <a:off x="9186503" y="1617141"/>
            <a:ext cx="965063" cy="937433"/>
          </a:xfrm>
          <a:prstGeom prst="ellipse">
            <a:avLst/>
          </a:pr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60"/>
          <p:cNvSpPr txBox="1"/>
          <p:nvPr/>
        </p:nvSpPr>
        <p:spPr>
          <a:xfrm>
            <a:off x="1151098" y="4961215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Market Assessment</a:t>
            </a:r>
          </a:p>
        </p:txBody>
      </p:sp>
      <p:sp>
        <p:nvSpPr>
          <p:cNvPr id="9" name="Oval 62"/>
          <p:cNvSpPr/>
          <p:nvPr/>
        </p:nvSpPr>
        <p:spPr>
          <a:xfrm>
            <a:off x="2040830" y="3921421"/>
            <a:ext cx="965063" cy="937433"/>
          </a:xfrm>
          <a:prstGeom prst="ellipse">
            <a:avLst/>
          </a:prstGeom>
          <a:solidFill>
            <a:srgbClr val="FDE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65"/>
          <p:cNvSpPr txBox="1"/>
          <p:nvPr/>
        </p:nvSpPr>
        <p:spPr>
          <a:xfrm>
            <a:off x="4723934" y="4961215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Regulatory Support</a:t>
            </a:r>
          </a:p>
        </p:txBody>
      </p:sp>
      <p:sp>
        <p:nvSpPr>
          <p:cNvPr id="11" name="Oval 67"/>
          <p:cNvSpPr/>
          <p:nvPr/>
        </p:nvSpPr>
        <p:spPr>
          <a:xfrm>
            <a:off x="5613666" y="3921421"/>
            <a:ext cx="965063" cy="937433"/>
          </a:xfrm>
          <a:prstGeom prst="ellipse">
            <a:avLst/>
          </a:pr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70"/>
          <p:cNvSpPr txBox="1"/>
          <p:nvPr/>
        </p:nvSpPr>
        <p:spPr>
          <a:xfrm>
            <a:off x="8296771" y="4961215"/>
            <a:ext cx="27445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Program Management</a:t>
            </a:r>
          </a:p>
        </p:txBody>
      </p:sp>
      <p:sp>
        <p:nvSpPr>
          <p:cNvPr id="13" name="Oval 72"/>
          <p:cNvSpPr/>
          <p:nvPr/>
        </p:nvSpPr>
        <p:spPr>
          <a:xfrm>
            <a:off x="9186503" y="3921421"/>
            <a:ext cx="965063" cy="937433"/>
          </a:xfrm>
          <a:prstGeom prst="ellipse">
            <a:avLst/>
          </a:prstGeom>
          <a:solidFill>
            <a:srgbClr val="FDE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Freeform 245"/>
          <p:cNvSpPr/>
          <p:nvPr/>
        </p:nvSpPr>
        <p:spPr bwMode="auto">
          <a:xfrm>
            <a:off x="2302286" y="1864782"/>
            <a:ext cx="442149" cy="4421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5865572" y="1836324"/>
            <a:ext cx="493827" cy="493827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Freeform 217"/>
          <p:cNvSpPr>
            <a:spLocks noEditPoints="1"/>
          </p:cNvSpPr>
          <p:nvPr/>
        </p:nvSpPr>
        <p:spPr bwMode="auto">
          <a:xfrm>
            <a:off x="2270774" y="4200697"/>
            <a:ext cx="505173" cy="378881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Freeform 216"/>
          <p:cNvSpPr>
            <a:spLocks noEditPoints="1"/>
          </p:cNvSpPr>
          <p:nvPr/>
        </p:nvSpPr>
        <p:spPr bwMode="auto">
          <a:xfrm>
            <a:off x="5870134" y="4162536"/>
            <a:ext cx="452125" cy="455200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Freeform 38"/>
          <p:cNvSpPr>
            <a:spLocks noEditPoints="1"/>
          </p:cNvSpPr>
          <p:nvPr/>
        </p:nvSpPr>
        <p:spPr bwMode="auto">
          <a:xfrm>
            <a:off x="9471273" y="1796940"/>
            <a:ext cx="395520" cy="577832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Freeform 135"/>
          <p:cNvSpPr>
            <a:spLocks noEditPoints="1"/>
          </p:cNvSpPr>
          <p:nvPr/>
        </p:nvSpPr>
        <p:spPr bwMode="auto">
          <a:xfrm>
            <a:off x="9466794" y="4200697"/>
            <a:ext cx="404481" cy="37888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4195" y="3036031"/>
            <a:ext cx="278142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69102" y="3036031"/>
            <a:ext cx="278142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96771" y="3027543"/>
            <a:ext cx="278142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32646" y="5375991"/>
            <a:ext cx="278142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91135" y="5414149"/>
            <a:ext cx="278142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96771" y="5375991"/>
            <a:ext cx="278142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51098" y="389358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1727" y="2839901"/>
            <a:ext cx="4517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kumimoji="1"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kumimoji="1"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kumimoji="1"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81234" y="3686071"/>
            <a:ext cx="348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请在此处添加章节标题，请在此处添加章节标题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6"/>
          <p:cNvGrpSpPr/>
          <p:nvPr/>
        </p:nvGrpSpPr>
        <p:grpSpPr>
          <a:xfrm>
            <a:off x="5232401" y="1869328"/>
            <a:ext cx="823913" cy="1900985"/>
            <a:chOff x="5232401" y="1488328"/>
            <a:chExt cx="823913" cy="1900985"/>
          </a:xfrm>
          <a:solidFill>
            <a:srgbClr val="FDECA0"/>
          </a:solidFill>
        </p:grpSpPr>
        <p:sp>
          <p:nvSpPr>
            <p:cNvPr id="3" name="任意多边形 60"/>
            <p:cNvSpPr/>
            <p:nvPr/>
          </p:nvSpPr>
          <p:spPr>
            <a:xfrm>
              <a:off x="5703953" y="2044931"/>
              <a:ext cx="352360" cy="92568"/>
            </a:xfrm>
            <a:custGeom>
              <a:avLst/>
              <a:gdLst>
                <a:gd name="connsiteX0" fmla="*/ 352360 w 352360"/>
                <a:gd name="connsiteY0" fmla="*/ 0 h 92568"/>
                <a:gd name="connsiteX1" fmla="*/ 352360 w 352360"/>
                <a:gd name="connsiteY1" fmla="*/ 47795 h 92568"/>
                <a:gd name="connsiteX2" fmla="*/ 320620 w 352360"/>
                <a:gd name="connsiteY2" fmla="*/ 53016 h 92568"/>
                <a:gd name="connsiteX3" fmla="*/ 257152 w 352360"/>
                <a:gd name="connsiteY3" fmla="*/ 63453 h 92568"/>
                <a:gd name="connsiteX4" fmla="*/ 193138 w 352360"/>
                <a:gd name="connsiteY4" fmla="*/ 72243 h 92568"/>
                <a:gd name="connsiteX5" fmla="*/ 128576 w 352360"/>
                <a:gd name="connsiteY5" fmla="*/ 80483 h 92568"/>
                <a:gd name="connsiteX6" fmla="*/ 96843 w 352360"/>
                <a:gd name="connsiteY6" fmla="*/ 84328 h 92568"/>
                <a:gd name="connsiteX7" fmla="*/ 64562 w 352360"/>
                <a:gd name="connsiteY7" fmla="*/ 87625 h 92568"/>
                <a:gd name="connsiteX8" fmla="*/ 32828 w 352360"/>
                <a:gd name="connsiteY8" fmla="*/ 90372 h 92568"/>
                <a:gd name="connsiteX9" fmla="*/ 0 w 352360"/>
                <a:gd name="connsiteY9" fmla="*/ 92568 h 92568"/>
                <a:gd name="connsiteX10" fmla="*/ 31186 w 352360"/>
                <a:gd name="connsiteY10" fmla="*/ 83230 h 92568"/>
                <a:gd name="connsiteX11" fmla="*/ 61826 w 352360"/>
                <a:gd name="connsiteY11" fmla="*/ 73342 h 92568"/>
                <a:gd name="connsiteX12" fmla="*/ 93012 w 352360"/>
                <a:gd name="connsiteY12" fmla="*/ 64553 h 92568"/>
                <a:gd name="connsiteX13" fmla="*/ 124200 w 352360"/>
                <a:gd name="connsiteY13" fmla="*/ 55761 h 92568"/>
                <a:gd name="connsiteX14" fmla="*/ 186572 w 352360"/>
                <a:gd name="connsiteY14" fmla="*/ 39282 h 92568"/>
                <a:gd name="connsiteX15" fmla="*/ 248945 w 352360"/>
                <a:gd name="connsiteY15" fmla="*/ 23900 h 92568"/>
                <a:gd name="connsiteX16" fmla="*/ 312412 w 352360"/>
                <a:gd name="connsiteY16" fmla="*/ 9068 h 92568"/>
                <a:gd name="connsiteX17" fmla="*/ 352360 w 352360"/>
                <a:gd name="connsiteY17" fmla="*/ 0 h 9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2360" h="92568">
                  <a:moveTo>
                    <a:pt x="352360" y="0"/>
                  </a:moveTo>
                  <a:lnTo>
                    <a:pt x="352360" y="47795"/>
                  </a:lnTo>
                  <a:lnTo>
                    <a:pt x="320620" y="53016"/>
                  </a:lnTo>
                  <a:lnTo>
                    <a:pt x="257152" y="63453"/>
                  </a:lnTo>
                  <a:lnTo>
                    <a:pt x="193138" y="72243"/>
                  </a:lnTo>
                  <a:lnTo>
                    <a:pt x="128576" y="80483"/>
                  </a:lnTo>
                  <a:lnTo>
                    <a:pt x="96843" y="84328"/>
                  </a:lnTo>
                  <a:lnTo>
                    <a:pt x="64562" y="87625"/>
                  </a:lnTo>
                  <a:lnTo>
                    <a:pt x="32828" y="90372"/>
                  </a:lnTo>
                  <a:lnTo>
                    <a:pt x="0" y="92568"/>
                  </a:lnTo>
                  <a:lnTo>
                    <a:pt x="31186" y="83230"/>
                  </a:lnTo>
                  <a:lnTo>
                    <a:pt x="61826" y="73342"/>
                  </a:lnTo>
                  <a:lnTo>
                    <a:pt x="93012" y="64553"/>
                  </a:lnTo>
                  <a:lnTo>
                    <a:pt x="124200" y="55761"/>
                  </a:lnTo>
                  <a:lnTo>
                    <a:pt x="186572" y="39282"/>
                  </a:lnTo>
                  <a:lnTo>
                    <a:pt x="248945" y="23900"/>
                  </a:lnTo>
                  <a:lnTo>
                    <a:pt x="312412" y="9068"/>
                  </a:lnTo>
                  <a:lnTo>
                    <a:pt x="35236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任意多边形 56"/>
            <p:cNvSpPr/>
            <p:nvPr/>
          </p:nvSpPr>
          <p:spPr>
            <a:xfrm>
              <a:off x="5703953" y="2567904"/>
              <a:ext cx="352360" cy="92770"/>
            </a:xfrm>
            <a:custGeom>
              <a:avLst/>
              <a:gdLst>
                <a:gd name="connsiteX0" fmla="*/ 352360 w 352360"/>
                <a:gd name="connsiteY0" fmla="*/ 0 h 92770"/>
                <a:gd name="connsiteX1" fmla="*/ 352360 w 352360"/>
                <a:gd name="connsiteY1" fmla="*/ 47722 h 92770"/>
                <a:gd name="connsiteX2" fmla="*/ 320620 w 352360"/>
                <a:gd name="connsiteY2" fmla="*/ 53217 h 92770"/>
                <a:gd name="connsiteX3" fmla="*/ 257152 w 352360"/>
                <a:gd name="connsiteY3" fmla="*/ 62556 h 92770"/>
                <a:gd name="connsiteX4" fmla="*/ 193138 w 352360"/>
                <a:gd name="connsiteY4" fmla="*/ 71895 h 92770"/>
                <a:gd name="connsiteX5" fmla="*/ 128576 w 352360"/>
                <a:gd name="connsiteY5" fmla="*/ 80134 h 92770"/>
                <a:gd name="connsiteX6" fmla="*/ 96843 w 352360"/>
                <a:gd name="connsiteY6" fmla="*/ 83432 h 92770"/>
                <a:gd name="connsiteX7" fmla="*/ 64562 w 352360"/>
                <a:gd name="connsiteY7" fmla="*/ 87276 h 92770"/>
                <a:gd name="connsiteX8" fmla="*/ 32828 w 352360"/>
                <a:gd name="connsiteY8" fmla="*/ 90023 h 92770"/>
                <a:gd name="connsiteX9" fmla="*/ 0 w 352360"/>
                <a:gd name="connsiteY9" fmla="*/ 92770 h 92770"/>
                <a:gd name="connsiteX10" fmla="*/ 31186 w 352360"/>
                <a:gd name="connsiteY10" fmla="*/ 82332 h 92770"/>
                <a:gd name="connsiteX11" fmla="*/ 61826 w 352360"/>
                <a:gd name="connsiteY11" fmla="*/ 72993 h 92770"/>
                <a:gd name="connsiteX12" fmla="*/ 93012 w 352360"/>
                <a:gd name="connsiteY12" fmla="*/ 64203 h 92770"/>
                <a:gd name="connsiteX13" fmla="*/ 124200 w 352360"/>
                <a:gd name="connsiteY13" fmla="*/ 55414 h 92770"/>
                <a:gd name="connsiteX14" fmla="*/ 186572 w 352360"/>
                <a:gd name="connsiteY14" fmla="*/ 38934 h 92770"/>
                <a:gd name="connsiteX15" fmla="*/ 248945 w 352360"/>
                <a:gd name="connsiteY15" fmla="*/ 24101 h 92770"/>
                <a:gd name="connsiteX16" fmla="*/ 312412 w 352360"/>
                <a:gd name="connsiteY16" fmla="*/ 8719 h 92770"/>
                <a:gd name="connsiteX17" fmla="*/ 352360 w 352360"/>
                <a:gd name="connsiteY17" fmla="*/ 0 h 9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2360" h="92770">
                  <a:moveTo>
                    <a:pt x="352360" y="0"/>
                  </a:moveTo>
                  <a:lnTo>
                    <a:pt x="352360" y="47722"/>
                  </a:lnTo>
                  <a:lnTo>
                    <a:pt x="320620" y="53217"/>
                  </a:lnTo>
                  <a:lnTo>
                    <a:pt x="257152" y="62556"/>
                  </a:lnTo>
                  <a:lnTo>
                    <a:pt x="193138" y="71895"/>
                  </a:lnTo>
                  <a:lnTo>
                    <a:pt x="128576" y="80134"/>
                  </a:lnTo>
                  <a:lnTo>
                    <a:pt x="96843" y="83432"/>
                  </a:lnTo>
                  <a:lnTo>
                    <a:pt x="64562" y="87276"/>
                  </a:lnTo>
                  <a:lnTo>
                    <a:pt x="32828" y="90023"/>
                  </a:lnTo>
                  <a:lnTo>
                    <a:pt x="0" y="92770"/>
                  </a:lnTo>
                  <a:lnTo>
                    <a:pt x="31186" y="82332"/>
                  </a:lnTo>
                  <a:lnTo>
                    <a:pt x="61826" y="72993"/>
                  </a:lnTo>
                  <a:lnTo>
                    <a:pt x="93012" y="64203"/>
                  </a:lnTo>
                  <a:lnTo>
                    <a:pt x="124200" y="55414"/>
                  </a:lnTo>
                  <a:lnTo>
                    <a:pt x="186572" y="38934"/>
                  </a:lnTo>
                  <a:lnTo>
                    <a:pt x="248945" y="24101"/>
                  </a:lnTo>
                  <a:lnTo>
                    <a:pt x="312412" y="8719"/>
                  </a:lnTo>
                  <a:lnTo>
                    <a:pt x="35236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任意多边形 52"/>
            <p:cNvSpPr/>
            <p:nvPr/>
          </p:nvSpPr>
          <p:spPr>
            <a:xfrm>
              <a:off x="5703953" y="3089824"/>
              <a:ext cx="352360" cy="91284"/>
            </a:xfrm>
            <a:custGeom>
              <a:avLst/>
              <a:gdLst>
                <a:gd name="connsiteX0" fmla="*/ 352360 w 352360"/>
                <a:gd name="connsiteY0" fmla="*/ 0 h 91284"/>
                <a:gd name="connsiteX1" fmla="*/ 352360 w 352360"/>
                <a:gd name="connsiteY1" fmla="*/ 46862 h 91284"/>
                <a:gd name="connsiteX2" fmla="*/ 320620 w 352360"/>
                <a:gd name="connsiteY2" fmla="*/ 52280 h 91284"/>
                <a:gd name="connsiteX3" fmla="*/ 257152 w 352360"/>
                <a:gd name="connsiteY3" fmla="*/ 62031 h 91284"/>
                <a:gd name="connsiteX4" fmla="*/ 193138 w 352360"/>
                <a:gd name="connsiteY4" fmla="*/ 71241 h 91284"/>
                <a:gd name="connsiteX5" fmla="*/ 128576 w 352360"/>
                <a:gd name="connsiteY5" fmla="*/ 78824 h 91284"/>
                <a:gd name="connsiteX6" fmla="*/ 96843 w 352360"/>
                <a:gd name="connsiteY6" fmla="*/ 82617 h 91284"/>
                <a:gd name="connsiteX7" fmla="*/ 64562 w 352360"/>
                <a:gd name="connsiteY7" fmla="*/ 85868 h 91284"/>
                <a:gd name="connsiteX8" fmla="*/ 32828 w 352360"/>
                <a:gd name="connsiteY8" fmla="*/ 89117 h 91284"/>
                <a:gd name="connsiteX9" fmla="*/ 0 w 352360"/>
                <a:gd name="connsiteY9" fmla="*/ 91284 h 91284"/>
                <a:gd name="connsiteX10" fmla="*/ 31186 w 352360"/>
                <a:gd name="connsiteY10" fmla="*/ 81533 h 91284"/>
                <a:gd name="connsiteX11" fmla="*/ 61826 w 352360"/>
                <a:gd name="connsiteY11" fmla="*/ 72325 h 91284"/>
                <a:gd name="connsiteX12" fmla="*/ 93012 w 352360"/>
                <a:gd name="connsiteY12" fmla="*/ 63114 h 91284"/>
                <a:gd name="connsiteX13" fmla="*/ 124200 w 352360"/>
                <a:gd name="connsiteY13" fmla="*/ 54989 h 91284"/>
                <a:gd name="connsiteX14" fmla="*/ 186572 w 352360"/>
                <a:gd name="connsiteY14" fmla="*/ 38737 h 91284"/>
                <a:gd name="connsiteX15" fmla="*/ 248945 w 352360"/>
                <a:gd name="connsiteY15" fmla="*/ 23027 h 91284"/>
                <a:gd name="connsiteX16" fmla="*/ 312412 w 352360"/>
                <a:gd name="connsiteY16" fmla="*/ 8943 h 91284"/>
                <a:gd name="connsiteX17" fmla="*/ 352360 w 352360"/>
                <a:gd name="connsiteY17" fmla="*/ 0 h 9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2360" h="91284">
                  <a:moveTo>
                    <a:pt x="352360" y="0"/>
                  </a:moveTo>
                  <a:lnTo>
                    <a:pt x="352360" y="46862"/>
                  </a:lnTo>
                  <a:lnTo>
                    <a:pt x="320620" y="52280"/>
                  </a:lnTo>
                  <a:lnTo>
                    <a:pt x="257152" y="62031"/>
                  </a:lnTo>
                  <a:lnTo>
                    <a:pt x="193138" y="71241"/>
                  </a:lnTo>
                  <a:lnTo>
                    <a:pt x="128576" y="78824"/>
                  </a:lnTo>
                  <a:lnTo>
                    <a:pt x="96843" y="82617"/>
                  </a:lnTo>
                  <a:lnTo>
                    <a:pt x="64562" y="85868"/>
                  </a:lnTo>
                  <a:lnTo>
                    <a:pt x="32828" y="89117"/>
                  </a:lnTo>
                  <a:lnTo>
                    <a:pt x="0" y="91284"/>
                  </a:lnTo>
                  <a:lnTo>
                    <a:pt x="31186" y="81533"/>
                  </a:lnTo>
                  <a:lnTo>
                    <a:pt x="61826" y="72325"/>
                  </a:lnTo>
                  <a:lnTo>
                    <a:pt x="93012" y="63114"/>
                  </a:lnTo>
                  <a:lnTo>
                    <a:pt x="124200" y="54989"/>
                  </a:lnTo>
                  <a:lnTo>
                    <a:pt x="186572" y="38737"/>
                  </a:lnTo>
                  <a:lnTo>
                    <a:pt x="248945" y="23027"/>
                  </a:lnTo>
                  <a:lnTo>
                    <a:pt x="312412" y="8943"/>
                  </a:lnTo>
                  <a:lnTo>
                    <a:pt x="35236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任意多边形 42"/>
            <p:cNvSpPr/>
            <p:nvPr/>
          </p:nvSpPr>
          <p:spPr>
            <a:xfrm>
              <a:off x="5232401" y="1488328"/>
              <a:ext cx="823913" cy="495783"/>
            </a:xfrm>
            <a:custGeom>
              <a:avLst/>
              <a:gdLst>
                <a:gd name="connsiteX0" fmla="*/ 797908 w 823913"/>
                <a:gd name="connsiteY0" fmla="*/ 0 h 495783"/>
                <a:gd name="connsiteX1" fmla="*/ 807225 w 823913"/>
                <a:gd name="connsiteY1" fmla="*/ 0 h 495783"/>
                <a:gd name="connsiteX2" fmla="*/ 815993 w 823913"/>
                <a:gd name="connsiteY2" fmla="*/ 0 h 495783"/>
                <a:gd name="connsiteX3" fmla="*/ 823913 w 823913"/>
                <a:gd name="connsiteY3" fmla="*/ 467 h 495783"/>
                <a:gd name="connsiteX4" fmla="*/ 823913 w 823913"/>
                <a:gd name="connsiteY4" fmla="*/ 363796 h 495783"/>
                <a:gd name="connsiteX5" fmla="*/ 219206 w 823913"/>
                <a:gd name="connsiteY5" fmla="*/ 491395 h 495783"/>
                <a:gd name="connsiteX6" fmla="*/ 209342 w 823913"/>
                <a:gd name="connsiteY6" fmla="*/ 493041 h 495783"/>
                <a:gd name="connsiteX7" fmla="*/ 200025 w 823913"/>
                <a:gd name="connsiteY7" fmla="*/ 494686 h 495783"/>
                <a:gd name="connsiteX8" fmla="*/ 190709 w 823913"/>
                <a:gd name="connsiteY8" fmla="*/ 495234 h 495783"/>
                <a:gd name="connsiteX9" fmla="*/ 181392 w 823913"/>
                <a:gd name="connsiteY9" fmla="*/ 495783 h 495783"/>
                <a:gd name="connsiteX10" fmla="*/ 173174 w 823913"/>
                <a:gd name="connsiteY10" fmla="*/ 495234 h 495783"/>
                <a:gd name="connsiteX11" fmla="*/ 165501 w 823913"/>
                <a:gd name="connsiteY11" fmla="*/ 494686 h 495783"/>
                <a:gd name="connsiteX12" fmla="*/ 150156 w 823913"/>
                <a:gd name="connsiteY12" fmla="*/ 492493 h 495783"/>
                <a:gd name="connsiteX13" fmla="*/ 135360 w 823913"/>
                <a:gd name="connsiteY13" fmla="*/ 489202 h 495783"/>
                <a:gd name="connsiteX14" fmla="*/ 121112 w 823913"/>
                <a:gd name="connsiteY14" fmla="*/ 484814 h 495783"/>
                <a:gd name="connsiteX15" fmla="*/ 106315 w 823913"/>
                <a:gd name="connsiteY15" fmla="*/ 479329 h 495783"/>
                <a:gd name="connsiteX16" fmla="*/ 92615 w 823913"/>
                <a:gd name="connsiteY16" fmla="*/ 472200 h 495783"/>
                <a:gd name="connsiteX17" fmla="*/ 80010 w 823913"/>
                <a:gd name="connsiteY17" fmla="*/ 463973 h 495783"/>
                <a:gd name="connsiteX18" fmla="*/ 67954 w 823913"/>
                <a:gd name="connsiteY18" fmla="*/ 455748 h 495783"/>
                <a:gd name="connsiteX19" fmla="*/ 56445 w 823913"/>
                <a:gd name="connsiteY19" fmla="*/ 445326 h 495783"/>
                <a:gd name="connsiteX20" fmla="*/ 46033 w 823913"/>
                <a:gd name="connsiteY20" fmla="*/ 434357 h 495783"/>
                <a:gd name="connsiteX21" fmla="*/ 36168 w 823913"/>
                <a:gd name="connsiteY21" fmla="*/ 422293 h 495783"/>
                <a:gd name="connsiteX22" fmla="*/ 27401 w 823913"/>
                <a:gd name="connsiteY22" fmla="*/ 409679 h 495783"/>
                <a:gd name="connsiteX23" fmla="*/ 19729 w 823913"/>
                <a:gd name="connsiteY23" fmla="*/ 396517 h 495783"/>
                <a:gd name="connsiteX24" fmla="*/ 16441 w 823913"/>
                <a:gd name="connsiteY24" fmla="*/ 388839 h 495783"/>
                <a:gd name="connsiteX25" fmla="*/ 13700 w 823913"/>
                <a:gd name="connsiteY25" fmla="*/ 381709 h 495783"/>
                <a:gd name="connsiteX26" fmla="*/ 10412 w 823913"/>
                <a:gd name="connsiteY26" fmla="*/ 374580 h 495783"/>
                <a:gd name="connsiteX27" fmla="*/ 7673 w 823913"/>
                <a:gd name="connsiteY27" fmla="*/ 366902 h 495783"/>
                <a:gd name="connsiteX28" fmla="*/ 6029 w 823913"/>
                <a:gd name="connsiteY28" fmla="*/ 359223 h 495783"/>
                <a:gd name="connsiteX29" fmla="*/ 3836 w 823913"/>
                <a:gd name="connsiteY29" fmla="*/ 350997 h 495783"/>
                <a:gd name="connsiteX30" fmla="*/ 2192 w 823913"/>
                <a:gd name="connsiteY30" fmla="*/ 341672 h 495783"/>
                <a:gd name="connsiteX31" fmla="*/ 1097 w 823913"/>
                <a:gd name="connsiteY31" fmla="*/ 332898 h 495783"/>
                <a:gd name="connsiteX32" fmla="*/ 548 w 823913"/>
                <a:gd name="connsiteY32" fmla="*/ 323574 h 495783"/>
                <a:gd name="connsiteX33" fmla="*/ 0 w 823913"/>
                <a:gd name="connsiteY33" fmla="*/ 314800 h 495783"/>
                <a:gd name="connsiteX34" fmla="*/ 548 w 823913"/>
                <a:gd name="connsiteY34" fmla="*/ 305476 h 495783"/>
                <a:gd name="connsiteX35" fmla="*/ 1097 w 823913"/>
                <a:gd name="connsiteY35" fmla="*/ 296702 h 495783"/>
                <a:gd name="connsiteX36" fmla="*/ 2192 w 823913"/>
                <a:gd name="connsiteY36" fmla="*/ 287378 h 495783"/>
                <a:gd name="connsiteX37" fmla="*/ 3288 w 823913"/>
                <a:gd name="connsiteY37" fmla="*/ 279151 h 495783"/>
                <a:gd name="connsiteX38" fmla="*/ 5480 w 823913"/>
                <a:gd name="connsiteY38" fmla="*/ 270926 h 495783"/>
                <a:gd name="connsiteX39" fmla="*/ 7673 w 823913"/>
                <a:gd name="connsiteY39" fmla="*/ 261602 h 495783"/>
                <a:gd name="connsiteX40" fmla="*/ 9865 w 823913"/>
                <a:gd name="connsiteY40" fmla="*/ 253924 h 495783"/>
                <a:gd name="connsiteX41" fmla="*/ 13700 w 823913"/>
                <a:gd name="connsiteY41" fmla="*/ 245148 h 495783"/>
                <a:gd name="connsiteX42" fmla="*/ 16989 w 823913"/>
                <a:gd name="connsiteY42" fmla="*/ 237472 h 495783"/>
                <a:gd name="connsiteX43" fmla="*/ 20824 w 823913"/>
                <a:gd name="connsiteY43" fmla="*/ 229245 h 495783"/>
                <a:gd name="connsiteX44" fmla="*/ 24662 w 823913"/>
                <a:gd name="connsiteY44" fmla="*/ 222115 h 495783"/>
                <a:gd name="connsiteX45" fmla="*/ 29594 w 823913"/>
                <a:gd name="connsiteY45" fmla="*/ 214437 h 495783"/>
                <a:gd name="connsiteX46" fmla="*/ 34524 w 823913"/>
                <a:gd name="connsiteY46" fmla="*/ 207308 h 495783"/>
                <a:gd name="connsiteX47" fmla="*/ 40006 w 823913"/>
                <a:gd name="connsiteY47" fmla="*/ 200178 h 495783"/>
                <a:gd name="connsiteX48" fmla="*/ 45486 w 823913"/>
                <a:gd name="connsiteY48" fmla="*/ 193596 h 495783"/>
                <a:gd name="connsiteX49" fmla="*/ 50965 w 823913"/>
                <a:gd name="connsiteY49" fmla="*/ 187015 h 495783"/>
                <a:gd name="connsiteX50" fmla="*/ 57542 w 823913"/>
                <a:gd name="connsiteY50" fmla="*/ 180983 h 495783"/>
                <a:gd name="connsiteX51" fmla="*/ 64118 w 823913"/>
                <a:gd name="connsiteY51" fmla="*/ 175497 h 495783"/>
                <a:gd name="connsiteX52" fmla="*/ 70694 w 823913"/>
                <a:gd name="connsiteY52" fmla="*/ 170014 h 495783"/>
                <a:gd name="connsiteX53" fmla="*/ 78366 w 823913"/>
                <a:gd name="connsiteY53" fmla="*/ 164529 h 495783"/>
                <a:gd name="connsiteX54" fmla="*/ 85491 w 823913"/>
                <a:gd name="connsiteY54" fmla="*/ 159594 h 495783"/>
                <a:gd name="connsiteX55" fmla="*/ 92615 w 823913"/>
                <a:gd name="connsiteY55" fmla="*/ 155206 h 495783"/>
                <a:gd name="connsiteX56" fmla="*/ 100835 w 823913"/>
                <a:gd name="connsiteY56" fmla="*/ 151367 h 495783"/>
                <a:gd name="connsiteX57" fmla="*/ 109056 w 823913"/>
                <a:gd name="connsiteY57" fmla="*/ 146979 h 495783"/>
                <a:gd name="connsiteX58" fmla="*/ 117824 w 823913"/>
                <a:gd name="connsiteY58" fmla="*/ 143689 h 495783"/>
                <a:gd name="connsiteX59" fmla="*/ 126044 w 823913"/>
                <a:gd name="connsiteY59" fmla="*/ 140399 h 495783"/>
                <a:gd name="connsiteX60" fmla="*/ 135360 w 823913"/>
                <a:gd name="connsiteY60" fmla="*/ 138204 h 495783"/>
                <a:gd name="connsiteX61" fmla="*/ 144127 w 823913"/>
                <a:gd name="connsiteY61" fmla="*/ 136011 h 495783"/>
                <a:gd name="connsiteX62" fmla="*/ 770508 w 823913"/>
                <a:gd name="connsiteY62" fmla="*/ 3839 h 495783"/>
                <a:gd name="connsiteX63" fmla="*/ 779276 w 823913"/>
                <a:gd name="connsiteY63" fmla="*/ 2193 h 495783"/>
                <a:gd name="connsiteX64" fmla="*/ 788593 w 823913"/>
                <a:gd name="connsiteY64" fmla="*/ 1097 h 495783"/>
                <a:gd name="connsiteX65" fmla="*/ 797908 w 823913"/>
                <a:gd name="connsiteY65" fmla="*/ 0 h 49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23913" h="495783">
                  <a:moveTo>
                    <a:pt x="797908" y="0"/>
                  </a:moveTo>
                  <a:lnTo>
                    <a:pt x="807225" y="0"/>
                  </a:lnTo>
                  <a:lnTo>
                    <a:pt x="815993" y="0"/>
                  </a:lnTo>
                  <a:lnTo>
                    <a:pt x="823913" y="467"/>
                  </a:lnTo>
                  <a:lnTo>
                    <a:pt x="823913" y="363796"/>
                  </a:lnTo>
                  <a:lnTo>
                    <a:pt x="219206" y="491395"/>
                  </a:lnTo>
                  <a:lnTo>
                    <a:pt x="209342" y="493041"/>
                  </a:lnTo>
                  <a:lnTo>
                    <a:pt x="200025" y="494686"/>
                  </a:lnTo>
                  <a:lnTo>
                    <a:pt x="190709" y="495234"/>
                  </a:lnTo>
                  <a:lnTo>
                    <a:pt x="181392" y="495783"/>
                  </a:lnTo>
                  <a:lnTo>
                    <a:pt x="173174" y="495234"/>
                  </a:lnTo>
                  <a:lnTo>
                    <a:pt x="165501" y="494686"/>
                  </a:lnTo>
                  <a:lnTo>
                    <a:pt x="150156" y="492493"/>
                  </a:lnTo>
                  <a:lnTo>
                    <a:pt x="135360" y="489202"/>
                  </a:lnTo>
                  <a:lnTo>
                    <a:pt x="121112" y="484814"/>
                  </a:lnTo>
                  <a:lnTo>
                    <a:pt x="106315" y="479329"/>
                  </a:lnTo>
                  <a:lnTo>
                    <a:pt x="92615" y="472200"/>
                  </a:lnTo>
                  <a:lnTo>
                    <a:pt x="80010" y="463973"/>
                  </a:lnTo>
                  <a:lnTo>
                    <a:pt x="67954" y="455748"/>
                  </a:lnTo>
                  <a:lnTo>
                    <a:pt x="56445" y="445326"/>
                  </a:lnTo>
                  <a:lnTo>
                    <a:pt x="46033" y="434357"/>
                  </a:lnTo>
                  <a:lnTo>
                    <a:pt x="36168" y="422293"/>
                  </a:lnTo>
                  <a:lnTo>
                    <a:pt x="27401" y="409679"/>
                  </a:lnTo>
                  <a:lnTo>
                    <a:pt x="19729" y="396517"/>
                  </a:lnTo>
                  <a:lnTo>
                    <a:pt x="16441" y="388839"/>
                  </a:lnTo>
                  <a:lnTo>
                    <a:pt x="13700" y="381709"/>
                  </a:lnTo>
                  <a:lnTo>
                    <a:pt x="10412" y="374580"/>
                  </a:lnTo>
                  <a:lnTo>
                    <a:pt x="7673" y="366902"/>
                  </a:lnTo>
                  <a:lnTo>
                    <a:pt x="6029" y="359223"/>
                  </a:lnTo>
                  <a:lnTo>
                    <a:pt x="3836" y="350997"/>
                  </a:lnTo>
                  <a:lnTo>
                    <a:pt x="2192" y="341672"/>
                  </a:lnTo>
                  <a:lnTo>
                    <a:pt x="1097" y="332898"/>
                  </a:lnTo>
                  <a:lnTo>
                    <a:pt x="548" y="323574"/>
                  </a:lnTo>
                  <a:lnTo>
                    <a:pt x="0" y="314800"/>
                  </a:lnTo>
                  <a:lnTo>
                    <a:pt x="548" y="305476"/>
                  </a:lnTo>
                  <a:lnTo>
                    <a:pt x="1097" y="296702"/>
                  </a:lnTo>
                  <a:lnTo>
                    <a:pt x="2192" y="287378"/>
                  </a:lnTo>
                  <a:lnTo>
                    <a:pt x="3288" y="279151"/>
                  </a:lnTo>
                  <a:lnTo>
                    <a:pt x="5480" y="270926"/>
                  </a:lnTo>
                  <a:lnTo>
                    <a:pt x="7673" y="261602"/>
                  </a:lnTo>
                  <a:lnTo>
                    <a:pt x="9865" y="253924"/>
                  </a:lnTo>
                  <a:lnTo>
                    <a:pt x="13700" y="245148"/>
                  </a:lnTo>
                  <a:lnTo>
                    <a:pt x="16989" y="237472"/>
                  </a:lnTo>
                  <a:lnTo>
                    <a:pt x="20824" y="229245"/>
                  </a:lnTo>
                  <a:lnTo>
                    <a:pt x="24662" y="222115"/>
                  </a:lnTo>
                  <a:lnTo>
                    <a:pt x="29594" y="214437"/>
                  </a:lnTo>
                  <a:lnTo>
                    <a:pt x="34524" y="207308"/>
                  </a:lnTo>
                  <a:lnTo>
                    <a:pt x="40006" y="200178"/>
                  </a:lnTo>
                  <a:lnTo>
                    <a:pt x="45486" y="193596"/>
                  </a:lnTo>
                  <a:lnTo>
                    <a:pt x="50965" y="187015"/>
                  </a:lnTo>
                  <a:lnTo>
                    <a:pt x="57542" y="180983"/>
                  </a:lnTo>
                  <a:lnTo>
                    <a:pt x="64118" y="175497"/>
                  </a:lnTo>
                  <a:lnTo>
                    <a:pt x="70694" y="170014"/>
                  </a:lnTo>
                  <a:lnTo>
                    <a:pt x="78366" y="164529"/>
                  </a:lnTo>
                  <a:lnTo>
                    <a:pt x="85491" y="159594"/>
                  </a:lnTo>
                  <a:lnTo>
                    <a:pt x="92615" y="155206"/>
                  </a:lnTo>
                  <a:lnTo>
                    <a:pt x="100835" y="151367"/>
                  </a:lnTo>
                  <a:lnTo>
                    <a:pt x="109056" y="146979"/>
                  </a:lnTo>
                  <a:lnTo>
                    <a:pt x="117824" y="143689"/>
                  </a:lnTo>
                  <a:lnTo>
                    <a:pt x="126044" y="140399"/>
                  </a:lnTo>
                  <a:lnTo>
                    <a:pt x="135360" y="138204"/>
                  </a:lnTo>
                  <a:lnTo>
                    <a:pt x="144127" y="136011"/>
                  </a:lnTo>
                  <a:lnTo>
                    <a:pt x="770508" y="3839"/>
                  </a:lnTo>
                  <a:lnTo>
                    <a:pt x="779276" y="2193"/>
                  </a:lnTo>
                  <a:lnTo>
                    <a:pt x="788593" y="1097"/>
                  </a:lnTo>
                  <a:lnTo>
                    <a:pt x="79790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任意多边形 38"/>
            <p:cNvSpPr/>
            <p:nvPr/>
          </p:nvSpPr>
          <p:spPr>
            <a:xfrm>
              <a:off x="5232401" y="1984934"/>
              <a:ext cx="823913" cy="503174"/>
            </a:xfrm>
            <a:custGeom>
              <a:avLst/>
              <a:gdLst>
                <a:gd name="connsiteX0" fmla="*/ 823913 w 823913"/>
                <a:gd name="connsiteY0" fmla="*/ 0 h 503174"/>
                <a:gd name="connsiteX1" fmla="*/ 823913 w 823913"/>
                <a:gd name="connsiteY1" fmla="*/ 59997 h 503174"/>
                <a:gd name="connsiteX2" fmla="*/ 783965 w 823913"/>
                <a:gd name="connsiteY2" fmla="*/ 69065 h 503174"/>
                <a:gd name="connsiteX3" fmla="*/ 720498 w 823913"/>
                <a:gd name="connsiteY3" fmla="*/ 83897 h 503174"/>
                <a:gd name="connsiteX4" fmla="*/ 658125 w 823913"/>
                <a:gd name="connsiteY4" fmla="*/ 99279 h 503174"/>
                <a:gd name="connsiteX5" fmla="*/ 595753 w 823913"/>
                <a:gd name="connsiteY5" fmla="*/ 115758 h 503174"/>
                <a:gd name="connsiteX6" fmla="*/ 564565 w 823913"/>
                <a:gd name="connsiteY6" fmla="*/ 124550 h 503174"/>
                <a:gd name="connsiteX7" fmla="*/ 533379 w 823913"/>
                <a:gd name="connsiteY7" fmla="*/ 133339 h 503174"/>
                <a:gd name="connsiteX8" fmla="*/ 502739 w 823913"/>
                <a:gd name="connsiteY8" fmla="*/ 143227 h 503174"/>
                <a:gd name="connsiteX9" fmla="*/ 471553 w 823913"/>
                <a:gd name="connsiteY9" fmla="*/ 152565 h 503174"/>
                <a:gd name="connsiteX10" fmla="*/ 504381 w 823913"/>
                <a:gd name="connsiteY10" fmla="*/ 150369 h 503174"/>
                <a:gd name="connsiteX11" fmla="*/ 536115 w 823913"/>
                <a:gd name="connsiteY11" fmla="*/ 147622 h 503174"/>
                <a:gd name="connsiteX12" fmla="*/ 568396 w 823913"/>
                <a:gd name="connsiteY12" fmla="*/ 144325 h 503174"/>
                <a:gd name="connsiteX13" fmla="*/ 600129 w 823913"/>
                <a:gd name="connsiteY13" fmla="*/ 140480 h 503174"/>
                <a:gd name="connsiteX14" fmla="*/ 664691 w 823913"/>
                <a:gd name="connsiteY14" fmla="*/ 132240 h 503174"/>
                <a:gd name="connsiteX15" fmla="*/ 728705 w 823913"/>
                <a:gd name="connsiteY15" fmla="*/ 123450 h 503174"/>
                <a:gd name="connsiteX16" fmla="*/ 792173 w 823913"/>
                <a:gd name="connsiteY16" fmla="*/ 113013 h 503174"/>
                <a:gd name="connsiteX17" fmla="*/ 823913 w 823913"/>
                <a:gd name="connsiteY17" fmla="*/ 107792 h 503174"/>
                <a:gd name="connsiteX18" fmla="*/ 823913 w 823913"/>
                <a:gd name="connsiteY18" fmla="*/ 371735 h 503174"/>
                <a:gd name="connsiteX19" fmla="*/ 219258 w 823913"/>
                <a:gd name="connsiteY19" fmla="*/ 499329 h 503174"/>
                <a:gd name="connsiteX20" fmla="*/ 209392 w 823913"/>
                <a:gd name="connsiteY20" fmla="*/ 500977 h 503174"/>
                <a:gd name="connsiteX21" fmla="*/ 200073 w 823913"/>
                <a:gd name="connsiteY21" fmla="*/ 502076 h 503174"/>
                <a:gd name="connsiteX22" fmla="*/ 190754 w 823913"/>
                <a:gd name="connsiteY22" fmla="*/ 502625 h 503174"/>
                <a:gd name="connsiteX23" fmla="*/ 181435 w 823913"/>
                <a:gd name="connsiteY23" fmla="*/ 503174 h 503174"/>
                <a:gd name="connsiteX24" fmla="*/ 173213 w 823913"/>
                <a:gd name="connsiteY24" fmla="*/ 502625 h 503174"/>
                <a:gd name="connsiteX25" fmla="*/ 165540 w 823913"/>
                <a:gd name="connsiteY25" fmla="*/ 502076 h 503174"/>
                <a:gd name="connsiteX26" fmla="*/ 150191 w 823913"/>
                <a:gd name="connsiteY26" fmla="*/ 500429 h 503174"/>
                <a:gd name="connsiteX27" fmla="*/ 135392 w 823913"/>
                <a:gd name="connsiteY27" fmla="*/ 497133 h 503174"/>
                <a:gd name="connsiteX28" fmla="*/ 121140 w 823913"/>
                <a:gd name="connsiteY28" fmla="*/ 492738 h 503174"/>
                <a:gd name="connsiteX29" fmla="*/ 106339 w 823913"/>
                <a:gd name="connsiteY29" fmla="*/ 487246 h 503174"/>
                <a:gd name="connsiteX30" fmla="*/ 92636 w 823913"/>
                <a:gd name="connsiteY30" fmla="*/ 480108 h 503174"/>
                <a:gd name="connsiteX31" fmla="*/ 80029 w 823913"/>
                <a:gd name="connsiteY31" fmla="*/ 472418 h 503174"/>
                <a:gd name="connsiteX32" fmla="*/ 67971 w 823913"/>
                <a:gd name="connsiteY32" fmla="*/ 463082 h 503174"/>
                <a:gd name="connsiteX33" fmla="*/ 56459 w 823913"/>
                <a:gd name="connsiteY33" fmla="*/ 453196 h 503174"/>
                <a:gd name="connsiteX34" fmla="*/ 46045 w 823913"/>
                <a:gd name="connsiteY34" fmla="*/ 441662 h 503174"/>
                <a:gd name="connsiteX35" fmla="*/ 36177 w 823913"/>
                <a:gd name="connsiteY35" fmla="*/ 430129 h 503174"/>
                <a:gd name="connsiteX36" fmla="*/ 27407 w 823913"/>
                <a:gd name="connsiteY36" fmla="*/ 417497 h 503174"/>
                <a:gd name="connsiteX37" fmla="*/ 19733 w 823913"/>
                <a:gd name="connsiteY37" fmla="*/ 404317 h 503174"/>
                <a:gd name="connsiteX38" fmla="*/ 16445 w 823913"/>
                <a:gd name="connsiteY38" fmla="*/ 396628 h 503174"/>
                <a:gd name="connsiteX39" fmla="*/ 13704 w 823913"/>
                <a:gd name="connsiteY39" fmla="*/ 389488 h 503174"/>
                <a:gd name="connsiteX40" fmla="*/ 10416 w 823913"/>
                <a:gd name="connsiteY40" fmla="*/ 381798 h 503174"/>
                <a:gd name="connsiteX41" fmla="*/ 7675 w 823913"/>
                <a:gd name="connsiteY41" fmla="*/ 374658 h 503174"/>
                <a:gd name="connsiteX42" fmla="*/ 6029 w 823913"/>
                <a:gd name="connsiteY42" fmla="*/ 366970 h 503174"/>
                <a:gd name="connsiteX43" fmla="*/ 3838 w 823913"/>
                <a:gd name="connsiteY43" fmla="*/ 358732 h 503174"/>
                <a:gd name="connsiteX44" fmla="*/ 2194 w 823913"/>
                <a:gd name="connsiteY44" fmla="*/ 349945 h 503174"/>
                <a:gd name="connsiteX45" fmla="*/ 1097 w 823913"/>
                <a:gd name="connsiteY45" fmla="*/ 340058 h 503174"/>
                <a:gd name="connsiteX46" fmla="*/ 548 w 823913"/>
                <a:gd name="connsiteY46" fmla="*/ 331272 h 503174"/>
                <a:gd name="connsiteX47" fmla="*/ 0 w 823913"/>
                <a:gd name="connsiteY47" fmla="*/ 321934 h 503174"/>
                <a:gd name="connsiteX48" fmla="*/ 548 w 823913"/>
                <a:gd name="connsiteY48" fmla="*/ 313148 h 503174"/>
                <a:gd name="connsiteX49" fmla="*/ 1097 w 823913"/>
                <a:gd name="connsiteY49" fmla="*/ 304361 h 503174"/>
                <a:gd name="connsiteX50" fmla="*/ 2194 w 823913"/>
                <a:gd name="connsiteY50" fmla="*/ 295024 h 503174"/>
                <a:gd name="connsiteX51" fmla="*/ 3288 w 823913"/>
                <a:gd name="connsiteY51" fmla="*/ 286785 h 503174"/>
                <a:gd name="connsiteX52" fmla="*/ 5482 w 823913"/>
                <a:gd name="connsiteY52" fmla="*/ 277998 h 503174"/>
                <a:gd name="connsiteX53" fmla="*/ 7675 w 823913"/>
                <a:gd name="connsiteY53" fmla="*/ 269760 h 503174"/>
                <a:gd name="connsiteX54" fmla="*/ 9867 w 823913"/>
                <a:gd name="connsiteY54" fmla="*/ 260973 h 503174"/>
                <a:gd name="connsiteX55" fmla="*/ 13704 w 823913"/>
                <a:gd name="connsiteY55" fmla="*/ 252734 h 503174"/>
                <a:gd name="connsiteX56" fmla="*/ 16992 w 823913"/>
                <a:gd name="connsiteY56" fmla="*/ 245045 h 503174"/>
                <a:gd name="connsiteX57" fmla="*/ 20829 w 823913"/>
                <a:gd name="connsiteY57" fmla="*/ 236808 h 503174"/>
                <a:gd name="connsiteX58" fmla="*/ 24667 w 823913"/>
                <a:gd name="connsiteY58" fmla="*/ 229668 h 503174"/>
                <a:gd name="connsiteX59" fmla="*/ 29601 w 823913"/>
                <a:gd name="connsiteY59" fmla="*/ 221978 h 503174"/>
                <a:gd name="connsiteX60" fmla="*/ 34533 w 823913"/>
                <a:gd name="connsiteY60" fmla="*/ 214838 h 503174"/>
                <a:gd name="connsiteX61" fmla="*/ 40014 w 823913"/>
                <a:gd name="connsiteY61" fmla="*/ 207700 h 503174"/>
                <a:gd name="connsiteX62" fmla="*/ 45496 w 823913"/>
                <a:gd name="connsiteY62" fmla="*/ 201657 h 503174"/>
                <a:gd name="connsiteX63" fmla="*/ 50977 w 823913"/>
                <a:gd name="connsiteY63" fmla="*/ 194518 h 503174"/>
                <a:gd name="connsiteX64" fmla="*/ 57555 w 823913"/>
                <a:gd name="connsiteY64" fmla="*/ 188477 h 503174"/>
                <a:gd name="connsiteX65" fmla="*/ 64134 w 823913"/>
                <a:gd name="connsiteY65" fmla="*/ 182985 h 503174"/>
                <a:gd name="connsiteX66" fmla="*/ 70712 w 823913"/>
                <a:gd name="connsiteY66" fmla="*/ 176944 h 503174"/>
                <a:gd name="connsiteX67" fmla="*/ 78385 w 823913"/>
                <a:gd name="connsiteY67" fmla="*/ 172001 h 503174"/>
                <a:gd name="connsiteX68" fmla="*/ 85510 w 823913"/>
                <a:gd name="connsiteY68" fmla="*/ 167057 h 503174"/>
                <a:gd name="connsiteX69" fmla="*/ 92636 w 823913"/>
                <a:gd name="connsiteY69" fmla="*/ 162664 h 503174"/>
                <a:gd name="connsiteX70" fmla="*/ 100858 w 823913"/>
                <a:gd name="connsiteY70" fmla="*/ 158270 h 503174"/>
                <a:gd name="connsiteX71" fmla="*/ 109080 w 823913"/>
                <a:gd name="connsiteY71" fmla="*/ 154425 h 503174"/>
                <a:gd name="connsiteX72" fmla="*/ 117851 w 823913"/>
                <a:gd name="connsiteY72" fmla="*/ 151130 h 503174"/>
                <a:gd name="connsiteX73" fmla="*/ 126074 w 823913"/>
                <a:gd name="connsiteY73" fmla="*/ 148385 h 503174"/>
                <a:gd name="connsiteX74" fmla="*/ 135392 w 823913"/>
                <a:gd name="connsiteY74" fmla="*/ 145638 h 503174"/>
                <a:gd name="connsiteX75" fmla="*/ 144162 w 823913"/>
                <a:gd name="connsiteY75" fmla="*/ 143441 h 503174"/>
                <a:gd name="connsiteX76" fmla="*/ 823913 w 823913"/>
                <a:gd name="connsiteY76" fmla="*/ 0 h 50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23913" h="503174">
                  <a:moveTo>
                    <a:pt x="823913" y="0"/>
                  </a:moveTo>
                  <a:lnTo>
                    <a:pt x="823913" y="59997"/>
                  </a:lnTo>
                  <a:lnTo>
                    <a:pt x="783965" y="69065"/>
                  </a:lnTo>
                  <a:lnTo>
                    <a:pt x="720498" y="83897"/>
                  </a:lnTo>
                  <a:lnTo>
                    <a:pt x="658125" y="99279"/>
                  </a:lnTo>
                  <a:lnTo>
                    <a:pt x="595753" y="115758"/>
                  </a:lnTo>
                  <a:lnTo>
                    <a:pt x="564565" y="124550"/>
                  </a:lnTo>
                  <a:lnTo>
                    <a:pt x="533379" y="133339"/>
                  </a:lnTo>
                  <a:lnTo>
                    <a:pt x="502739" y="143227"/>
                  </a:lnTo>
                  <a:lnTo>
                    <a:pt x="471553" y="152565"/>
                  </a:lnTo>
                  <a:lnTo>
                    <a:pt x="504381" y="150369"/>
                  </a:lnTo>
                  <a:lnTo>
                    <a:pt x="536115" y="147622"/>
                  </a:lnTo>
                  <a:lnTo>
                    <a:pt x="568396" y="144325"/>
                  </a:lnTo>
                  <a:lnTo>
                    <a:pt x="600129" y="140480"/>
                  </a:lnTo>
                  <a:lnTo>
                    <a:pt x="664691" y="132240"/>
                  </a:lnTo>
                  <a:lnTo>
                    <a:pt x="728705" y="123450"/>
                  </a:lnTo>
                  <a:lnTo>
                    <a:pt x="792173" y="113013"/>
                  </a:lnTo>
                  <a:lnTo>
                    <a:pt x="823913" y="107792"/>
                  </a:lnTo>
                  <a:lnTo>
                    <a:pt x="823913" y="371735"/>
                  </a:lnTo>
                  <a:lnTo>
                    <a:pt x="219258" y="499329"/>
                  </a:lnTo>
                  <a:lnTo>
                    <a:pt x="209392" y="500977"/>
                  </a:lnTo>
                  <a:lnTo>
                    <a:pt x="200073" y="502076"/>
                  </a:lnTo>
                  <a:lnTo>
                    <a:pt x="190754" y="502625"/>
                  </a:lnTo>
                  <a:lnTo>
                    <a:pt x="181435" y="503174"/>
                  </a:lnTo>
                  <a:lnTo>
                    <a:pt x="173213" y="502625"/>
                  </a:lnTo>
                  <a:lnTo>
                    <a:pt x="165540" y="502076"/>
                  </a:lnTo>
                  <a:lnTo>
                    <a:pt x="150191" y="500429"/>
                  </a:lnTo>
                  <a:lnTo>
                    <a:pt x="135392" y="497133"/>
                  </a:lnTo>
                  <a:lnTo>
                    <a:pt x="121140" y="492738"/>
                  </a:lnTo>
                  <a:lnTo>
                    <a:pt x="106339" y="487246"/>
                  </a:lnTo>
                  <a:lnTo>
                    <a:pt x="92636" y="480108"/>
                  </a:lnTo>
                  <a:lnTo>
                    <a:pt x="80029" y="472418"/>
                  </a:lnTo>
                  <a:lnTo>
                    <a:pt x="67971" y="463082"/>
                  </a:lnTo>
                  <a:lnTo>
                    <a:pt x="56459" y="453196"/>
                  </a:lnTo>
                  <a:lnTo>
                    <a:pt x="46045" y="441662"/>
                  </a:lnTo>
                  <a:lnTo>
                    <a:pt x="36177" y="430129"/>
                  </a:lnTo>
                  <a:lnTo>
                    <a:pt x="27407" y="417497"/>
                  </a:lnTo>
                  <a:lnTo>
                    <a:pt x="19733" y="404317"/>
                  </a:lnTo>
                  <a:lnTo>
                    <a:pt x="16445" y="396628"/>
                  </a:lnTo>
                  <a:lnTo>
                    <a:pt x="13704" y="389488"/>
                  </a:lnTo>
                  <a:lnTo>
                    <a:pt x="10416" y="381798"/>
                  </a:lnTo>
                  <a:lnTo>
                    <a:pt x="7675" y="374658"/>
                  </a:lnTo>
                  <a:lnTo>
                    <a:pt x="6029" y="366970"/>
                  </a:lnTo>
                  <a:lnTo>
                    <a:pt x="3838" y="358732"/>
                  </a:lnTo>
                  <a:lnTo>
                    <a:pt x="2194" y="349945"/>
                  </a:lnTo>
                  <a:lnTo>
                    <a:pt x="1097" y="340058"/>
                  </a:lnTo>
                  <a:lnTo>
                    <a:pt x="548" y="331272"/>
                  </a:lnTo>
                  <a:lnTo>
                    <a:pt x="0" y="321934"/>
                  </a:lnTo>
                  <a:lnTo>
                    <a:pt x="548" y="313148"/>
                  </a:lnTo>
                  <a:lnTo>
                    <a:pt x="1097" y="304361"/>
                  </a:lnTo>
                  <a:lnTo>
                    <a:pt x="2194" y="295024"/>
                  </a:lnTo>
                  <a:lnTo>
                    <a:pt x="3288" y="286785"/>
                  </a:lnTo>
                  <a:lnTo>
                    <a:pt x="5482" y="277998"/>
                  </a:lnTo>
                  <a:lnTo>
                    <a:pt x="7675" y="269760"/>
                  </a:lnTo>
                  <a:lnTo>
                    <a:pt x="9867" y="260973"/>
                  </a:lnTo>
                  <a:lnTo>
                    <a:pt x="13704" y="252734"/>
                  </a:lnTo>
                  <a:lnTo>
                    <a:pt x="16992" y="245045"/>
                  </a:lnTo>
                  <a:lnTo>
                    <a:pt x="20829" y="236808"/>
                  </a:lnTo>
                  <a:lnTo>
                    <a:pt x="24667" y="229668"/>
                  </a:lnTo>
                  <a:lnTo>
                    <a:pt x="29601" y="221978"/>
                  </a:lnTo>
                  <a:lnTo>
                    <a:pt x="34533" y="214838"/>
                  </a:lnTo>
                  <a:lnTo>
                    <a:pt x="40014" y="207700"/>
                  </a:lnTo>
                  <a:lnTo>
                    <a:pt x="45496" y="201657"/>
                  </a:lnTo>
                  <a:lnTo>
                    <a:pt x="50977" y="194518"/>
                  </a:lnTo>
                  <a:lnTo>
                    <a:pt x="57555" y="188477"/>
                  </a:lnTo>
                  <a:lnTo>
                    <a:pt x="64134" y="182985"/>
                  </a:lnTo>
                  <a:lnTo>
                    <a:pt x="70712" y="176944"/>
                  </a:lnTo>
                  <a:lnTo>
                    <a:pt x="78385" y="172001"/>
                  </a:lnTo>
                  <a:lnTo>
                    <a:pt x="85510" y="167057"/>
                  </a:lnTo>
                  <a:lnTo>
                    <a:pt x="92636" y="162664"/>
                  </a:lnTo>
                  <a:lnTo>
                    <a:pt x="100858" y="158270"/>
                  </a:lnTo>
                  <a:lnTo>
                    <a:pt x="109080" y="154425"/>
                  </a:lnTo>
                  <a:lnTo>
                    <a:pt x="117851" y="151130"/>
                  </a:lnTo>
                  <a:lnTo>
                    <a:pt x="126074" y="148385"/>
                  </a:lnTo>
                  <a:lnTo>
                    <a:pt x="135392" y="145638"/>
                  </a:lnTo>
                  <a:lnTo>
                    <a:pt x="144162" y="143441"/>
                  </a:lnTo>
                  <a:lnTo>
                    <a:pt x="8239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任意多边形 34"/>
            <p:cNvSpPr/>
            <p:nvPr/>
          </p:nvSpPr>
          <p:spPr>
            <a:xfrm>
              <a:off x="5232401" y="2509950"/>
              <a:ext cx="823913" cy="501333"/>
            </a:xfrm>
            <a:custGeom>
              <a:avLst/>
              <a:gdLst>
                <a:gd name="connsiteX0" fmla="*/ 823913 w 823913"/>
                <a:gd name="connsiteY0" fmla="*/ 0 h 501333"/>
                <a:gd name="connsiteX1" fmla="*/ 823913 w 823913"/>
                <a:gd name="connsiteY1" fmla="*/ 57955 h 501333"/>
                <a:gd name="connsiteX2" fmla="*/ 783965 w 823913"/>
                <a:gd name="connsiteY2" fmla="*/ 66674 h 501333"/>
                <a:gd name="connsiteX3" fmla="*/ 720498 w 823913"/>
                <a:gd name="connsiteY3" fmla="*/ 82056 h 501333"/>
                <a:gd name="connsiteX4" fmla="*/ 658125 w 823913"/>
                <a:gd name="connsiteY4" fmla="*/ 96889 h 501333"/>
                <a:gd name="connsiteX5" fmla="*/ 595753 w 823913"/>
                <a:gd name="connsiteY5" fmla="*/ 113369 h 501333"/>
                <a:gd name="connsiteX6" fmla="*/ 564565 w 823913"/>
                <a:gd name="connsiteY6" fmla="*/ 122158 h 501333"/>
                <a:gd name="connsiteX7" fmla="*/ 533379 w 823913"/>
                <a:gd name="connsiteY7" fmla="*/ 130948 h 501333"/>
                <a:gd name="connsiteX8" fmla="*/ 502739 w 823913"/>
                <a:gd name="connsiteY8" fmla="*/ 140287 h 501333"/>
                <a:gd name="connsiteX9" fmla="*/ 471553 w 823913"/>
                <a:gd name="connsiteY9" fmla="*/ 150725 h 501333"/>
                <a:gd name="connsiteX10" fmla="*/ 504381 w 823913"/>
                <a:gd name="connsiteY10" fmla="*/ 147978 h 501333"/>
                <a:gd name="connsiteX11" fmla="*/ 536115 w 823913"/>
                <a:gd name="connsiteY11" fmla="*/ 145231 h 501333"/>
                <a:gd name="connsiteX12" fmla="*/ 568396 w 823913"/>
                <a:gd name="connsiteY12" fmla="*/ 141387 h 501333"/>
                <a:gd name="connsiteX13" fmla="*/ 600129 w 823913"/>
                <a:gd name="connsiteY13" fmla="*/ 138089 h 501333"/>
                <a:gd name="connsiteX14" fmla="*/ 664691 w 823913"/>
                <a:gd name="connsiteY14" fmla="*/ 129850 h 501333"/>
                <a:gd name="connsiteX15" fmla="*/ 728705 w 823913"/>
                <a:gd name="connsiteY15" fmla="*/ 120511 h 501333"/>
                <a:gd name="connsiteX16" fmla="*/ 792173 w 823913"/>
                <a:gd name="connsiteY16" fmla="*/ 111172 h 501333"/>
                <a:gd name="connsiteX17" fmla="*/ 823913 w 823913"/>
                <a:gd name="connsiteY17" fmla="*/ 105677 h 501333"/>
                <a:gd name="connsiteX18" fmla="*/ 823913 w 823913"/>
                <a:gd name="connsiteY18" fmla="*/ 370446 h 501333"/>
                <a:gd name="connsiteX19" fmla="*/ 219258 w 823913"/>
                <a:gd name="connsiteY19" fmla="*/ 497504 h 501333"/>
                <a:gd name="connsiteX20" fmla="*/ 209392 w 823913"/>
                <a:gd name="connsiteY20" fmla="*/ 499145 h 501333"/>
                <a:gd name="connsiteX21" fmla="*/ 200073 w 823913"/>
                <a:gd name="connsiteY21" fmla="*/ 500239 h 501333"/>
                <a:gd name="connsiteX22" fmla="*/ 190754 w 823913"/>
                <a:gd name="connsiteY22" fmla="*/ 500786 h 501333"/>
                <a:gd name="connsiteX23" fmla="*/ 181435 w 823913"/>
                <a:gd name="connsiteY23" fmla="*/ 501333 h 501333"/>
                <a:gd name="connsiteX24" fmla="*/ 173213 w 823913"/>
                <a:gd name="connsiteY24" fmla="*/ 500786 h 501333"/>
                <a:gd name="connsiteX25" fmla="*/ 165540 w 823913"/>
                <a:gd name="connsiteY25" fmla="*/ 500239 h 501333"/>
                <a:gd name="connsiteX26" fmla="*/ 150191 w 823913"/>
                <a:gd name="connsiteY26" fmla="*/ 498598 h 501333"/>
                <a:gd name="connsiteX27" fmla="*/ 135392 w 823913"/>
                <a:gd name="connsiteY27" fmla="*/ 495318 h 501333"/>
                <a:gd name="connsiteX28" fmla="*/ 121140 w 823913"/>
                <a:gd name="connsiteY28" fmla="*/ 490942 h 501333"/>
                <a:gd name="connsiteX29" fmla="*/ 106339 w 823913"/>
                <a:gd name="connsiteY29" fmla="*/ 485473 h 501333"/>
                <a:gd name="connsiteX30" fmla="*/ 92636 w 823913"/>
                <a:gd name="connsiteY30" fmla="*/ 478364 h 501333"/>
                <a:gd name="connsiteX31" fmla="*/ 80029 w 823913"/>
                <a:gd name="connsiteY31" fmla="*/ 470706 h 501333"/>
                <a:gd name="connsiteX32" fmla="*/ 67971 w 823913"/>
                <a:gd name="connsiteY32" fmla="*/ 461410 h 501333"/>
                <a:gd name="connsiteX33" fmla="*/ 56459 w 823913"/>
                <a:gd name="connsiteY33" fmla="*/ 451564 h 501333"/>
                <a:gd name="connsiteX34" fmla="*/ 46045 w 823913"/>
                <a:gd name="connsiteY34" fmla="*/ 440080 h 501333"/>
                <a:gd name="connsiteX35" fmla="*/ 36177 w 823913"/>
                <a:gd name="connsiteY35" fmla="*/ 428595 h 501333"/>
                <a:gd name="connsiteX36" fmla="*/ 27407 w 823913"/>
                <a:gd name="connsiteY36" fmla="*/ 416017 h 501333"/>
                <a:gd name="connsiteX37" fmla="*/ 19733 w 823913"/>
                <a:gd name="connsiteY37" fmla="*/ 402343 h 501333"/>
                <a:gd name="connsiteX38" fmla="*/ 16445 w 823913"/>
                <a:gd name="connsiteY38" fmla="*/ 395234 h 501333"/>
                <a:gd name="connsiteX39" fmla="*/ 13704 w 823913"/>
                <a:gd name="connsiteY39" fmla="*/ 388124 h 501333"/>
                <a:gd name="connsiteX40" fmla="*/ 10416 w 823913"/>
                <a:gd name="connsiteY40" fmla="*/ 380468 h 501333"/>
                <a:gd name="connsiteX41" fmla="*/ 7675 w 823913"/>
                <a:gd name="connsiteY41" fmla="*/ 373357 h 501333"/>
                <a:gd name="connsiteX42" fmla="*/ 6029 w 823913"/>
                <a:gd name="connsiteY42" fmla="*/ 365702 h 501333"/>
                <a:gd name="connsiteX43" fmla="*/ 3838 w 823913"/>
                <a:gd name="connsiteY43" fmla="*/ 357497 h 501333"/>
                <a:gd name="connsiteX44" fmla="*/ 2194 w 823913"/>
                <a:gd name="connsiteY44" fmla="*/ 348748 h 501333"/>
                <a:gd name="connsiteX45" fmla="*/ 1097 w 823913"/>
                <a:gd name="connsiteY45" fmla="*/ 338902 h 501333"/>
                <a:gd name="connsiteX46" fmla="*/ 548 w 823913"/>
                <a:gd name="connsiteY46" fmla="*/ 330153 h 501333"/>
                <a:gd name="connsiteX47" fmla="*/ 0 w 823913"/>
                <a:gd name="connsiteY47" fmla="*/ 320856 h 501333"/>
                <a:gd name="connsiteX48" fmla="*/ 548 w 823913"/>
                <a:gd name="connsiteY48" fmla="*/ 312104 h 501333"/>
                <a:gd name="connsiteX49" fmla="*/ 1097 w 823913"/>
                <a:gd name="connsiteY49" fmla="*/ 303355 h 501333"/>
                <a:gd name="connsiteX50" fmla="*/ 2194 w 823913"/>
                <a:gd name="connsiteY50" fmla="*/ 294056 h 501333"/>
                <a:gd name="connsiteX51" fmla="*/ 3288 w 823913"/>
                <a:gd name="connsiteY51" fmla="*/ 285854 h 501333"/>
                <a:gd name="connsiteX52" fmla="*/ 5482 w 823913"/>
                <a:gd name="connsiteY52" fmla="*/ 277102 h 501333"/>
                <a:gd name="connsiteX53" fmla="*/ 7675 w 823913"/>
                <a:gd name="connsiteY53" fmla="*/ 268900 h 501333"/>
                <a:gd name="connsiteX54" fmla="*/ 9867 w 823913"/>
                <a:gd name="connsiteY54" fmla="*/ 260148 h 501333"/>
                <a:gd name="connsiteX55" fmla="*/ 13704 w 823913"/>
                <a:gd name="connsiteY55" fmla="*/ 251945 h 501333"/>
                <a:gd name="connsiteX56" fmla="*/ 16992 w 823913"/>
                <a:gd name="connsiteY56" fmla="*/ 244288 h 501333"/>
                <a:gd name="connsiteX57" fmla="*/ 20829 w 823913"/>
                <a:gd name="connsiteY57" fmla="*/ 236085 h 501333"/>
                <a:gd name="connsiteX58" fmla="*/ 24667 w 823913"/>
                <a:gd name="connsiteY58" fmla="*/ 228975 h 501333"/>
                <a:gd name="connsiteX59" fmla="*/ 29601 w 823913"/>
                <a:gd name="connsiteY59" fmla="*/ 220772 h 501333"/>
                <a:gd name="connsiteX60" fmla="*/ 34533 w 823913"/>
                <a:gd name="connsiteY60" fmla="*/ 214209 h 501333"/>
                <a:gd name="connsiteX61" fmla="*/ 40014 w 823913"/>
                <a:gd name="connsiteY61" fmla="*/ 207100 h 501333"/>
                <a:gd name="connsiteX62" fmla="*/ 45496 w 823913"/>
                <a:gd name="connsiteY62" fmla="*/ 200536 h 501333"/>
                <a:gd name="connsiteX63" fmla="*/ 50977 w 823913"/>
                <a:gd name="connsiteY63" fmla="*/ 193974 h 501333"/>
                <a:gd name="connsiteX64" fmla="*/ 57555 w 823913"/>
                <a:gd name="connsiteY64" fmla="*/ 187958 h 501333"/>
                <a:gd name="connsiteX65" fmla="*/ 64134 w 823913"/>
                <a:gd name="connsiteY65" fmla="*/ 182488 h 501333"/>
                <a:gd name="connsiteX66" fmla="*/ 70712 w 823913"/>
                <a:gd name="connsiteY66" fmla="*/ 176473 h 501333"/>
                <a:gd name="connsiteX67" fmla="*/ 78385 w 823913"/>
                <a:gd name="connsiteY67" fmla="*/ 171551 h 501333"/>
                <a:gd name="connsiteX68" fmla="*/ 85510 w 823913"/>
                <a:gd name="connsiteY68" fmla="*/ 166628 h 501333"/>
                <a:gd name="connsiteX69" fmla="*/ 92636 w 823913"/>
                <a:gd name="connsiteY69" fmla="*/ 162254 h 501333"/>
                <a:gd name="connsiteX70" fmla="*/ 100858 w 823913"/>
                <a:gd name="connsiteY70" fmla="*/ 157878 h 501333"/>
                <a:gd name="connsiteX71" fmla="*/ 109080 w 823913"/>
                <a:gd name="connsiteY71" fmla="*/ 154050 h 501333"/>
                <a:gd name="connsiteX72" fmla="*/ 117851 w 823913"/>
                <a:gd name="connsiteY72" fmla="*/ 150768 h 501333"/>
                <a:gd name="connsiteX73" fmla="*/ 126074 w 823913"/>
                <a:gd name="connsiteY73" fmla="*/ 148035 h 501333"/>
                <a:gd name="connsiteX74" fmla="*/ 135392 w 823913"/>
                <a:gd name="connsiteY74" fmla="*/ 145300 h 501333"/>
                <a:gd name="connsiteX75" fmla="*/ 144162 w 823913"/>
                <a:gd name="connsiteY75" fmla="*/ 143112 h 501333"/>
                <a:gd name="connsiteX76" fmla="*/ 823913 w 823913"/>
                <a:gd name="connsiteY76" fmla="*/ 0 h 50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23913" h="501333">
                  <a:moveTo>
                    <a:pt x="823913" y="0"/>
                  </a:moveTo>
                  <a:lnTo>
                    <a:pt x="823913" y="57955"/>
                  </a:lnTo>
                  <a:lnTo>
                    <a:pt x="783965" y="66674"/>
                  </a:lnTo>
                  <a:lnTo>
                    <a:pt x="720498" y="82056"/>
                  </a:lnTo>
                  <a:lnTo>
                    <a:pt x="658125" y="96889"/>
                  </a:lnTo>
                  <a:lnTo>
                    <a:pt x="595753" y="113369"/>
                  </a:lnTo>
                  <a:lnTo>
                    <a:pt x="564565" y="122158"/>
                  </a:lnTo>
                  <a:lnTo>
                    <a:pt x="533379" y="130948"/>
                  </a:lnTo>
                  <a:lnTo>
                    <a:pt x="502739" y="140287"/>
                  </a:lnTo>
                  <a:lnTo>
                    <a:pt x="471553" y="150725"/>
                  </a:lnTo>
                  <a:lnTo>
                    <a:pt x="504381" y="147978"/>
                  </a:lnTo>
                  <a:lnTo>
                    <a:pt x="536115" y="145231"/>
                  </a:lnTo>
                  <a:lnTo>
                    <a:pt x="568396" y="141387"/>
                  </a:lnTo>
                  <a:lnTo>
                    <a:pt x="600129" y="138089"/>
                  </a:lnTo>
                  <a:lnTo>
                    <a:pt x="664691" y="129850"/>
                  </a:lnTo>
                  <a:lnTo>
                    <a:pt x="728705" y="120511"/>
                  </a:lnTo>
                  <a:lnTo>
                    <a:pt x="792173" y="111172"/>
                  </a:lnTo>
                  <a:lnTo>
                    <a:pt x="823913" y="105677"/>
                  </a:lnTo>
                  <a:lnTo>
                    <a:pt x="823913" y="370446"/>
                  </a:lnTo>
                  <a:lnTo>
                    <a:pt x="219258" y="497504"/>
                  </a:lnTo>
                  <a:lnTo>
                    <a:pt x="209392" y="499145"/>
                  </a:lnTo>
                  <a:lnTo>
                    <a:pt x="200073" y="500239"/>
                  </a:lnTo>
                  <a:lnTo>
                    <a:pt x="190754" y="500786"/>
                  </a:lnTo>
                  <a:lnTo>
                    <a:pt x="181435" y="501333"/>
                  </a:lnTo>
                  <a:lnTo>
                    <a:pt x="173213" y="500786"/>
                  </a:lnTo>
                  <a:lnTo>
                    <a:pt x="165540" y="500239"/>
                  </a:lnTo>
                  <a:lnTo>
                    <a:pt x="150191" y="498598"/>
                  </a:lnTo>
                  <a:lnTo>
                    <a:pt x="135392" y="495318"/>
                  </a:lnTo>
                  <a:lnTo>
                    <a:pt x="121140" y="490942"/>
                  </a:lnTo>
                  <a:lnTo>
                    <a:pt x="106339" y="485473"/>
                  </a:lnTo>
                  <a:lnTo>
                    <a:pt x="92636" y="478364"/>
                  </a:lnTo>
                  <a:lnTo>
                    <a:pt x="80029" y="470706"/>
                  </a:lnTo>
                  <a:lnTo>
                    <a:pt x="67971" y="461410"/>
                  </a:lnTo>
                  <a:lnTo>
                    <a:pt x="56459" y="451564"/>
                  </a:lnTo>
                  <a:lnTo>
                    <a:pt x="46045" y="440080"/>
                  </a:lnTo>
                  <a:lnTo>
                    <a:pt x="36177" y="428595"/>
                  </a:lnTo>
                  <a:lnTo>
                    <a:pt x="27407" y="416017"/>
                  </a:lnTo>
                  <a:lnTo>
                    <a:pt x="19733" y="402343"/>
                  </a:lnTo>
                  <a:lnTo>
                    <a:pt x="16445" y="395234"/>
                  </a:lnTo>
                  <a:lnTo>
                    <a:pt x="13704" y="388124"/>
                  </a:lnTo>
                  <a:lnTo>
                    <a:pt x="10416" y="380468"/>
                  </a:lnTo>
                  <a:lnTo>
                    <a:pt x="7675" y="373357"/>
                  </a:lnTo>
                  <a:lnTo>
                    <a:pt x="6029" y="365702"/>
                  </a:lnTo>
                  <a:lnTo>
                    <a:pt x="3838" y="357497"/>
                  </a:lnTo>
                  <a:lnTo>
                    <a:pt x="2194" y="348748"/>
                  </a:lnTo>
                  <a:lnTo>
                    <a:pt x="1097" y="338902"/>
                  </a:lnTo>
                  <a:lnTo>
                    <a:pt x="548" y="330153"/>
                  </a:lnTo>
                  <a:lnTo>
                    <a:pt x="0" y="320856"/>
                  </a:lnTo>
                  <a:lnTo>
                    <a:pt x="548" y="312104"/>
                  </a:lnTo>
                  <a:lnTo>
                    <a:pt x="1097" y="303355"/>
                  </a:lnTo>
                  <a:lnTo>
                    <a:pt x="2194" y="294056"/>
                  </a:lnTo>
                  <a:lnTo>
                    <a:pt x="3288" y="285854"/>
                  </a:lnTo>
                  <a:lnTo>
                    <a:pt x="5482" y="277102"/>
                  </a:lnTo>
                  <a:lnTo>
                    <a:pt x="7675" y="268900"/>
                  </a:lnTo>
                  <a:lnTo>
                    <a:pt x="9867" y="260148"/>
                  </a:lnTo>
                  <a:lnTo>
                    <a:pt x="13704" y="251945"/>
                  </a:lnTo>
                  <a:lnTo>
                    <a:pt x="16992" y="244288"/>
                  </a:lnTo>
                  <a:lnTo>
                    <a:pt x="20829" y="236085"/>
                  </a:lnTo>
                  <a:lnTo>
                    <a:pt x="24667" y="228975"/>
                  </a:lnTo>
                  <a:lnTo>
                    <a:pt x="29601" y="220772"/>
                  </a:lnTo>
                  <a:lnTo>
                    <a:pt x="34533" y="214209"/>
                  </a:lnTo>
                  <a:lnTo>
                    <a:pt x="40014" y="207100"/>
                  </a:lnTo>
                  <a:lnTo>
                    <a:pt x="45496" y="200536"/>
                  </a:lnTo>
                  <a:lnTo>
                    <a:pt x="50977" y="193974"/>
                  </a:lnTo>
                  <a:lnTo>
                    <a:pt x="57555" y="187958"/>
                  </a:lnTo>
                  <a:lnTo>
                    <a:pt x="64134" y="182488"/>
                  </a:lnTo>
                  <a:lnTo>
                    <a:pt x="70712" y="176473"/>
                  </a:lnTo>
                  <a:lnTo>
                    <a:pt x="78385" y="171551"/>
                  </a:lnTo>
                  <a:lnTo>
                    <a:pt x="85510" y="166628"/>
                  </a:lnTo>
                  <a:lnTo>
                    <a:pt x="92636" y="162254"/>
                  </a:lnTo>
                  <a:lnTo>
                    <a:pt x="100858" y="157878"/>
                  </a:lnTo>
                  <a:lnTo>
                    <a:pt x="109080" y="154050"/>
                  </a:lnTo>
                  <a:lnTo>
                    <a:pt x="117851" y="150768"/>
                  </a:lnTo>
                  <a:lnTo>
                    <a:pt x="126074" y="148035"/>
                  </a:lnTo>
                  <a:lnTo>
                    <a:pt x="135392" y="145300"/>
                  </a:lnTo>
                  <a:lnTo>
                    <a:pt x="144162" y="143112"/>
                  </a:lnTo>
                  <a:lnTo>
                    <a:pt x="8239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任意多边形 30"/>
            <p:cNvSpPr/>
            <p:nvPr/>
          </p:nvSpPr>
          <p:spPr>
            <a:xfrm>
              <a:off x="5232401" y="3033472"/>
              <a:ext cx="823913" cy="355841"/>
            </a:xfrm>
            <a:custGeom>
              <a:avLst/>
              <a:gdLst>
                <a:gd name="connsiteX0" fmla="*/ 823913 w 823913"/>
                <a:gd name="connsiteY0" fmla="*/ 0 h 355841"/>
                <a:gd name="connsiteX1" fmla="*/ 823913 w 823913"/>
                <a:gd name="connsiteY1" fmla="*/ 56353 h 355841"/>
                <a:gd name="connsiteX2" fmla="*/ 783965 w 823913"/>
                <a:gd name="connsiteY2" fmla="*/ 65296 h 355841"/>
                <a:gd name="connsiteX3" fmla="*/ 720498 w 823913"/>
                <a:gd name="connsiteY3" fmla="*/ 79380 h 355841"/>
                <a:gd name="connsiteX4" fmla="*/ 658125 w 823913"/>
                <a:gd name="connsiteY4" fmla="*/ 95090 h 355841"/>
                <a:gd name="connsiteX5" fmla="*/ 595753 w 823913"/>
                <a:gd name="connsiteY5" fmla="*/ 111342 h 355841"/>
                <a:gd name="connsiteX6" fmla="*/ 564565 w 823913"/>
                <a:gd name="connsiteY6" fmla="*/ 119467 h 355841"/>
                <a:gd name="connsiteX7" fmla="*/ 533379 w 823913"/>
                <a:gd name="connsiteY7" fmla="*/ 128678 h 355841"/>
                <a:gd name="connsiteX8" fmla="*/ 502739 w 823913"/>
                <a:gd name="connsiteY8" fmla="*/ 137886 h 355841"/>
                <a:gd name="connsiteX9" fmla="*/ 471553 w 823913"/>
                <a:gd name="connsiteY9" fmla="*/ 147637 h 355841"/>
                <a:gd name="connsiteX10" fmla="*/ 504381 w 823913"/>
                <a:gd name="connsiteY10" fmla="*/ 145470 h 355841"/>
                <a:gd name="connsiteX11" fmla="*/ 536115 w 823913"/>
                <a:gd name="connsiteY11" fmla="*/ 142221 h 355841"/>
                <a:gd name="connsiteX12" fmla="*/ 568396 w 823913"/>
                <a:gd name="connsiteY12" fmla="*/ 138970 h 355841"/>
                <a:gd name="connsiteX13" fmla="*/ 600129 w 823913"/>
                <a:gd name="connsiteY13" fmla="*/ 135177 h 355841"/>
                <a:gd name="connsiteX14" fmla="*/ 664691 w 823913"/>
                <a:gd name="connsiteY14" fmla="*/ 127594 h 355841"/>
                <a:gd name="connsiteX15" fmla="*/ 728705 w 823913"/>
                <a:gd name="connsiteY15" fmla="*/ 118384 h 355841"/>
                <a:gd name="connsiteX16" fmla="*/ 792173 w 823913"/>
                <a:gd name="connsiteY16" fmla="*/ 108633 h 355841"/>
                <a:gd name="connsiteX17" fmla="*/ 823913 w 823913"/>
                <a:gd name="connsiteY17" fmla="*/ 103215 h 355841"/>
                <a:gd name="connsiteX18" fmla="*/ 823913 w 823913"/>
                <a:gd name="connsiteY18" fmla="*/ 355841 h 355841"/>
                <a:gd name="connsiteX19" fmla="*/ 3195 w 823913"/>
                <a:gd name="connsiteY19" fmla="*/ 355841 h 355841"/>
                <a:gd name="connsiteX20" fmla="*/ 2194 w 823913"/>
                <a:gd name="connsiteY20" fmla="*/ 350494 h 355841"/>
                <a:gd name="connsiteX21" fmla="*/ 1097 w 823913"/>
                <a:gd name="connsiteY21" fmla="*/ 340608 h 355841"/>
                <a:gd name="connsiteX22" fmla="*/ 548 w 823913"/>
                <a:gd name="connsiteY22" fmla="*/ 331822 h 355841"/>
                <a:gd name="connsiteX23" fmla="*/ 0 w 823913"/>
                <a:gd name="connsiteY23" fmla="*/ 322484 h 355841"/>
                <a:gd name="connsiteX24" fmla="*/ 548 w 823913"/>
                <a:gd name="connsiteY24" fmla="*/ 313698 h 355841"/>
                <a:gd name="connsiteX25" fmla="*/ 1097 w 823913"/>
                <a:gd name="connsiteY25" fmla="*/ 304360 h 355841"/>
                <a:gd name="connsiteX26" fmla="*/ 2194 w 823913"/>
                <a:gd name="connsiteY26" fmla="*/ 295574 h 355841"/>
                <a:gd name="connsiteX27" fmla="*/ 3288 w 823913"/>
                <a:gd name="connsiteY27" fmla="*/ 287335 h 355841"/>
                <a:gd name="connsiteX28" fmla="*/ 5482 w 823913"/>
                <a:gd name="connsiteY28" fmla="*/ 278547 h 355841"/>
                <a:gd name="connsiteX29" fmla="*/ 7675 w 823913"/>
                <a:gd name="connsiteY29" fmla="*/ 270310 h 355841"/>
                <a:gd name="connsiteX30" fmla="*/ 9867 w 823913"/>
                <a:gd name="connsiteY30" fmla="*/ 261522 h 355841"/>
                <a:gd name="connsiteX31" fmla="*/ 13704 w 823913"/>
                <a:gd name="connsiteY31" fmla="*/ 253283 h 355841"/>
                <a:gd name="connsiteX32" fmla="*/ 16992 w 823913"/>
                <a:gd name="connsiteY32" fmla="*/ 245046 h 355841"/>
                <a:gd name="connsiteX33" fmla="*/ 20829 w 823913"/>
                <a:gd name="connsiteY33" fmla="*/ 237358 h 355841"/>
                <a:gd name="connsiteX34" fmla="*/ 24667 w 823913"/>
                <a:gd name="connsiteY34" fmla="*/ 230218 h 355841"/>
                <a:gd name="connsiteX35" fmla="*/ 29601 w 823913"/>
                <a:gd name="connsiteY35" fmla="*/ 222528 h 355841"/>
                <a:gd name="connsiteX36" fmla="*/ 34533 w 823913"/>
                <a:gd name="connsiteY36" fmla="*/ 215388 h 355841"/>
                <a:gd name="connsiteX37" fmla="*/ 40014 w 823913"/>
                <a:gd name="connsiteY37" fmla="*/ 208250 h 355841"/>
                <a:gd name="connsiteX38" fmla="*/ 45496 w 823913"/>
                <a:gd name="connsiteY38" fmla="*/ 201658 h 355841"/>
                <a:gd name="connsiteX39" fmla="*/ 50977 w 823913"/>
                <a:gd name="connsiteY39" fmla="*/ 195067 h 355841"/>
                <a:gd name="connsiteX40" fmla="*/ 57555 w 823913"/>
                <a:gd name="connsiteY40" fmla="*/ 189026 h 355841"/>
                <a:gd name="connsiteX41" fmla="*/ 64134 w 823913"/>
                <a:gd name="connsiteY41" fmla="*/ 182986 h 355841"/>
                <a:gd name="connsiteX42" fmla="*/ 70712 w 823913"/>
                <a:gd name="connsiteY42" fmla="*/ 177494 h 355841"/>
                <a:gd name="connsiteX43" fmla="*/ 78385 w 823913"/>
                <a:gd name="connsiteY43" fmla="*/ 172550 h 355841"/>
                <a:gd name="connsiteX44" fmla="*/ 85510 w 823913"/>
                <a:gd name="connsiteY44" fmla="*/ 167607 h 355841"/>
                <a:gd name="connsiteX45" fmla="*/ 92636 w 823913"/>
                <a:gd name="connsiteY45" fmla="*/ 162664 h 355841"/>
                <a:gd name="connsiteX46" fmla="*/ 100858 w 823913"/>
                <a:gd name="connsiteY46" fmla="*/ 158819 h 355841"/>
                <a:gd name="connsiteX47" fmla="*/ 109080 w 823913"/>
                <a:gd name="connsiteY47" fmla="*/ 154975 h 355841"/>
                <a:gd name="connsiteX48" fmla="*/ 117851 w 823913"/>
                <a:gd name="connsiteY48" fmla="*/ 151679 h 355841"/>
                <a:gd name="connsiteX49" fmla="*/ 126074 w 823913"/>
                <a:gd name="connsiteY49" fmla="*/ 148934 h 355841"/>
                <a:gd name="connsiteX50" fmla="*/ 135392 w 823913"/>
                <a:gd name="connsiteY50" fmla="*/ 146187 h 355841"/>
                <a:gd name="connsiteX51" fmla="*/ 144162 w 823913"/>
                <a:gd name="connsiteY51" fmla="*/ 143442 h 355841"/>
                <a:gd name="connsiteX52" fmla="*/ 823913 w 823913"/>
                <a:gd name="connsiteY52" fmla="*/ 0 h 35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23913" h="355841">
                  <a:moveTo>
                    <a:pt x="823913" y="0"/>
                  </a:moveTo>
                  <a:lnTo>
                    <a:pt x="823913" y="56353"/>
                  </a:lnTo>
                  <a:lnTo>
                    <a:pt x="783965" y="65296"/>
                  </a:lnTo>
                  <a:lnTo>
                    <a:pt x="720498" y="79380"/>
                  </a:lnTo>
                  <a:lnTo>
                    <a:pt x="658125" y="95090"/>
                  </a:lnTo>
                  <a:lnTo>
                    <a:pt x="595753" y="111342"/>
                  </a:lnTo>
                  <a:lnTo>
                    <a:pt x="564565" y="119467"/>
                  </a:lnTo>
                  <a:lnTo>
                    <a:pt x="533379" y="128678"/>
                  </a:lnTo>
                  <a:lnTo>
                    <a:pt x="502739" y="137886"/>
                  </a:lnTo>
                  <a:lnTo>
                    <a:pt x="471553" y="147637"/>
                  </a:lnTo>
                  <a:lnTo>
                    <a:pt x="504381" y="145470"/>
                  </a:lnTo>
                  <a:lnTo>
                    <a:pt x="536115" y="142221"/>
                  </a:lnTo>
                  <a:lnTo>
                    <a:pt x="568396" y="138970"/>
                  </a:lnTo>
                  <a:lnTo>
                    <a:pt x="600129" y="135177"/>
                  </a:lnTo>
                  <a:lnTo>
                    <a:pt x="664691" y="127594"/>
                  </a:lnTo>
                  <a:lnTo>
                    <a:pt x="728705" y="118384"/>
                  </a:lnTo>
                  <a:lnTo>
                    <a:pt x="792173" y="108633"/>
                  </a:lnTo>
                  <a:lnTo>
                    <a:pt x="823913" y="103215"/>
                  </a:lnTo>
                  <a:lnTo>
                    <a:pt x="823913" y="355841"/>
                  </a:lnTo>
                  <a:lnTo>
                    <a:pt x="3195" y="355841"/>
                  </a:lnTo>
                  <a:lnTo>
                    <a:pt x="2194" y="350494"/>
                  </a:lnTo>
                  <a:lnTo>
                    <a:pt x="1097" y="340608"/>
                  </a:lnTo>
                  <a:lnTo>
                    <a:pt x="548" y="331822"/>
                  </a:lnTo>
                  <a:lnTo>
                    <a:pt x="0" y="322484"/>
                  </a:lnTo>
                  <a:lnTo>
                    <a:pt x="548" y="313698"/>
                  </a:lnTo>
                  <a:lnTo>
                    <a:pt x="1097" y="304360"/>
                  </a:lnTo>
                  <a:lnTo>
                    <a:pt x="2194" y="295574"/>
                  </a:lnTo>
                  <a:lnTo>
                    <a:pt x="3288" y="287335"/>
                  </a:lnTo>
                  <a:lnTo>
                    <a:pt x="5482" y="278547"/>
                  </a:lnTo>
                  <a:lnTo>
                    <a:pt x="7675" y="270310"/>
                  </a:lnTo>
                  <a:lnTo>
                    <a:pt x="9867" y="261522"/>
                  </a:lnTo>
                  <a:lnTo>
                    <a:pt x="13704" y="253283"/>
                  </a:lnTo>
                  <a:lnTo>
                    <a:pt x="16992" y="245046"/>
                  </a:lnTo>
                  <a:lnTo>
                    <a:pt x="20829" y="237358"/>
                  </a:lnTo>
                  <a:lnTo>
                    <a:pt x="24667" y="230218"/>
                  </a:lnTo>
                  <a:lnTo>
                    <a:pt x="29601" y="222528"/>
                  </a:lnTo>
                  <a:lnTo>
                    <a:pt x="34533" y="215388"/>
                  </a:lnTo>
                  <a:lnTo>
                    <a:pt x="40014" y="208250"/>
                  </a:lnTo>
                  <a:lnTo>
                    <a:pt x="45496" y="201658"/>
                  </a:lnTo>
                  <a:lnTo>
                    <a:pt x="50977" y="195067"/>
                  </a:lnTo>
                  <a:lnTo>
                    <a:pt x="57555" y="189026"/>
                  </a:lnTo>
                  <a:lnTo>
                    <a:pt x="64134" y="182986"/>
                  </a:lnTo>
                  <a:lnTo>
                    <a:pt x="70712" y="177494"/>
                  </a:lnTo>
                  <a:lnTo>
                    <a:pt x="78385" y="172550"/>
                  </a:lnTo>
                  <a:lnTo>
                    <a:pt x="85510" y="167607"/>
                  </a:lnTo>
                  <a:lnTo>
                    <a:pt x="92636" y="162664"/>
                  </a:lnTo>
                  <a:lnTo>
                    <a:pt x="100858" y="158819"/>
                  </a:lnTo>
                  <a:lnTo>
                    <a:pt x="109080" y="154975"/>
                  </a:lnTo>
                  <a:lnTo>
                    <a:pt x="117851" y="151679"/>
                  </a:lnTo>
                  <a:lnTo>
                    <a:pt x="126074" y="148934"/>
                  </a:lnTo>
                  <a:lnTo>
                    <a:pt x="135392" y="146187"/>
                  </a:lnTo>
                  <a:lnTo>
                    <a:pt x="144162" y="143442"/>
                  </a:lnTo>
                  <a:lnTo>
                    <a:pt x="8239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64"/>
          <p:cNvGrpSpPr/>
          <p:nvPr/>
        </p:nvGrpSpPr>
        <p:grpSpPr>
          <a:xfrm>
            <a:off x="6134238" y="1896577"/>
            <a:ext cx="825362" cy="1873736"/>
            <a:chOff x="6134238" y="1515577"/>
            <a:chExt cx="825362" cy="1873736"/>
          </a:xfrm>
          <a:solidFill>
            <a:srgbClr val="9C7263"/>
          </a:solidFill>
        </p:grpSpPr>
        <p:sp>
          <p:nvSpPr>
            <p:cNvPr id="11" name="任意多边形 62"/>
            <p:cNvSpPr/>
            <p:nvPr/>
          </p:nvSpPr>
          <p:spPr>
            <a:xfrm>
              <a:off x="6135688" y="1940283"/>
              <a:ext cx="579912" cy="138565"/>
            </a:xfrm>
            <a:custGeom>
              <a:avLst/>
              <a:gdLst>
                <a:gd name="connsiteX0" fmla="*/ 579912 w 579912"/>
                <a:gd name="connsiteY0" fmla="*/ 0 h 138565"/>
                <a:gd name="connsiteX1" fmla="*/ 549272 w 579912"/>
                <a:gd name="connsiteY1" fmla="*/ 9889 h 138565"/>
                <a:gd name="connsiteX2" fmla="*/ 518086 w 579912"/>
                <a:gd name="connsiteY2" fmla="*/ 19228 h 138565"/>
                <a:gd name="connsiteX3" fmla="*/ 486900 w 579912"/>
                <a:gd name="connsiteY3" fmla="*/ 28566 h 138565"/>
                <a:gd name="connsiteX4" fmla="*/ 455712 w 579912"/>
                <a:gd name="connsiteY4" fmla="*/ 36807 h 138565"/>
                <a:gd name="connsiteX5" fmla="*/ 393341 w 579912"/>
                <a:gd name="connsiteY5" fmla="*/ 53837 h 138565"/>
                <a:gd name="connsiteX6" fmla="*/ 330967 w 579912"/>
                <a:gd name="connsiteY6" fmla="*/ 69219 h 138565"/>
                <a:gd name="connsiteX7" fmla="*/ 268046 w 579912"/>
                <a:gd name="connsiteY7" fmla="*/ 84051 h 138565"/>
                <a:gd name="connsiteX8" fmla="*/ 205674 w 579912"/>
                <a:gd name="connsiteY8" fmla="*/ 97786 h 138565"/>
                <a:gd name="connsiteX9" fmla="*/ 142206 w 579912"/>
                <a:gd name="connsiteY9" fmla="*/ 110970 h 138565"/>
                <a:gd name="connsiteX10" fmla="*/ 78739 w 579912"/>
                <a:gd name="connsiteY10" fmla="*/ 124154 h 138565"/>
                <a:gd name="connsiteX11" fmla="*/ 15818 w 579912"/>
                <a:gd name="connsiteY11" fmla="*/ 135690 h 138565"/>
                <a:gd name="connsiteX12" fmla="*/ 0 w 579912"/>
                <a:gd name="connsiteY12" fmla="*/ 138565 h 138565"/>
                <a:gd name="connsiteX13" fmla="*/ 0 w 579912"/>
                <a:gd name="connsiteY13" fmla="*/ 88107 h 138565"/>
                <a:gd name="connsiteX14" fmla="*/ 6519 w 579912"/>
                <a:gd name="connsiteY14" fmla="*/ 86798 h 138565"/>
                <a:gd name="connsiteX15" fmla="*/ 69438 w 579912"/>
                <a:gd name="connsiteY15" fmla="*/ 73614 h 138565"/>
                <a:gd name="connsiteX16" fmla="*/ 132904 w 579912"/>
                <a:gd name="connsiteY16" fmla="*/ 61527 h 138565"/>
                <a:gd name="connsiteX17" fmla="*/ 195825 w 579912"/>
                <a:gd name="connsiteY17" fmla="*/ 50542 h 138565"/>
                <a:gd name="connsiteX18" fmla="*/ 259292 w 579912"/>
                <a:gd name="connsiteY18" fmla="*/ 39554 h 138565"/>
                <a:gd name="connsiteX19" fmla="*/ 323308 w 579912"/>
                <a:gd name="connsiteY19" fmla="*/ 30214 h 138565"/>
                <a:gd name="connsiteX20" fmla="*/ 387322 w 579912"/>
                <a:gd name="connsiteY20" fmla="*/ 20326 h 138565"/>
                <a:gd name="connsiteX21" fmla="*/ 451336 w 579912"/>
                <a:gd name="connsiteY21" fmla="*/ 12636 h 138565"/>
                <a:gd name="connsiteX22" fmla="*/ 483069 w 579912"/>
                <a:gd name="connsiteY22" fmla="*/ 8790 h 138565"/>
                <a:gd name="connsiteX23" fmla="*/ 515350 w 579912"/>
                <a:gd name="connsiteY23" fmla="*/ 6043 h 138565"/>
                <a:gd name="connsiteX24" fmla="*/ 547631 w 579912"/>
                <a:gd name="connsiteY24" fmla="*/ 2747 h 138565"/>
                <a:gd name="connsiteX25" fmla="*/ 579912 w 579912"/>
                <a:gd name="connsiteY25" fmla="*/ 0 h 13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9912" h="138565">
                  <a:moveTo>
                    <a:pt x="579912" y="0"/>
                  </a:moveTo>
                  <a:lnTo>
                    <a:pt x="549272" y="9889"/>
                  </a:lnTo>
                  <a:lnTo>
                    <a:pt x="518086" y="19228"/>
                  </a:lnTo>
                  <a:lnTo>
                    <a:pt x="486900" y="28566"/>
                  </a:lnTo>
                  <a:lnTo>
                    <a:pt x="455712" y="36807"/>
                  </a:lnTo>
                  <a:lnTo>
                    <a:pt x="393341" y="53837"/>
                  </a:lnTo>
                  <a:lnTo>
                    <a:pt x="330967" y="69219"/>
                  </a:lnTo>
                  <a:lnTo>
                    <a:pt x="268046" y="84051"/>
                  </a:lnTo>
                  <a:lnTo>
                    <a:pt x="205674" y="97786"/>
                  </a:lnTo>
                  <a:lnTo>
                    <a:pt x="142206" y="110970"/>
                  </a:lnTo>
                  <a:lnTo>
                    <a:pt x="78739" y="124154"/>
                  </a:lnTo>
                  <a:lnTo>
                    <a:pt x="15818" y="135690"/>
                  </a:lnTo>
                  <a:lnTo>
                    <a:pt x="0" y="138565"/>
                  </a:lnTo>
                  <a:lnTo>
                    <a:pt x="0" y="88107"/>
                  </a:lnTo>
                  <a:lnTo>
                    <a:pt x="6519" y="86798"/>
                  </a:lnTo>
                  <a:lnTo>
                    <a:pt x="69438" y="73614"/>
                  </a:lnTo>
                  <a:lnTo>
                    <a:pt x="132904" y="61527"/>
                  </a:lnTo>
                  <a:lnTo>
                    <a:pt x="195825" y="50542"/>
                  </a:lnTo>
                  <a:lnTo>
                    <a:pt x="259292" y="39554"/>
                  </a:lnTo>
                  <a:lnTo>
                    <a:pt x="323308" y="30214"/>
                  </a:lnTo>
                  <a:lnTo>
                    <a:pt x="387322" y="20326"/>
                  </a:lnTo>
                  <a:lnTo>
                    <a:pt x="451336" y="12636"/>
                  </a:lnTo>
                  <a:lnTo>
                    <a:pt x="483069" y="8790"/>
                  </a:lnTo>
                  <a:lnTo>
                    <a:pt x="515350" y="6043"/>
                  </a:lnTo>
                  <a:lnTo>
                    <a:pt x="547631" y="2747"/>
                  </a:lnTo>
                  <a:lnTo>
                    <a:pt x="5799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 58"/>
            <p:cNvSpPr/>
            <p:nvPr/>
          </p:nvSpPr>
          <p:spPr>
            <a:xfrm>
              <a:off x="6135688" y="2463456"/>
              <a:ext cx="579912" cy="138428"/>
            </a:xfrm>
            <a:custGeom>
              <a:avLst/>
              <a:gdLst>
                <a:gd name="connsiteX0" fmla="*/ 579912 w 579912"/>
                <a:gd name="connsiteY0" fmla="*/ 0 h 138428"/>
                <a:gd name="connsiteX1" fmla="*/ 549272 w 579912"/>
                <a:gd name="connsiteY1" fmla="*/ 9889 h 138428"/>
                <a:gd name="connsiteX2" fmla="*/ 518086 w 579912"/>
                <a:gd name="connsiteY2" fmla="*/ 19229 h 138428"/>
                <a:gd name="connsiteX3" fmla="*/ 486900 w 579912"/>
                <a:gd name="connsiteY3" fmla="*/ 28567 h 138428"/>
                <a:gd name="connsiteX4" fmla="*/ 455712 w 579912"/>
                <a:gd name="connsiteY4" fmla="*/ 36807 h 138428"/>
                <a:gd name="connsiteX5" fmla="*/ 393341 w 579912"/>
                <a:gd name="connsiteY5" fmla="*/ 53289 h 138428"/>
                <a:gd name="connsiteX6" fmla="*/ 330967 w 579912"/>
                <a:gd name="connsiteY6" fmla="*/ 68669 h 138428"/>
                <a:gd name="connsiteX7" fmla="*/ 268046 w 579912"/>
                <a:gd name="connsiteY7" fmla="*/ 83503 h 138428"/>
                <a:gd name="connsiteX8" fmla="*/ 205674 w 579912"/>
                <a:gd name="connsiteY8" fmla="*/ 97236 h 138428"/>
                <a:gd name="connsiteX9" fmla="*/ 142206 w 579912"/>
                <a:gd name="connsiteY9" fmla="*/ 110970 h 138428"/>
                <a:gd name="connsiteX10" fmla="*/ 78739 w 579912"/>
                <a:gd name="connsiteY10" fmla="*/ 123605 h 138428"/>
                <a:gd name="connsiteX11" fmla="*/ 15818 w 579912"/>
                <a:gd name="connsiteY11" fmla="*/ 135690 h 138428"/>
                <a:gd name="connsiteX12" fmla="*/ 0 w 579912"/>
                <a:gd name="connsiteY12" fmla="*/ 138428 h 138428"/>
                <a:gd name="connsiteX13" fmla="*/ 0 w 579912"/>
                <a:gd name="connsiteY13" fmla="*/ 87122 h 138428"/>
                <a:gd name="connsiteX14" fmla="*/ 6519 w 579912"/>
                <a:gd name="connsiteY14" fmla="*/ 85699 h 138428"/>
                <a:gd name="connsiteX15" fmla="*/ 69438 w 579912"/>
                <a:gd name="connsiteY15" fmla="*/ 73614 h 138428"/>
                <a:gd name="connsiteX16" fmla="*/ 132904 w 579912"/>
                <a:gd name="connsiteY16" fmla="*/ 61528 h 138428"/>
                <a:gd name="connsiteX17" fmla="*/ 195825 w 579912"/>
                <a:gd name="connsiteY17" fmla="*/ 50542 h 138428"/>
                <a:gd name="connsiteX18" fmla="*/ 259292 w 579912"/>
                <a:gd name="connsiteY18" fmla="*/ 39554 h 138428"/>
                <a:gd name="connsiteX19" fmla="*/ 323308 w 579912"/>
                <a:gd name="connsiteY19" fmla="*/ 29666 h 138428"/>
                <a:gd name="connsiteX20" fmla="*/ 387322 w 579912"/>
                <a:gd name="connsiteY20" fmla="*/ 20326 h 138428"/>
                <a:gd name="connsiteX21" fmla="*/ 451336 w 579912"/>
                <a:gd name="connsiteY21" fmla="*/ 12087 h 138428"/>
                <a:gd name="connsiteX22" fmla="*/ 483069 w 579912"/>
                <a:gd name="connsiteY22" fmla="*/ 8790 h 138428"/>
                <a:gd name="connsiteX23" fmla="*/ 515350 w 579912"/>
                <a:gd name="connsiteY23" fmla="*/ 4946 h 138428"/>
                <a:gd name="connsiteX24" fmla="*/ 547631 w 579912"/>
                <a:gd name="connsiteY24" fmla="*/ 2199 h 138428"/>
                <a:gd name="connsiteX25" fmla="*/ 579912 w 579912"/>
                <a:gd name="connsiteY25" fmla="*/ 0 h 13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9912" h="138428">
                  <a:moveTo>
                    <a:pt x="579912" y="0"/>
                  </a:moveTo>
                  <a:lnTo>
                    <a:pt x="549272" y="9889"/>
                  </a:lnTo>
                  <a:lnTo>
                    <a:pt x="518086" y="19229"/>
                  </a:lnTo>
                  <a:lnTo>
                    <a:pt x="486900" y="28567"/>
                  </a:lnTo>
                  <a:lnTo>
                    <a:pt x="455712" y="36807"/>
                  </a:lnTo>
                  <a:lnTo>
                    <a:pt x="393341" y="53289"/>
                  </a:lnTo>
                  <a:lnTo>
                    <a:pt x="330967" y="68669"/>
                  </a:lnTo>
                  <a:lnTo>
                    <a:pt x="268046" y="83503"/>
                  </a:lnTo>
                  <a:lnTo>
                    <a:pt x="205674" y="97236"/>
                  </a:lnTo>
                  <a:lnTo>
                    <a:pt x="142206" y="110970"/>
                  </a:lnTo>
                  <a:lnTo>
                    <a:pt x="78739" y="123605"/>
                  </a:lnTo>
                  <a:lnTo>
                    <a:pt x="15818" y="135690"/>
                  </a:lnTo>
                  <a:lnTo>
                    <a:pt x="0" y="138428"/>
                  </a:lnTo>
                  <a:lnTo>
                    <a:pt x="0" y="87122"/>
                  </a:lnTo>
                  <a:lnTo>
                    <a:pt x="6519" y="85699"/>
                  </a:lnTo>
                  <a:lnTo>
                    <a:pt x="69438" y="73614"/>
                  </a:lnTo>
                  <a:lnTo>
                    <a:pt x="132904" y="61528"/>
                  </a:lnTo>
                  <a:lnTo>
                    <a:pt x="195825" y="50542"/>
                  </a:lnTo>
                  <a:lnTo>
                    <a:pt x="259292" y="39554"/>
                  </a:lnTo>
                  <a:lnTo>
                    <a:pt x="323308" y="29666"/>
                  </a:lnTo>
                  <a:lnTo>
                    <a:pt x="387322" y="20326"/>
                  </a:lnTo>
                  <a:lnTo>
                    <a:pt x="451336" y="12087"/>
                  </a:lnTo>
                  <a:lnTo>
                    <a:pt x="483069" y="8790"/>
                  </a:lnTo>
                  <a:lnTo>
                    <a:pt x="515350" y="4946"/>
                  </a:lnTo>
                  <a:lnTo>
                    <a:pt x="547631" y="2199"/>
                  </a:lnTo>
                  <a:lnTo>
                    <a:pt x="5799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 54"/>
            <p:cNvSpPr/>
            <p:nvPr/>
          </p:nvSpPr>
          <p:spPr>
            <a:xfrm>
              <a:off x="6135688" y="2986629"/>
              <a:ext cx="579912" cy="136506"/>
            </a:xfrm>
            <a:custGeom>
              <a:avLst/>
              <a:gdLst>
                <a:gd name="connsiteX0" fmla="*/ 579912 w 579912"/>
                <a:gd name="connsiteY0" fmla="*/ 0 h 136506"/>
                <a:gd name="connsiteX1" fmla="*/ 549272 w 579912"/>
                <a:gd name="connsiteY1" fmla="*/ 10294 h 136506"/>
                <a:gd name="connsiteX2" fmla="*/ 518086 w 579912"/>
                <a:gd name="connsiteY2" fmla="*/ 18961 h 136506"/>
                <a:gd name="connsiteX3" fmla="*/ 486900 w 579912"/>
                <a:gd name="connsiteY3" fmla="*/ 27628 h 136506"/>
                <a:gd name="connsiteX4" fmla="*/ 455712 w 579912"/>
                <a:gd name="connsiteY4" fmla="*/ 36838 h 136506"/>
                <a:gd name="connsiteX5" fmla="*/ 393341 w 579912"/>
                <a:gd name="connsiteY5" fmla="*/ 53090 h 136506"/>
                <a:gd name="connsiteX6" fmla="*/ 330967 w 579912"/>
                <a:gd name="connsiteY6" fmla="*/ 67716 h 136506"/>
                <a:gd name="connsiteX7" fmla="*/ 268046 w 579912"/>
                <a:gd name="connsiteY7" fmla="*/ 82343 h 136506"/>
                <a:gd name="connsiteX8" fmla="*/ 205674 w 579912"/>
                <a:gd name="connsiteY8" fmla="*/ 96427 h 136506"/>
                <a:gd name="connsiteX9" fmla="*/ 142206 w 579912"/>
                <a:gd name="connsiteY9" fmla="*/ 108887 h 136506"/>
                <a:gd name="connsiteX10" fmla="*/ 78739 w 579912"/>
                <a:gd name="connsiteY10" fmla="*/ 121888 h 136506"/>
                <a:gd name="connsiteX11" fmla="*/ 15818 w 579912"/>
                <a:gd name="connsiteY11" fmla="*/ 133806 h 136506"/>
                <a:gd name="connsiteX12" fmla="*/ 0 w 579912"/>
                <a:gd name="connsiteY12" fmla="*/ 136506 h 136506"/>
                <a:gd name="connsiteX13" fmla="*/ 0 w 579912"/>
                <a:gd name="connsiteY13" fmla="*/ 86399 h 136506"/>
                <a:gd name="connsiteX14" fmla="*/ 6519 w 579912"/>
                <a:gd name="connsiteY14" fmla="*/ 85052 h 136506"/>
                <a:gd name="connsiteX15" fmla="*/ 69438 w 579912"/>
                <a:gd name="connsiteY15" fmla="*/ 72591 h 136506"/>
                <a:gd name="connsiteX16" fmla="*/ 132904 w 579912"/>
                <a:gd name="connsiteY16" fmla="*/ 60673 h 136506"/>
                <a:gd name="connsiteX17" fmla="*/ 195825 w 579912"/>
                <a:gd name="connsiteY17" fmla="*/ 49297 h 136506"/>
                <a:gd name="connsiteX18" fmla="*/ 259292 w 579912"/>
                <a:gd name="connsiteY18" fmla="*/ 39005 h 136506"/>
                <a:gd name="connsiteX19" fmla="*/ 323308 w 579912"/>
                <a:gd name="connsiteY19" fmla="*/ 29253 h 136506"/>
                <a:gd name="connsiteX20" fmla="*/ 387322 w 579912"/>
                <a:gd name="connsiteY20" fmla="*/ 20044 h 136506"/>
                <a:gd name="connsiteX21" fmla="*/ 451336 w 579912"/>
                <a:gd name="connsiteY21" fmla="*/ 12459 h 136506"/>
                <a:gd name="connsiteX22" fmla="*/ 483069 w 579912"/>
                <a:gd name="connsiteY22" fmla="*/ 8668 h 136506"/>
                <a:gd name="connsiteX23" fmla="*/ 515350 w 579912"/>
                <a:gd name="connsiteY23" fmla="*/ 5418 h 136506"/>
                <a:gd name="connsiteX24" fmla="*/ 547631 w 579912"/>
                <a:gd name="connsiteY24" fmla="*/ 2709 h 136506"/>
                <a:gd name="connsiteX25" fmla="*/ 579912 w 579912"/>
                <a:gd name="connsiteY25" fmla="*/ 0 h 13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9912" h="136506">
                  <a:moveTo>
                    <a:pt x="579912" y="0"/>
                  </a:moveTo>
                  <a:lnTo>
                    <a:pt x="549272" y="10294"/>
                  </a:lnTo>
                  <a:lnTo>
                    <a:pt x="518086" y="18961"/>
                  </a:lnTo>
                  <a:lnTo>
                    <a:pt x="486900" y="27628"/>
                  </a:lnTo>
                  <a:lnTo>
                    <a:pt x="455712" y="36838"/>
                  </a:lnTo>
                  <a:lnTo>
                    <a:pt x="393341" y="53090"/>
                  </a:lnTo>
                  <a:lnTo>
                    <a:pt x="330967" y="67716"/>
                  </a:lnTo>
                  <a:lnTo>
                    <a:pt x="268046" y="82343"/>
                  </a:lnTo>
                  <a:lnTo>
                    <a:pt x="205674" y="96427"/>
                  </a:lnTo>
                  <a:lnTo>
                    <a:pt x="142206" y="108887"/>
                  </a:lnTo>
                  <a:lnTo>
                    <a:pt x="78739" y="121888"/>
                  </a:lnTo>
                  <a:lnTo>
                    <a:pt x="15818" y="133806"/>
                  </a:lnTo>
                  <a:lnTo>
                    <a:pt x="0" y="136506"/>
                  </a:lnTo>
                  <a:lnTo>
                    <a:pt x="0" y="86399"/>
                  </a:lnTo>
                  <a:lnTo>
                    <a:pt x="6519" y="85052"/>
                  </a:lnTo>
                  <a:lnTo>
                    <a:pt x="69438" y="72591"/>
                  </a:lnTo>
                  <a:lnTo>
                    <a:pt x="132904" y="60673"/>
                  </a:lnTo>
                  <a:lnTo>
                    <a:pt x="195825" y="49297"/>
                  </a:lnTo>
                  <a:lnTo>
                    <a:pt x="259292" y="39005"/>
                  </a:lnTo>
                  <a:lnTo>
                    <a:pt x="323308" y="29253"/>
                  </a:lnTo>
                  <a:lnTo>
                    <a:pt x="387322" y="20044"/>
                  </a:lnTo>
                  <a:lnTo>
                    <a:pt x="451336" y="12459"/>
                  </a:lnTo>
                  <a:lnTo>
                    <a:pt x="483069" y="8668"/>
                  </a:lnTo>
                  <a:lnTo>
                    <a:pt x="515350" y="5418"/>
                  </a:lnTo>
                  <a:lnTo>
                    <a:pt x="547631" y="2709"/>
                  </a:lnTo>
                  <a:lnTo>
                    <a:pt x="57991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任意多边形 41"/>
            <p:cNvSpPr/>
            <p:nvPr/>
          </p:nvSpPr>
          <p:spPr>
            <a:xfrm>
              <a:off x="6135688" y="1515577"/>
              <a:ext cx="86426" cy="308612"/>
            </a:xfrm>
            <a:custGeom>
              <a:avLst/>
              <a:gdLst>
                <a:gd name="connsiteX0" fmla="*/ 0 w 86426"/>
                <a:gd name="connsiteY0" fmla="*/ 0 h 308612"/>
                <a:gd name="connsiteX1" fmla="*/ 3676 w 86426"/>
                <a:gd name="connsiteY1" fmla="*/ 2365 h 308612"/>
                <a:gd name="connsiteX2" fmla="*/ 10800 w 86426"/>
                <a:gd name="connsiteY2" fmla="*/ 7302 h 308612"/>
                <a:gd name="connsiteX3" fmla="*/ 17376 w 86426"/>
                <a:gd name="connsiteY3" fmla="*/ 12237 h 308612"/>
                <a:gd name="connsiteX4" fmla="*/ 24500 w 86426"/>
                <a:gd name="connsiteY4" fmla="*/ 17722 h 308612"/>
                <a:gd name="connsiteX5" fmla="*/ 31076 w 86426"/>
                <a:gd name="connsiteY5" fmla="*/ 24303 h 308612"/>
                <a:gd name="connsiteX6" fmla="*/ 37105 w 86426"/>
                <a:gd name="connsiteY6" fmla="*/ 30335 h 308612"/>
                <a:gd name="connsiteX7" fmla="*/ 43132 w 86426"/>
                <a:gd name="connsiteY7" fmla="*/ 36369 h 308612"/>
                <a:gd name="connsiteX8" fmla="*/ 48614 w 86426"/>
                <a:gd name="connsiteY8" fmla="*/ 43498 h 308612"/>
                <a:gd name="connsiteX9" fmla="*/ 53546 w 86426"/>
                <a:gd name="connsiteY9" fmla="*/ 50628 h 308612"/>
                <a:gd name="connsiteX10" fmla="*/ 58477 w 86426"/>
                <a:gd name="connsiteY10" fmla="*/ 57757 h 308612"/>
                <a:gd name="connsiteX11" fmla="*/ 63409 w 86426"/>
                <a:gd name="connsiteY11" fmla="*/ 65984 h 308612"/>
                <a:gd name="connsiteX12" fmla="*/ 67246 w 86426"/>
                <a:gd name="connsiteY12" fmla="*/ 73660 h 308612"/>
                <a:gd name="connsiteX13" fmla="*/ 71082 w 86426"/>
                <a:gd name="connsiteY13" fmla="*/ 81887 h 308612"/>
                <a:gd name="connsiteX14" fmla="*/ 74370 w 86426"/>
                <a:gd name="connsiteY14" fmla="*/ 90114 h 308612"/>
                <a:gd name="connsiteX15" fmla="*/ 77109 w 86426"/>
                <a:gd name="connsiteY15" fmla="*/ 98890 h 308612"/>
                <a:gd name="connsiteX16" fmla="*/ 79850 w 86426"/>
                <a:gd name="connsiteY16" fmla="*/ 107664 h 308612"/>
                <a:gd name="connsiteX17" fmla="*/ 82041 w 86426"/>
                <a:gd name="connsiteY17" fmla="*/ 116988 h 308612"/>
                <a:gd name="connsiteX18" fmla="*/ 84235 w 86426"/>
                <a:gd name="connsiteY18" fmla="*/ 126310 h 308612"/>
                <a:gd name="connsiteX19" fmla="*/ 85329 w 86426"/>
                <a:gd name="connsiteY19" fmla="*/ 135086 h 308612"/>
                <a:gd name="connsiteX20" fmla="*/ 85879 w 86426"/>
                <a:gd name="connsiteY20" fmla="*/ 144408 h 308612"/>
                <a:gd name="connsiteX21" fmla="*/ 86426 w 86426"/>
                <a:gd name="connsiteY21" fmla="*/ 153184 h 308612"/>
                <a:gd name="connsiteX22" fmla="*/ 85879 w 86426"/>
                <a:gd name="connsiteY22" fmla="*/ 162506 h 308612"/>
                <a:gd name="connsiteX23" fmla="*/ 85329 w 86426"/>
                <a:gd name="connsiteY23" fmla="*/ 171282 h 308612"/>
                <a:gd name="connsiteX24" fmla="*/ 84235 w 86426"/>
                <a:gd name="connsiteY24" fmla="*/ 180058 h 308612"/>
                <a:gd name="connsiteX25" fmla="*/ 82590 w 86426"/>
                <a:gd name="connsiteY25" fmla="*/ 189380 h 308612"/>
                <a:gd name="connsiteX26" fmla="*/ 80397 w 86426"/>
                <a:gd name="connsiteY26" fmla="*/ 197607 h 308612"/>
                <a:gd name="connsiteX27" fmla="*/ 78206 w 86426"/>
                <a:gd name="connsiteY27" fmla="*/ 206383 h 308612"/>
                <a:gd name="connsiteX28" fmla="*/ 75465 w 86426"/>
                <a:gd name="connsiteY28" fmla="*/ 214608 h 308612"/>
                <a:gd name="connsiteX29" fmla="*/ 72726 w 86426"/>
                <a:gd name="connsiteY29" fmla="*/ 222286 h 308612"/>
                <a:gd name="connsiteX30" fmla="*/ 69438 w 86426"/>
                <a:gd name="connsiteY30" fmla="*/ 230513 h 308612"/>
                <a:gd name="connsiteX31" fmla="*/ 65602 w 86426"/>
                <a:gd name="connsiteY31" fmla="*/ 238191 h 308612"/>
                <a:gd name="connsiteX32" fmla="*/ 60670 w 86426"/>
                <a:gd name="connsiteY32" fmla="*/ 246418 h 308612"/>
                <a:gd name="connsiteX33" fmla="*/ 56285 w 86426"/>
                <a:gd name="connsiteY33" fmla="*/ 253547 h 308612"/>
                <a:gd name="connsiteX34" fmla="*/ 51353 w 86426"/>
                <a:gd name="connsiteY34" fmla="*/ 260677 h 308612"/>
                <a:gd name="connsiteX35" fmla="*/ 46421 w 86426"/>
                <a:gd name="connsiteY35" fmla="*/ 267806 h 308612"/>
                <a:gd name="connsiteX36" fmla="*/ 40393 w 86426"/>
                <a:gd name="connsiteY36" fmla="*/ 274387 h 308612"/>
                <a:gd name="connsiteX37" fmla="*/ 34912 w 86426"/>
                <a:gd name="connsiteY37" fmla="*/ 280421 h 308612"/>
                <a:gd name="connsiteX38" fmla="*/ 28885 w 86426"/>
                <a:gd name="connsiteY38" fmla="*/ 287002 h 308612"/>
                <a:gd name="connsiteX39" fmla="*/ 21761 w 86426"/>
                <a:gd name="connsiteY39" fmla="*/ 293034 h 308612"/>
                <a:gd name="connsiteX40" fmla="*/ 15185 w 86426"/>
                <a:gd name="connsiteY40" fmla="*/ 297970 h 308612"/>
                <a:gd name="connsiteX41" fmla="*/ 8061 w 86426"/>
                <a:gd name="connsiteY41" fmla="*/ 303454 h 308612"/>
                <a:gd name="connsiteX42" fmla="*/ 388 w 86426"/>
                <a:gd name="connsiteY42" fmla="*/ 308390 h 308612"/>
                <a:gd name="connsiteX43" fmla="*/ 0 w 86426"/>
                <a:gd name="connsiteY43" fmla="*/ 308612 h 308612"/>
                <a:gd name="connsiteX44" fmla="*/ 0 w 86426"/>
                <a:gd name="connsiteY44" fmla="*/ 0 h 30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6426" h="308612">
                  <a:moveTo>
                    <a:pt x="0" y="0"/>
                  </a:moveTo>
                  <a:lnTo>
                    <a:pt x="3676" y="2365"/>
                  </a:lnTo>
                  <a:lnTo>
                    <a:pt x="10800" y="7302"/>
                  </a:lnTo>
                  <a:lnTo>
                    <a:pt x="17376" y="12237"/>
                  </a:lnTo>
                  <a:lnTo>
                    <a:pt x="24500" y="17722"/>
                  </a:lnTo>
                  <a:lnTo>
                    <a:pt x="31076" y="24303"/>
                  </a:lnTo>
                  <a:lnTo>
                    <a:pt x="37105" y="30335"/>
                  </a:lnTo>
                  <a:lnTo>
                    <a:pt x="43132" y="36369"/>
                  </a:lnTo>
                  <a:lnTo>
                    <a:pt x="48614" y="43498"/>
                  </a:lnTo>
                  <a:lnTo>
                    <a:pt x="53546" y="50628"/>
                  </a:lnTo>
                  <a:lnTo>
                    <a:pt x="58477" y="57757"/>
                  </a:lnTo>
                  <a:lnTo>
                    <a:pt x="63409" y="65984"/>
                  </a:lnTo>
                  <a:lnTo>
                    <a:pt x="67246" y="73660"/>
                  </a:lnTo>
                  <a:lnTo>
                    <a:pt x="71082" y="81887"/>
                  </a:lnTo>
                  <a:lnTo>
                    <a:pt x="74370" y="90114"/>
                  </a:lnTo>
                  <a:lnTo>
                    <a:pt x="77109" y="98890"/>
                  </a:lnTo>
                  <a:lnTo>
                    <a:pt x="79850" y="107664"/>
                  </a:lnTo>
                  <a:lnTo>
                    <a:pt x="82041" y="116988"/>
                  </a:lnTo>
                  <a:lnTo>
                    <a:pt x="84235" y="126310"/>
                  </a:lnTo>
                  <a:lnTo>
                    <a:pt x="85329" y="135086"/>
                  </a:lnTo>
                  <a:lnTo>
                    <a:pt x="85879" y="144408"/>
                  </a:lnTo>
                  <a:lnTo>
                    <a:pt x="86426" y="153184"/>
                  </a:lnTo>
                  <a:lnTo>
                    <a:pt x="85879" y="162506"/>
                  </a:lnTo>
                  <a:lnTo>
                    <a:pt x="85329" y="171282"/>
                  </a:lnTo>
                  <a:lnTo>
                    <a:pt x="84235" y="180058"/>
                  </a:lnTo>
                  <a:lnTo>
                    <a:pt x="82590" y="189380"/>
                  </a:lnTo>
                  <a:lnTo>
                    <a:pt x="80397" y="197607"/>
                  </a:lnTo>
                  <a:lnTo>
                    <a:pt x="78206" y="206383"/>
                  </a:lnTo>
                  <a:lnTo>
                    <a:pt x="75465" y="214608"/>
                  </a:lnTo>
                  <a:lnTo>
                    <a:pt x="72726" y="222286"/>
                  </a:lnTo>
                  <a:lnTo>
                    <a:pt x="69438" y="230513"/>
                  </a:lnTo>
                  <a:lnTo>
                    <a:pt x="65602" y="238191"/>
                  </a:lnTo>
                  <a:lnTo>
                    <a:pt x="60670" y="246418"/>
                  </a:lnTo>
                  <a:lnTo>
                    <a:pt x="56285" y="253547"/>
                  </a:lnTo>
                  <a:lnTo>
                    <a:pt x="51353" y="260677"/>
                  </a:lnTo>
                  <a:lnTo>
                    <a:pt x="46421" y="267806"/>
                  </a:lnTo>
                  <a:lnTo>
                    <a:pt x="40393" y="274387"/>
                  </a:lnTo>
                  <a:lnTo>
                    <a:pt x="34912" y="280421"/>
                  </a:lnTo>
                  <a:lnTo>
                    <a:pt x="28885" y="287002"/>
                  </a:lnTo>
                  <a:lnTo>
                    <a:pt x="21761" y="293034"/>
                  </a:lnTo>
                  <a:lnTo>
                    <a:pt x="15185" y="297970"/>
                  </a:lnTo>
                  <a:lnTo>
                    <a:pt x="8061" y="303454"/>
                  </a:lnTo>
                  <a:lnTo>
                    <a:pt x="388" y="308390"/>
                  </a:lnTo>
                  <a:lnTo>
                    <a:pt x="0" y="3086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任意多边形 39"/>
            <p:cNvSpPr/>
            <p:nvPr/>
          </p:nvSpPr>
          <p:spPr>
            <a:xfrm>
              <a:off x="6135688" y="1836195"/>
              <a:ext cx="823912" cy="503724"/>
            </a:xfrm>
            <a:custGeom>
              <a:avLst/>
              <a:gdLst>
                <a:gd name="connsiteX0" fmla="*/ 641380 w 823912"/>
                <a:gd name="connsiteY0" fmla="*/ 0 h 503724"/>
                <a:gd name="connsiteX1" fmla="*/ 650150 w 823912"/>
                <a:gd name="connsiteY1" fmla="*/ 0 h 503724"/>
                <a:gd name="connsiteX2" fmla="*/ 659469 w 823912"/>
                <a:gd name="connsiteY2" fmla="*/ 1099 h 503724"/>
                <a:gd name="connsiteX3" fmla="*/ 667691 w 823912"/>
                <a:gd name="connsiteY3" fmla="*/ 1648 h 503724"/>
                <a:gd name="connsiteX4" fmla="*/ 677010 w 823912"/>
                <a:gd name="connsiteY4" fmla="*/ 3296 h 503724"/>
                <a:gd name="connsiteX5" fmla="*/ 685232 w 823912"/>
                <a:gd name="connsiteY5" fmla="*/ 5492 h 503724"/>
                <a:gd name="connsiteX6" fmla="*/ 694002 w 823912"/>
                <a:gd name="connsiteY6" fmla="*/ 7689 h 503724"/>
                <a:gd name="connsiteX7" fmla="*/ 702224 w 823912"/>
                <a:gd name="connsiteY7" fmla="*/ 10436 h 503724"/>
                <a:gd name="connsiteX8" fmla="*/ 710446 w 823912"/>
                <a:gd name="connsiteY8" fmla="*/ 13731 h 503724"/>
                <a:gd name="connsiteX9" fmla="*/ 718668 w 823912"/>
                <a:gd name="connsiteY9" fmla="*/ 17027 h 503724"/>
                <a:gd name="connsiteX10" fmla="*/ 726343 w 823912"/>
                <a:gd name="connsiteY10" fmla="*/ 20871 h 503724"/>
                <a:gd name="connsiteX11" fmla="*/ 734016 w 823912"/>
                <a:gd name="connsiteY11" fmla="*/ 25264 h 503724"/>
                <a:gd name="connsiteX12" fmla="*/ 741143 w 823912"/>
                <a:gd name="connsiteY12" fmla="*/ 29659 h 503724"/>
                <a:gd name="connsiteX13" fmla="*/ 748269 w 823912"/>
                <a:gd name="connsiteY13" fmla="*/ 34600 h 503724"/>
                <a:gd name="connsiteX14" fmla="*/ 755394 w 823912"/>
                <a:gd name="connsiteY14" fmla="*/ 40093 h 503724"/>
                <a:gd name="connsiteX15" fmla="*/ 761972 w 823912"/>
                <a:gd name="connsiteY15" fmla="*/ 45585 h 503724"/>
                <a:gd name="connsiteX16" fmla="*/ 768550 w 823912"/>
                <a:gd name="connsiteY16" fmla="*/ 51627 h 503724"/>
                <a:gd name="connsiteX17" fmla="*/ 775127 w 823912"/>
                <a:gd name="connsiteY17" fmla="*/ 57668 h 503724"/>
                <a:gd name="connsiteX18" fmla="*/ 780608 w 823912"/>
                <a:gd name="connsiteY18" fmla="*/ 64259 h 503724"/>
                <a:gd name="connsiteX19" fmla="*/ 786090 w 823912"/>
                <a:gd name="connsiteY19" fmla="*/ 71399 h 503724"/>
                <a:gd name="connsiteX20" fmla="*/ 791024 w 823912"/>
                <a:gd name="connsiteY20" fmla="*/ 77988 h 503724"/>
                <a:gd name="connsiteX21" fmla="*/ 796505 w 823912"/>
                <a:gd name="connsiteY21" fmla="*/ 86227 h 503724"/>
                <a:gd name="connsiteX22" fmla="*/ 800890 w 823912"/>
                <a:gd name="connsiteY22" fmla="*/ 93367 h 503724"/>
                <a:gd name="connsiteX23" fmla="*/ 804727 w 823912"/>
                <a:gd name="connsiteY23" fmla="*/ 101056 h 503724"/>
                <a:gd name="connsiteX24" fmla="*/ 808564 w 823912"/>
                <a:gd name="connsiteY24" fmla="*/ 109843 h 503724"/>
                <a:gd name="connsiteX25" fmla="*/ 811853 w 823912"/>
                <a:gd name="connsiteY25" fmla="*/ 118080 h 503724"/>
                <a:gd name="connsiteX26" fmla="*/ 815143 w 823912"/>
                <a:gd name="connsiteY26" fmla="*/ 126868 h 503724"/>
                <a:gd name="connsiteX27" fmla="*/ 817883 w 823912"/>
                <a:gd name="connsiteY27" fmla="*/ 135656 h 503724"/>
                <a:gd name="connsiteX28" fmla="*/ 820075 w 823912"/>
                <a:gd name="connsiteY28" fmla="*/ 144443 h 503724"/>
                <a:gd name="connsiteX29" fmla="*/ 821719 w 823912"/>
                <a:gd name="connsiteY29" fmla="*/ 153780 h 503724"/>
                <a:gd name="connsiteX30" fmla="*/ 822816 w 823912"/>
                <a:gd name="connsiteY30" fmla="*/ 163116 h 503724"/>
                <a:gd name="connsiteX31" fmla="*/ 823365 w 823912"/>
                <a:gd name="connsiteY31" fmla="*/ 172452 h 503724"/>
                <a:gd name="connsiteX32" fmla="*/ 823912 w 823912"/>
                <a:gd name="connsiteY32" fmla="*/ 181240 h 503724"/>
                <a:gd name="connsiteX33" fmla="*/ 823365 w 823912"/>
                <a:gd name="connsiteY33" fmla="*/ 190576 h 503724"/>
                <a:gd name="connsiteX34" fmla="*/ 822816 w 823912"/>
                <a:gd name="connsiteY34" fmla="*/ 199364 h 503724"/>
                <a:gd name="connsiteX35" fmla="*/ 821719 w 823912"/>
                <a:gd name="connsiteY35" fmla="*/ 208152 h 503724"/>
                <a:gd name="connsiteX36" fmla="*/ 820624 w 823912"/>
                <a:gd name="connsiteY36" fmla="*/ 216939 h 503724"/>
                <a:gd name="connsiteX37" fmla="*/ 818431 w 823912"/>
                <a:gd name="connsiteY37" fmla="*/ 225176 h 503724"/>
                <a:gd name="connsiteX38" fmla="*/ 816237 w 823912"/>
                <a:gd name="connsiteY38" fmla="*/ 233964 h 503724"/>
                <a:gd name="connsiteX39" fmla="*/ 812949 w 823912"/>
                <a:gd name="connsiteY39" fmla="*/ 242203 h 503724"/>
                <a:gd name="connsiteX40" fmla="*/ 810209 w 823912"/>
                <a:gd name="connsiteY40" fmla="*/ 250989 h 503724"/>
                <a:gd name="connsiteX41" fmla="*/ 806920 w 823912"/>
                <a:gd name="connsiteY41" fmla="*/ 258679 h 503724"/>
                <a:gd name="connsiteX42" fmla="*/ 803083 w 823912"/>
                <a:gd name="connsiteY42" fmla="*/ 266368 h 503724"/>
                <a:gd name="connsiteX43" fmla="*/ 798698 w 823912"/>
                <a:gd name="connsiteY43" fmla="*/ 274056 h 503724"/>
                <a:gd name="connsiteX44" fmla="*/ 794312 w 823912"/>
                <a:gd name="connsiteY44" fmla="*/ 281196 h 503724"/>
                <a:gd name="connsiteX45" fmla="*/ 788830 w 823912"/>
                <a:gd name="connsiteY45" fmla="*/ 288885 h 503724"/>
                <a:gd name="connsiteX46" fmla="*/ 783898 w 823912"/>
                <a:gd name="connsiteY46" fmla="*/ 295476 h 503724"/>
                <a:gd name="connsiteX47" fmla="*/ 778417 w 823912"/>
                <a:gd name="connsiteY47" fmla="*/ 302067 h 503724"/>
                <a:gd name="connsiteX48" fmla="*/ 772386 w 823912"/>
                <a:gd name="connsiteY48" fmla="*/ 309207 h 503724"/>
                <a:gd name="connsiteX49" fmla="*/ 766357 w 823912"/>
                <a:gd name="connsiteY49" fmla="*/ 315248 h 503724"/>
                <a:gd name="connsiteX50" fmla="*/ 759779 w 823912"/>
                <a:gd name="connsiteY50" fmla="*/ 320740 h 503724"/>
                <a:gd name="connsiteX51" fmla="*/ 753203 w 823912"/>
                <a:gd name="connsiteY51" fmla="*/ 326232 h 503724"/>
                <a:gd name="connsiteX52" fmla="*/ 745528 w 823912"/>
                <a:gd name="connsiteY52" fmla="*/ 331724 h 503724"/>
                <a:gd name="connsiteX53" fmla="*/ 738402 w 823912"/>
                <a:gd name="connsiteY53" fmla="*/ 336667 h 503724"/>
                <a:gd name="connsiteX54" fmla="*/ 730180 w 823912"/>
                <a:gd name="connsiteY54" fmla="*/ 341060 h 503724"/>
                <a:gd name="connsiteX55" fmla="*/ 722505 w 823912"/>
                <a:gd name="connsiteY55" fmla="*/ 344904 h 503724"/>
                <a:gd name="connsiteX56" fmla="*/ 714832 w 823912"/>
                <a:gd name="connsiteY56" fmla="*/ 348749 h 503724"/>
                <a:gd name="connsiteX57" fmla="*/ 706061 w 823912"/>
                <a:gd name="connsiteY57" fmla="*/ 352593 h 503724"/>
                <a:gd name="connsiteX58" fmla="*/ 697839 w 823912"/>
                <a:gd name="connsiteY58" fmla="*/ 355340 h 503724"/>
                <a:gd name="connsiteX59" fmla="*/ 688520 w 823912"/>
                <a:gd name="connsiteY59" fmla="*/ 358085 h 503724"/>
                <a:gd name="connsiteX60" fmla="*/ 679750 w 823912"/>
                <a:gd name="connsiteY60" fmla="*/ 360283 h 503724"/>
                <a:gd name="connsiteX61" fmla="*/ 0 w 823912"/>
                <a:gd name="connsiteY61" fmla="*/ 503724 h 503724"/>
                <a:gd name="connsiteX62" fmla="*/ 0 w 823912"/>
                <a:gd name="connsiteY62" fmla="*/ 242652 h 503724"/>
                <a:gd name="connsiteX63" fmla="*/ 15818 w 823912"/>
                <a:gd name="connsiteY63" fmla="*/ 239777 h 503724"/>
                <a:gd name="connsiteX64" fmla="*/ 78739 w 823912"/>
                <a:gd name="connsiteY64" fmla="*/ 228241 h 503724"/>
                <a:gd name="connsiteX65" fmla="*/ 142206 w 823912"/>
                <a:gd name="connsiteY65" fmla="*/ 215057 h 503724"/>
                <a:gd name="connsiteX66" fmla="*/ 205674 w 823912"/>
                <a:gd name="connsiteY66" fmla="*/ 201873 h 503724"/>
                <a:gd name="connsiteX67" fmla="*/ 268046 w 823912"/>
                <a:gd name="connsiteY67" fmla="*/ 188138 h 503724"/>
                <a:gd name="connsiteX68" fmla="*/ 330967 w 823912"/>
                <a:gd name="connsiteY68" fmla="*/ 173306 h 503724"/>
                <a:gd name="connsiteX69" fmla="*/ 393341 w 823912"/>
                <a:gd name="connsiteY69" fmla="*/ 157924 h 503724"/>
                <a:gd name="connsiteX70" fmla="*/ 455712 w 823912"/>
                <a:gd name="connsiteY70" fmla="*/ 140894 h 503724"/>
                <a:gd name="connsiteX71" fmla="*/ 486900 w 823912"/>
                <a:gd name="connsiteY71" fmla="*/ 132653 h 503724"/>
                <a:gd name="connsiteX72" fmla="*/ 518086 w 823912"/>
                <a:gd name="connsiteY72" fmla="*/ 123315 h 503724"/>
                <a:gd name="connsiteX73" fmla="*/ 549272 w 823912"/>
                <a:gd name="connsiteY73" fmla="*/ 113976 h 503724"/>
                <a:gd name="connsiteX74" fmla="*/ 579912 w 823912"/>
                <a:gd name="connsiteY74" fmla="*/ 104087 h 503724"/>
                <a:gd name="connsiteX75" fmla="*/ 547631 w 823912"/>
                <a:gd name="connsiteY75" fmla="*/ 106834 h 503724"/>
                <a:gd name="connsiteX76" fmla="*/ 515350 w 823912"/>
                <a:gd name="connsiteY76" fmla="*/ 110130 h 503724"/>
                <a:gd name="connsiteX77" fmla="*/ 483069 w 823912"/>
                <a:gd name="connsiteY77" fmla="*/ 112877 h 503724"/>
                <a:gd name="connsiteX78" fmla="*/ 451336 w 823912"/>
                <a:gd name="connsiteY78" fmla="*/ 116723 h 503724"/>
                <a:gd name="connsiteX79" fmla="*/ 387322 w 823912"/>
                <a:gd name="connsiteY79" fmla="*/ 124413 h 503724"/>
                <a:gd name="connsiteX80" fmla="*/ 323308 w 823912"/>
                <a:gd name="connsiteY80" fmla="*/ 134301 h 503724"/>
                <a:gd name="connsiteX81" fmla="*/ 259292 w 823912"/>
                <a:gd name="connsiteY81" fmla="*/ 143641 h 503724"/>
                <a:gd name="connsiteX82" fmla="*/ 195825 w 823912"/>
                <a:gd name="connsiteY82" fmla="*/ 154629 h 503724"/>
                <a:gd name="connsiteX83" fmla="*/ 132904 w 823912"/>
                <a:gd name="connsiteY83" fmla="*/ 165614 h 503724"/>
                <a:gd name="connsiteX84" fmla="*/ 69438 w 823912"/>
                <a:gd name="connsiteY84" fmla="*/ 177701 h 503724"/>
                <a:gd name="connsiteX85" fmla="*/ 6519 w 823912"/>
                <a:gd name="connsiteY85" fmla="*/ 190885 h 503724"/>
                <a:gd name="connsiteX86" fmla="*/ 0 w 823912"/>
                <a:gd name="connsiteY86" fmla="*/ 192194 h 503724"/>
                <a:gd name="connsiteX87" fmla="*/ 0 w 823912"/>
                <a:gd name="connsiteY87" fmla="*/ 131989 h 503724"/>
                <a:gd name="connsiteX88" fmla="*/ 604654 w 823912"/>
                <a:gd name="connsiteY88" fmla="*/ 4395 h 503724"/>
                <a:gd name="connsiteX89" fmla="*/ 613973 w 823912"/>
                <a:gd name="connsiteY89" fmla="*/ 2197 h 503724"/>
                <a:gd name="connsiteX90" fmla="*/ 622743 w 823912"/>
                <a:gd name="connsiteY90" fmla="*/ 1099 h 503724"/>
                <a:gd name="connsiteX91" fmla="*/ 632611 w 823912"/>
                <a:gd name="connsiteY91" fmla="*/ 551 h 503724"/>
                <a:gd name="connsiteX92" fmla="*/ 641380 w 823912"/>
                <a:gd name="connsiteY92" fmla="*/ 0 h 50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23912" h="503724">
                  <a:moveTo>
                    <a:pt x="641380" y="0"/>
                  </a:moveTo>
                  <a:lnTo>
                    <a:pt x="650150" y="0"/>
                  </a:lnTo>
                  <a:lnTo>
                    <a:pt x="659469" y="1099"/>
                  </a:lnTo>
                  <a:lnTo>
                    <a:pt x="667691" y="1648"/>
                  </a:lnTo>
                  <a:lnTo>
                    <a:pt x="677010" y="3296"/>
                  </a:lnTo>
                  <a:lnTo>
                    <a:pt x="685232" y="5492"/>
                  </a:lnTo>
                  <a:lnTo>
                    <a:pt x="694002" y="7689"/>
                  </a:lnTo>
                  <a:lnTo>
                    <a:pt x="702224" y="10436"/>
                  </a:lnTo>
                  <a:lnTo>
                    <a:pt x="710446" y="13731"/>
                  </a:lnTo>
                  <a:lnTo>
                    <a:pt x="718668" y="17027"/>
                  </a:lnTo>
                  <a:lnTo>
                    <a:pt x="726343" y="20871"/>
                  </a:lnTo>
                  <a:lnTo>
                    <a:pt x="734016" y="25264"/>
                  </a:lnTo>
                  <a:lnTo>
                    <a:pt x="741143" y="29659"/>
                  </a:lnTo>
                  <a:lnTo>
                    <a:pt x="748269" y="34600"/>
                  </a:lnTo>
                  <a:lnTo>
                    <a:pt x="755394" y="40093"/>
                  </a:lnTo>
                  <a:lnTo>
                    <a:pt x="761972" y="45585"/>
                  </a:lnTo>
                  <a:lnTo>
                    <a:pt x="768550" y="51627"/>
                  </a:lnTo>
                  <a:lnTo>
                    <a:pt x="775127" y="57668"/>
                  </a:lnTo>
                  <a:lnTo>
                    <a:pt x="780608" y="64259"/>
                  </a:lnTo>
                  <a:lnTo>
                    <a:pt x="786090" y="71399"/>
                  </a:lnTo>
                  <a:lnTo>
                    <a:pt x="791024" y="77988"/>
                  </a:lnTo>
                  <a:lnTo>
                    <a:pt x="796505" y="86227"/>
                  </a:lnTo>
                  <a:lnTo>
                    <a:pt x="800890" y="93367"/>
                  </a:lnTo>
                  <a:lnTo>
                    <a:pt x="804727" y="101056"/>
                  </a:lnTo>
                  <a:lnTo>
                    <a:pt x="808564" y="109843"/>
                  </a:lnTo>
                  <a:lnTo>
                    <a:pt x="811853" y="118080"/>
                  </a:lnTo>
                  <a:lnTo>
                    <a:pt x="815143" y="126868"/>
                  </a:lnTo>
                  <a:lnTo>
                    <a:pt x="817883" y="135656"/>
                  </a:lnTo>
                  <a:lnTo>
                    <a:pt x="820075" y="144443"/>
                  </a:lnTo>
                  <a:lnTo>
                    <a:pt x="821719" y="153780"/>
                  </a:lnTo>
                  <a:lnTo>
                    <a:pt x="822816" y="163116"/>
                  </a:lnTo>
                  <a:lnTo>
                    <a:pt x="823365" y="172452"/>
                  </a:lnTo>
                  <a:lnTo>
                    <a:pt x="823912" y="181240"/>
                  </a:lnTo>
                  <a:lnTo>
                    <a:pt x="823365" y="190576"/>
                  </a:lnTo>
                  <a:lnTo>
                    <a:pt x="822816" y="199364"/>
                  </a:lnTo>
                  <a:lnTo>
                    <a:pt x="821719" y="208152"/>
                  </a:lnTo>
                  <a:lnTo>
                    <a:pt x="820624" y="216939"/>
                  </a:lnTo>
                  <a:lnTo>
                    <a:pt x="818431" y="225176"/>
                  </a:lnTo>
                  <a:lnTo>
                    <a:pt x="816237" y="233964"/>
                  </a:lnTo>
                  <a:lnTo>
                    <a:pt x="812949" y="242203"/>
                  </a:lnTo>
                  <a:lnTo>
                    <a:pt x="810209" y="250989"/>
                  </a:lnTo>
                  <a:lnTo>
                    <a:pt x="806920" y="258679"/>
                  </a:lnTo>
                  <a:lnTo>
                    <a:pt x="803083" y="266368"/>
                  </a:lnTo>
                  <a:lnTo>
                    <a:pt x="798698" y="274056"/>
                  </a:lnTo>
                  <a:lnTo>
                    <a:pt x="794312" y="281196"/>
                  </a:lnTo>
                  <a:lnTo>
                    <a:pt x="788830" y="288885"/>
                  </a:lnTo>
                  <a:lnTo>
                    <a:pt x="783898" y="295476"/>
                  </a:lnTo>
                  <a:lnTo>
                    <a:pt x="778417" y="302067"/>
                  </a:lnTo>
                  <a:lnTo>
                    <a:pt x="772386" y="309207"/>
                  </a:lnTo>
                  <a:lnTo>
                    <a:pt x="766357" y="315248"/>
                  </a:lnTo>
                  <a:lnTo>
                    <a:pt x="759779" y="320740"/>
                  </a:lnTo>
                  <a:lnTo>
                    <a:pt x="753203" y="326232"/>
                  </a:lnTo>
                  <a:lnTo>
                    <a:pt x="745528" y="331724"/>
                  </a:lnTo>
                  <a:lnTo>
                    <a:pt x="738402" y="336667"/>
                  </a:lnTo>
                  <a:lnTo>
                    <a:pt x="730180" y="341060"/>
                  </a:lnTo>
                  <a:lnTo>
                    <a:pt x="722505" y="344904"/>
                  </a:lnTo>
                  <a:lnTo>
                    <a:pt x="714832" y="348749"/>
                  </a:lnTo>
                  <a:lnTo>
                    <a:pt x="706061" y="352593"/>
                  </a:lnTo>
                  <a:lnTo>
                    <a:pt x="697839" y="355340"/>
                  </a:lnTo>
                  <a:lnTo>
                    <a:pt x="688520" y="358085"/>
                  </a:lnTo>
                  <a:lnTo>
                    <a:pt x="679750" y="360283"/>
                  </a:lnTo>
                  <a:lnTo>
                    <a:pt x="0" y="503724"/>
                  </a:lnTo>
                  <a:lnTo>
                    <a:pt x="0" y="242652"/>
                  </a:lnTo>
                  <a:lnTo>
                    <a:pt x="15818" y="239777"/>
                  </a:lnTo>
                  <a:lnTo>
                    <a:pt x="78739" y="228241"/>
                  </a:lnTo>
                  <a:lnTo>
                    <a:pt x="142206" y="215057"/>
                  </a:lnTo>
                  <a:lnTo>
                    <a:pt x="205674" y="201873"/>
                  </a:lnTo>
                  <a:lnTo>
                    <a:pt x="268046" y="188138"/>
                  </a:lnTo>
                  <a:lnTo>
                    <a:pt x="330967" y="173306"/>
                  </a:lnTo>
                  <a:lnTo>
                    <a:pt x="393341" y="157924"/>
                  </a:lnTo>
                  <a:lnTo>
                    <a:pt x="455712" y="140894"/>
                  </a:lnTo>
                  <a:lnTo>
                    <a:pt x="486900" y="132653"/>
                  </a:lnTo>
                  <a:lnTo>
                    <a:pt x="518086" y="123315"/>
                  </a:lnTo>
                  <a:lnTo>
                    <a:pt x="549272" y="113976"/>
                  </a:lnTo>
                  <a:lnTo>
                    <a:pt x="579912" y="104087"/>
                  </a:lnTo>
                  <a:lnTo>
                    <a:pt x="547631" y="106834"/>
                  </a:lnTo>
                  <a:lnTo>
                    <a:pt x="515350" y="110130"/>
                  </a:lnTo>
                  <a:lnTo>
                    <a:pt x="483069" y="112877"/>
                  </a:lnTo>
                  <a:lnTo>
                    <a:pt x="451336" y="116723"/>
                  </a:lnTo>
                  <a:lnTo>
                    <a:pt x="387322" y="124413"/>
                  </a:lnTo>
                  <a:lnTo>
                    <a:pt x="323308" y="134301"/>
                  </a:lnTo>
                  <a:lnTo>
                    <a:pt x="259292" y="143641"/>
                  </a:lnTo>
                  <a:lnTo>
                    <a:pt x="195825" y="154629"/>
                  </a:lnTo>
                  <a:lnTo>
                    <a:pt x="132904" y="165614"/>
                  </a:lnTo>
                  <a:lnTo>
                    <a:pt x="69438" y="177701"/>
                  </a:lnTo>
                  <a:lnTo>
                    <a:pt x="6519" y="190885"/>
                  </a:lnTo>
                  <a:lnTo>
                    <a:pt x="0" y="192194"/>
                  </a:lnTo>
                  <a:lnTo>
                    <a:pt x="0" y="131989"/>
                  </a:lnTo>
                  <a:lnTo>
                    <a:pt x="604654" y="4395"/>
                  </a:lnTo>
                  <a:lnTo>
                    <a:pt x="613973" y="2197"/>
                  </a:lnTo>
                  <a:lnTo>
                    <a:pt x="622743" y="1099"/>
                  </a:lnTo>
                  <a:lnTo>
                    <a:pt x="632611" y="551"/>
                  </a:lnTo>
                  <a:lnTo>
                    <a:pt x="64138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任意多边形 35"/>
            <p:cNvSpPr/>
            <p:nvPr/>
          </p:nvSpPr>
          <p:spPr>
            <a:xfrm>
              <a:off x="6135688" y="2362109"/>
              <a:ext cx="823912" cy="501607"/>
            </a:xfrm>
            <a:custGeom>
              <a:avLst/>
              <a:gdLst>
                <a:gd name="connsiteX0" fmla="*/ 641380 w 823912"/>
                <a:gd name="connsiteY0" fmla="*/ 0 h 501607"/>
                <a:gd name="connsiteX1" fmla="*/ 650150 w 823912"/>
                <a:gd name="connsiteY1" fmla="*/ 0 h 501607"/>
                <a:gd name="connsiteX2" fmla="*/ 659469 w 823912"/>
                <a:gd name="connsiteY2" fmla="*/ 1094 h 501607"/>
                <a:gd name="connsiteX3" fmla="*/ 667691 w 823912"/>
                <a:gd name="connsiteY3" fmla="*/ 1641 h 501607"/>
                <a:gd name="connsiteX4" fmla="*/ 677010 w 823912"/>
                <a:gd name="connsiteY4" fmla="*/ 3282 h 501607"/>
                <a:gd name="connsiteX5" fmla="*/ 685232 w 823912"/>
                <a:gd name="connsiteY5" fmla="*/ 4923 h 501607"/>
                <a:gd name="connsiteX6" fmla="*/ 694002 w 823912"/>
                <a:gd name="connsiteY6" fmla="*/ 8204 h 501607"/>
                <a:gd name="connsiteX7" fmla="*/ 702224 w 823912"/>
                <a:gd name="connsiteY7" fmla="*/ 10392 h 501607"/>
                <a:gd name="connsiteX8" fmla="*/ 710446 w 823912"/>
                <a:gd name="connsiteY8" fmla="*/ 13672 h 501607"/>
                <a:gd name="connsiteX9" fmla="*/ 718668 w 823912"/>
                <a:gd name="connsiteY9" fmla="*/ 16954 h 501607"/>
                <a:gd name="connsiteX10" fmla="*/ 726343 w 823912"/>
                <a:gd name="connsiteY10" fmla="*/ 20783 h 501607"/>
                <a:gd name="connsiteX11" fmla="*/ 734016 w 823912"/>
                <a:gd name="connsiteY11" fmla="*/ 24611 h 501607"/>
                <a:gd name="connsiteX12" fmla="*/ 741143 w 823912"/>
                <a:gd name="connsiteY12" fmla="*/ 29532 h 501607"/>
                <a:gd name="connsiteX13" fmla="*/ 748269 w 823912"/>
                <a:gd name="connsiteY13" fmla="*/ 34455 h 501607"/>
                <a:gd name="connsiteX14" fmla="*/ 755394 w 823912"/>
                <a:gd name="connsiteY14" fmla="*/ 39925 h 501607"/>
                <a:gd name="connsiteX15" fmla="*/ 761972 w 823912"/>
                <a:gd name="connsiteY15" fmla="*/ 45393 h 501607"/>
                <a:gd name="connsiteX16" fmla="*/ 768550 w 823912"/>
                <a:gd name="connsiteY16" fmla="*/ 51409 h 501607"/>
                <a:gd name="connsiteX17" fmla="*/ 775127 w 823912"/>
                <a:gd name="connsiteY17" fmla="*/ 57426 h 501607"/>
                <a:gd name="connsiteX18" fmla="*/ 780608 w 823912"/>
                <a:gd name="connsiteY18" fmla="*/ 63988 h 501607"/>
                <a:gd name="connsiteX19" fmla="*/ 786090 w 823912"/>
                <a:gd name="connsiteY19" fmla="*/ 71098 h 501607"/>
                <a:gd name="connsiteX20" fmla="*/ 791024 w 823912"/>
                <a:gd name="connsiteY20" fmla="*/ 77660 h 501607"/>
                <a:gd name="connsiteX21" fmla="*/ 796505 w 823912"/>
                <a:gd name="connsiteY21" fmla="*/ 85317 h 501607"/>
                <a:gd name="connsiteX22" fmla="*/ 800890 w 823912"/>
                <a:gd name="connsiteY22" fmla="*/ 92973 h 501607"/>
                <a:gd name="connsiteX23" fmla="*/ 804727 w 823912"/>
                <a:gd name="connsiteY23" fmla="*/ 100631 h 501607"/>
                <a:gd name="connsiteX24" fmla="*/ 808564 w 823912"/>
                <a:gd name="connsiteY24" fmla="*/ 109380 h 501607"/>
                <a:gd name="connsiteX25" fmla="*/ 811853 w 823912"/>
                <a:gd name="connsiteY25" fmla="*/ 117585 h 501607"/>
                <a:gd name="connsiteX26" fmla="*/ 815143 w 823912"/>
                <a:gd name="connsiteY26" fmla="*/ 125787 h 501607"/>
                <a:gd name="connsiteX27" fmla="*/ 817883 w 823912"/>
                <a:gd name="connsiteY27" fmla="*/ 135086 h 501607"/>
                <a:gd name="connsiteX28" fmla="*/ 820075 w 823912"/>
                <a:gd name="connsiteY28" fmla="*/ 143836 h 501607"/>
                <a:gd name="connsiteX29" fmla="*/ 821719 w 823912"/>
                <a:gd name="connsiteY29" fmla="*/ 153134 h 501607"/>
                <a:gd name="connsiteX30" fmla="*/ 822816 w 823912"/>
                <a:gd name="connsiteY30" fmla="*/ 162431 h 501607"/>
                <a:gd name="connsiteX31" fmla="*/ 823365 w 823912"/>
                <a:gd name="connsiteY31" fmla="*/ 171727 h 501607"/>
                <a:gd name="connsiteX32" fmla="*/ 823912 w 823912"/>
                <a:gd name="connsiteY32" fmla="*/ 180479 h 501607"/>
                <a:gd name="connsiteX33" fmla="*/ 823365 w 823912"/>
                <a:gd name="connsiteY33" fmla="*/ 189775 h 501607"/>
                <a:gd name="connsiteX34" fmla="*/ 822816 w 823912"/>
                <a:gd name="connsiteY34" fmla="*/ 198527 h 501607"/>
                <a:gd name="connsiteX35" fmla="*/ 821719 w 823912"/>
                <a:gd name="connsiteY35" fmla="*/ 206729 h 501607"/>
                <a:gd name="connsiteX36" fmla="*/ 820624 w 823912"/>
                <a:gd name="connsiteY36" fmla="*/ 216028 h 501607"/>
                <a:gd name="connsiteX37" fmla="*/ 818431 w 823912"/>
                <a:gd name="connsiteY37" fmla="*/ 224230 h 501607"/>
                <a:gd name="connsiteX38" fmla="*/ 816237 w 823912"/>
                <a:gd name="connsiteY38" fmla="*/ 232982 h 501607"/>
                <a:gd name="connsiteX39" fmla="*/ 812949 w 823912"/>
                <a:gd name="connsiteY39" fmla="*/ 241185 h 501607"/>
                <a:gd name="connsiteX40" fmla="*/ 810209 w 823912"/>
                <a:gd name="connsiteY40" fmla="*/ 249934 h 501607"/>
                <a:gd name="connsiteX41" fmla="*/ 806920 w 823912"/>
                <a:gd name="connsiteY41" fmla="*/ 257592 h 501607"/>
                <a:gd name="connsiteX42" fmla="*/ 803083 w 823912"/>
                <a:gd name="connsiteY42" fmla="*/ 265247 h 501607"/>
                <a:gd name="connsiteX43" fmla="*/ 798698 w 823912"/>
                <a:gd name="connsiteY43" fmla="*/ 272905 h 501607"/>
                <a:gd name="connsiteX44" fmla="*/ 794312 w 823912"/>
                <a:gd name="connsiteY44" fmla="*/ 280015 h 501607"/>
                <a:gd name="connsiteX45" fmla="*/ 788830 w 823912"/>
                <a:gd name="connsiteY45" fmla="*/ 287124 h 501607"/>
                <a:gd name="connsiteX46" fmla="*/ 783898 w 823912"/>
                <a:gd name="connsiteY46" fmla="*/ 294235 h 501607"/>
                <a:gd name="connsiteX47" fmla="*/ 778417 w 823912"/>
                <a:gd name="connsiteY47" fmla="*/ 300797 h 501607"/>
                <a:gd name="connsiteX48" fmla="*/ 772386 w 823912"/>
                <a:gd name="connsiteY48" fmla="*/ 307360 h 501607"/>
                <a:gd name="connsiteX49" fmla="*/ 766357 w 823912"/>
                <a:gd name="connsiteY49" fmla="*/ 313922 h 501607"/>
                <a:gd name="connsiteX50" fmla="*/ 759779 w 823912"/>
                <a:gd name="connsiteY50" fmla="*/ 319392 h 501607"/>
                <a:gd name="connsiteX51" fmla="*/ 753203 w 823912"/>
                <a:gd name="connsiteY51" fmla="*/ 324861 h 501607"/>
                <a:gd name="connsiteX52" fmla="*/ 745528 w 823912"/>
                <a:gd name="connsiteY52" fmla="*/ 330329 h 501607"/>
                <a:gd name="connsiteX53" fmla="*/ 738402 w 823912"/>
                <a:gd name="connsiteY53" fmla="*/ 335252 h 501607"/>
                <a:gd name="connsiteX54" fmla="*/ 730180 w 823912"/>
                <a:gd name="connsiteY54" fmla="*/ 339627 h 501607"/>
                <a:gd name="connsiteX55" fmla="*/ 722505 w 823912"/>
                <a:gd name="connsiteY55" fmla="*/ 343456 h 501607"/>
                <a:gd name="connsiteX56" fmla="*/ 714832 w 823912"/>
                <a:gd name="connsiteY56" fmla="*/ 347283 h 501607"/>
                <a:gd name="connsiteX57" fmla="*/ 706061 w 823912"/>
                <a:gd name="connsiteY57" fmla="*/ 351112 h 501607"/>
                <a:gd name="connsiteX58" fmla="*/ 697839 w 823912"/>
                <a:gd name="connsiteY58" fmla="*/ 353847 h 501607"/>
                <a:gd name="connsiteX59" fmla="*/ 688520 w 823912"/>
                <a:gd name="connsiteY59" fmla="*/ 356582 h 501607"/>
                <a:gd name="connsiteX60" fmla="*/ 679750 w 823912"/>
                <a:gd name="connsiteY60" fmla="*/ 358769 h 501607"/>
                <a:gd name="connsiteX61" fmla="*/ 0 w 823912"/>
                <a:gd name="connsiteY61" fmla="*/ 501607 h 501607"/>
                <a:gd name="connsiteX62" fmla="*/ 0 w 823912"/>
                <a:gd name="connsiteY62" fmla="*/ 239776 h 501607"/>
                <a:gd name="connsiteX63" fmla="*/ 15818 w 823912"/>
                <a:gd name="connsiteY63" fmla="*/ 237038 h 501607"/>
                <a:gd name="connsiteX64" fmla="*/ 78739 w 823912"/>
                <a:gd name="connsiteY64" fmla="*/ 224953 h 501607"/>
                <a:gd name="connsiteX65" fmla="*/ 142206 w 823912"/>
                <a:gd name="connsiteY65" fmla="*/ 212318 h 501607"/>
                <a:gd name="connsiteX66" fmla="*/ 205674 w 823912"/>
                <a:gd name="connsiteY66" fmla="*/ 198584 h 501607"/>
                <a:gd name="connsiteX67" fmla="*/ 268046 w 823912"/>
                <a:gd name="connsiteY67" fmla="*/ 184851 h 501607"/>
                <a:gd name="connsiteX68" fmla="*/ 330967 w 823912"/>
                <a:gd name="connsiteY68" fmla="*/ 170017 h 501607"/>
                <a:gd name="connsiteX69" fmla="*/ 393341 w 823912"/>
                <a:gd name="connsiteY69" fmla="*/ 154637 h 501607"/>
                <a:gd name="connsiteX70" fmla="*/ 455712 w 823912"/>
                <a:gd name="connsiteY70" fmla="*/ 138155 h 501607"/>
                <a:gd name="connsiteX71" fmla="*/ 486900 w 823912"/>
                <a:gd name="connsiteY71" fmla="*/ 129915 h 501607"/>
                <a:gd name="connsiteX72" fmla="*/ 518086 w 823912"/>
                <a:gd name="connsiteY72" fmla="*/ 120577 h 501607"/>
                <a:gd name="connsiteX73" fmla="*/ 549272 w 823912"/>
                <a:gd name="connsiteY73" fmla="*/ 111237 h 501607"/>
                <a:gd name="connsiteX74" fmla="*/ 579912 w 823912"/>
                <a:gd name="connsiteY74" fmla="*/ 101348 h 501607"/>
                <a:gd name="connsiteX75" fmla="*/ 547631 w 823912"/>
                <a:gd name="connsiteY75" fmla="*/ 103547 h 501607"/>
                <a:gd name="connsiteX76" fmla="*/ 515350 w 823912"/>
                <a:gd name="connsiteY76" fmla="*/ 106294 h 501607"/>
                <a:gd name="connsiteX77" fmla="*/ 483069 w 823912"/>
                <a:gd name="connsiteY77" fmla="*/ 110138 h 501607"/>
                <a:gd name="connsiteX78" fmla="*/ 451336 w 823912"/>
                <a:gd name="connsiteY78" fmla="*/ 113435 h 501607"/>
                <a:gd name="connsiteX79" fmla="*/ 387322 w 823912"/>
                <a:gd name="connsiteY79" fmla="*/ 121674 h 501607"/>
                <a:gd name="connsiteX80" fmla="*/ 323308 w 823912"/>
                <a:gd name="connsiteY80" fmla="*/ 131014 h 501607"/>
                <a:gd name="connsiteX81" fmla="*/ 259292 w 823912"/>
                <a:gd name="connsiteY81" fmla="*/ 140902 h 501607"/>
                <a:gd name="connsiteX82" fmla="*/ 195825 w 823912"/>
                <a:gd name="connsiteY82" fmla="*/ 151890 h 501607"/>
                <a:gd name="connsiteX83" fmla="*/ 132904 w 823912"/>
                <a:gd name="connsiteY83" fmla="*/ 162876 h 501607"/>
                <a:gd name="connsiteX84" fmla="*/ 69438 w 823912"/>
                <a:gd name="connsiteY84" fmla="*/ 174962 h 501607"/>
                <a:gd name="connsiteX85" fmla="*/ 6519 w 823912"/>
                <a:gd name="connsiteY85" fmla="*/ 187047 h 501607"/>
                <a:gd name="connsiteX86" fmla="*/ 0 w 823912"/>
                <a:gd name="connsiteY86" fmla="*/ 188470 h 501607"/>
                <a:gd name="connsiteX87" fmla="*/ 0 w 823912"/>
                <a:gd name="connsiteY87" fmla="*/ 131130 h 501607"/>
                <a:gd name="connsiteX88" fmla="*/ 604654 w 823912"/>
                <a:gd name="connsiteY88" fmla="*/ 3829 h 501607"/>
                <a:gd name="connsiteX89" fmla="*/ 613973 w 823912"/>
                <a:gd name="connsiteY89" fmla="*/ 2188 h 501607"/>
                <a:gd name="connsiteX90" fmla="*/ 622743 w 823912"/>
                <a:gd name="connsiteY90" fmla="*/ 1094 h 501607"/>
                <a:gd name="connsiteX91" fmla="*/ 632611 w 823912"/>
                <a:gd name="connsiteY91" fmla="*/ 547 h 501607"/>
                <a:gd name="connsiteX92" fmla="*/ 641380 w 823912"/>
                <a:gd name="connsiteY92" fmla="*/ 0 h 50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23912" h="501607">
                  <a:moveTo>
                    <a:pt x="641380" y="0"/>
                  </a:moveTo>
                  <a:lnTo>
                    <a:pt x="650150" y="0"/>
                  </a:lnTo>
                  <a:lnTo>
                    <a:pt x="659469" y="1094"/>
                  </a:lnTo>
                  <a:lnTo>
                    <a:pt x="667691" y="1641"/>
                  </a:lnTo>
                  <a:lnTo>
                    <a:pt x="677010" y="3282"/>
                  </a:lnTo>
                  <a:lnTo>
                    <a:pt x="685232" y="4923"/>
                  </a:lnTo>
                  <a:lnTo>
                    <a:pt x="694002" y="8204"/>
                  </a:lnTo>
                  <a:lnTo>
                    <a:pt x="702224" y="10392"/>
                  </a:lnTo>
                  <a:lnTo>
                    <a:pt x="710446" y="13672"/>
                  </a:lnTo>
                  <a:lnTo>
                    <a:pt x="718668" y="16954"/>
                  </a:lnTo>
                  <a:lnTo>
                    <a:pt x="726343" y="20783"/>
                  </a:lnTo>
                  <a:lnTo>
                    <a:pt x="734016" y="24611"/>
                  </a:lnTo>
                  <a:lnTo>
                    <a:pt x="741143" y="29532"/>
                  </a:lnTo>
                  <a:lnTo>
                    <a:pt x="748269" y="34455"/>
                  </a:lnTo>
                  <a:lnTo>
                    <a:pt x="755394" y="39925"/>
                  </a:lnTo>
                  <a:lnTo>
                    <a:pt x="761972" y="45393"/>
                  </a:lnTo>
                  <a:lnTo>
                    <a:pt x="768550" y="51409"/>
                  </a:lnTo>
                  <a:lnTo>
                    <a:pt x="775127" y="57426"/>
                  </a:lnTo>
                  <a:lnTo>
                    <a:pt x="780608" y="63988"/>
                  </a:lnTo>
                  <a:lnTo>
                    <a:pt x="786090" y="71098"/>
                  </a:lnTo>
                  <a:lnTo>
                    <a:pt x="791024" y="77660"/>
                  </a:lnTo>
                  <a:lnTo>
                    <a:pt x="796505" y="85317"/>
                  </a:lnTo>
                  <a:lnTo>
                    <a:pt x="800890" y="92973"/>
                  </a:lnTo>
                  <a:lnTo>
                    <a:pt x="804727" y="100631"/>
                  </a:lnTo>
                  <a:lnTo>
                    <a:pt x="808564" y="109380"/>
                  </a:lnTo>
                  <a:lnTo>
                    <a:pt x="811853" y="117585"/>
                  </a:lnTo>
                  <a:lnTo>
                    <a:pt x="815143" y="125787"/>
                  </a:lnTo>
                  <a:lnTo>
                    <a:pt x="817883" y="135086"/>
                  </a:lnTo>
                  <a:lnTo>
                    <a:pt x="820075" y="143836"/>
                  </a:lnTo>
                  <a:lnTo>
                    <a:pt x="821719" y="153134"/>
                  </a:lnTo>
                  <a:lnTo>
                    <a:pt x="822816" y="162431"/>
                  </a:lnTo>
                  <a:lnTo>
                    <a:pt x="823365" y="171727"/>
                  </a:lnTo>
                  <a:lnTo>
                    <a:pt x="823912" y="180479"/>
                  </a:lnTo>
                  <a:lnTo>
                    <a:pt x="823365" y="189775"/>
                  </a:lnTo>
                  <a:lnTo>
                    <a:pt x="822816" y="198527"/>
                  </a:lnTo>
                  <a:lnTo>
                    <a:pt x="821719" y="206729"/>
                  </a:lnTo>
                  <a:lnTo>
                    <a:pt x="820624" y="216028"/>
                  </a:lnTo>
                  <a:lnTo>
                    <a:pt x="818431" y="224230"/>
                  </a:lnTo>
                  <a:lnTo>
                    <a:pt x="816237" y="232982"/>
                  </a:lnTo>
                  <a:lnTo>
                    <a:pt x="812949" y="241185"/>
                  </a:lnTo>
                  <a:lnTo>
                    <a:pt x="810209" y="249934"/>
                  </a:lnTo>
                  <a:lnTo>
                    <a:pt x="806920" y="257592"/>
                  </a:lnTo>
                  <a:lnTo>
                    <a:pt x="803083" y="265247"/>
                  </a:lnTo>
                  <a:lnTo>
                    <a:pt x="798698" y="272905"/>
                  </a:lnTo>
                  <a:lnTo>
                    <a:pt x="794312" y="280015"/>
                  </a:lnTo>
                  <a:lnTo>
                    <a:pt x="788830" y="287124"/>
                  </a:lnTo>
                  <a:lnTo>
                    <a:pt x="783898" y="294235"/>
                  </a:lnTo>
                  <a:lnTo>
                    <a:pt x="778417" y="300797"/>
                  </a:lnTo>
                  <a:lnTo>
                    <a:pt x="772386" y="307360"/>
                  </a:lnTo>
                  <a:lnTo>
                    <a:pt x="766357" y="313922"/>
                  </a:lnTo>
                  <a:lnTo>
                    <a:pt x="759779" y="319392"/>
                  </a:lnTo>
                  <a:lnTo>
                    <a:pt x="753203" y="324861"/>
                  </a:lnTo>
                  <a:lnTo>
                    <a:pt x="745528" y="330329"/>
                  </a:lnTo>
                  <a:lnTo>
                    <a:pt x="738402" y="335252"/>
                  </a:lnTo>
                  <a:lnTo>
                    <a:pt x="730180" y="339627"/>
                  </a:lnTo>
                  <a:lnTo>
                    <a:pt x="722505" y="343456"/>
                  </a:lnTo>
                  <a:lnTo>
                    <a:pt x="714832" y="347283"/>
                  </a:lnTo>
                  <a:lnTo>
                    <a:pt x="706061" y="351112"/>
                  </a:lnTo>
                  <a:lnTo>
                    <a:pt x="697839" y="353847"/>
                  </a:lnTo>
                  <a:lnTo>
                    <a:pt x="688520" y="356582"/>
                  </a:lnTo>
                  <a:lnTo>
                    <a:pt x="679750" y="358769"/>
                  </a:lnTo>
                  <a:lnTo>
                    <a:pt x="0" y="501607"/>
                  </a:lnTo>
                  <a:lnTo>
                    <a:pt x="0" y="239776"/>
                  </a:lnTo>
                  <a:lnTo>
                    <a:pt x="15818" y="237038"/>
                  </a:lnTo>
                  <a:lnTo>
                    <a:pt x="78739" y="224953"/>
                  </a:lnTo>
                  <a:lnTo>
                    <a:pt x="142206" y="212318"/>
                  </a:lnTo>
                  <a:lnTo>
                    <a:pt x="205674" y="198584"/>
                  </a:lnTo>
                  <a:lnTo>
                    <a:pt x="268046" y="184851"/>
                  </a:lnTo>
                  <a:lnTo>
                    <a:pt x="330967" y="170017"/>
                  </a:lnTo>
                  <a:lnTo>
                    <a:pt x="393341" y="154637"/>
                  </a:lnTo>
                  <a:lnTo>
                    <a:pt x="455712" y="138155"/>
                  </a:lnTo>
                  <a:lnTo>
                    <a:pt x="486900" y="129915"/>
                  </a:lnTo>
                  <a:lnTo>
                    <a:pt x="518086" y="120577"/>
                  </a:lnTo>
                  <a:lnTo>
                    <a:pt x="549272" y="111237"/>
                  </a:lnTo>
                  <a:lnTo>
                    <a:pt x="579912" y="101348"/>
                  </a:lnTo>
                  <a:lnTo>
                    <a:pt x="547631" y="103547"/>
                  </a:lnTo>
                  <a:lnTo>
                    <a:pt x="515350" y="106294"/>
                  </a:lnTo>
                  <a:lnTo>
                    <a:pt x="483069" y="110138"/>
                  </a:lnTo>
                  <a:lnTo>
                    <a:pt x="451336" y="113435"/>
                  </a:lnTo>
                  <a:lnTo>
                    <a:pt x="387322" y="121674"/>
                  </a:lnTo>
                  <a:lnTo>
                    <a:pt x="323308" y="131014"/>
                  </a:lnTo>
                  <a:lnTo>
                    <a:pt x="259292" y="140902"/>
                  </a:lnTo>
                  <a:lnTo>
                    <a:pt x="195825" y="151890"/>
                  </a:lnTo>
                  <a:lnTo>
                    <a:pt x="132904" y="162876"/>
                  </a:lnTo>
                  <a:lnTo>
                    <a:pt x="69438" y="174962"/>
                  </a:lnTo>
                  <a:lnTo>
                    <a:pt x="6519" y="187047"/>
                  </a:lnTo>
                  <a:lnTo>
                    <a:pt x="0" y="188470"/>
                  </a:lnTo>
                  <a:lnTo>
                    <a:pt x="0" y="131130"/>
                  </a:lnTo>
                  <a:lnTo>
                    <a:pt x="604654" y="3829"/>
                  </a:lnTo>
                  <a:lnTo>
                    <a:pt x="613973" y="2188"/>
                  </a:lnTo>
                  <a:lnTo>
                    <a:pt x="622743" y="1094"/>
                  </a:lnTo>
                  <a:lnTo>
                    <a:pt x="632611" y="547"/>
                  </a:lnTo>
                  <a:lnTo>
                    <a:pt x="64138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任意多边形 31"/>
            <p:cNvSpPr/>
            <p:nvPr/>
          </p:nvSpPr>
          <p:spPr>
            <a:xfrm>
              <a:off x="6135688" y="2885282"/>
              <a:ext cx="823912" cy="503724"/>
            </a:xfrm>
            <a:custGeom>
              <a:avLst/>
              <a:gdLst>
                <a:gd name="connsiteX0" fmla="*/ 641380 w 823912"/>
                <a:gd name="connsiteY0" fmla="*/ 0 h 503724"/>
                <a:gd name="connsiteX1" fmla="*/ 650150 w 823912"/>
                <a:gd name="connsiteY1" fmla="*/ 0 h 503724"/>
                <a:gd name="connsiteX2" fmla="*/ 659469 w 823912"/>
                <a:gd name="connsiteY2" fmla="*/ 1099 h 503724"/>
                <a:gd name="connsiteX3" fmla="*/ 667691 w 823912"/>
                <a:gd name="connsiteY3" fmla="*/ 1648 h 503724"/>
                <a:gd name="connsiteX4" fmla="*/ 677010 w 823912"/>
                <a:gd name="connsiteY4" fmla="*/ 3296 h 503724"/>
                <a:gd name="connsiteX5" fmla="*/ 685232 w 823912"/>
                <a:gd name="connsiteY5" fmla="*/ 4943 h 503724"/>
                <a:gd name="connsiteX6" fmla="*/ 694002 w 823912"/>
                <a:gd name="connsiteY6" fmla="*/ 8239 h 503724"/>
                <a:gd name="connsiteX7" fmla="*/ 702224 w 823912"/>
                <a:gd name="connsiteY7" fmla="*/ 10435 h 503724"/>
                <a:gd name="connsiteX8" fmla="*/ 710446 w 823912"/>
                <a:gd name="connsiteY8" fmla="*/ 13731 h 503724"/>
                <a:gd name="connsiteX9" fmla="*/ 718668 w 823912"/>
                <a:gd name="connsiteY9" fmla="*/ 17027 h 503724"/>
                <a:gd name="connsiteX10" fmla="*/ 726343 w 823912"/>
                <a:gd name="connsiteY10" fmla="*/ 20871 h 503724"/>
                <a:gd name="connsiteX11" fmla="*/ 734016 w 823912"/>
                <a:gd name="connsiteY11" fmla="*/ 24715 h 503724"/>
                <a:gd name="connsiteX12" fmla="*/ 741143 w 823912"/>
                <a:gd name="connsiteY12" fmla="*/ 30207 h 503724"/>
                <a:gd name="connsiteX13" fmla="*/ 748269 w 823912"/>
                <a:gd name="connsiteY13" fmla="*/ 34600 h 503724"/>
                <a:gd name="connsiteX14" fmla="*/ 755394 w 823912"/>
                <a:gd name="connsiteY14" fmla="*/ 40092 h 503724"/>
                <a:gd name="connsiteX15" fmla="*/ 761972 w 823912"/>
                <a:gd name="connsiteY15" fmla="*/ 45584 h 503724"/>
                <a:gd name="connsiteX16" fmla="*/ 768550 w 823912"/>
                <a:gd name="connsiteY16" fmla="*/ 51627 h 503724"/>
                <a:gd name="connsiteX17" fmla="*/ 775127 w 823912"/>
                <a:gd name="connsiteY17" fmla="*/ 57667 h 503724"/>
                <a:gd name="connsiteX18" fmla="*/ 780608 w 823912"/>
                <a:gd name="connsiteY18" fmla="*/ 64259 h 503724"/>
                <a:gd name="connsiteX19" fmla="*/ 786090 w 823912"/>
                <a:gd name="connsiteY19" fmla="*/ 71398 h 503724"/>
                <a:gd name="connsiteX20" fmla="*/ 791024 w 823912"/>
                <a:gd name="connsiteY20" fmla="*/ 78537 h 503724"/>
                <a:gd name="connsiteX21" fmla="*/ 796505 w 823912"/>
                <a:gd name="connsiteY21" fmla="*/ 85676 h 503724"/>
                <a:gd name="connsiteX22" fmla="*/ 800890 w 823912"/>
                <a:gd name="connsiteY22" fmla="*/ 93367 h 503724"/>
                <a:gd name="connsiteX23" fmla="*/ 804727 w 823912"/>
                <a:gd name="connsiteY23" fmla="*/ 101055 h 503724"/>
                <a:gd name="connsiteX24" fmla="*/ 808564 w 823912"/>
                <a:gd name="connsiteY24" fmla="*/ 109843 h 503724"/>
                <a:gd name="connsiteX25" fmla="*/ 811853 w 823912"/>
                <a:gd name="connsiteY25" fmla="*/ 118080 h 503724"/>
                <a:gd name="connsiteX26" fmla="*/ 815143 w 823912"/>
                <a:gd name="connsiteY26" fmla="*/ 126319 h 503724"/>
                <a:gd name="connsiteX27" fmla="*/ 817883 w 823912"/>
                <a:gd name="connsiteY27" fmla="*/ 135655 h 503724"/>
                <a:gd name="connsiteX28" fmla="*/ 820075 w 823912"/>
                <a:gd name="connsiteY28" fmla="*/ 144443 h 503724"/>
                <a:gd name="connsiteX29" fmla="*/ 821719 w 823912"/>
                <a:gd name="connsiteY29" fmla="*/ 153779 h 503724"/>
                <a:gd name="connsiteX30" fmla="*/ 822816 w 823912"/>
                <a:gd name="connsiteY30" fmla="*/ 163116 h 503724"/>
                <a:gd name="connsiteX31" fmla="*/ 823365 w 823912"/>
                <a:gd name="connsiteY31" fmla="*/ 172452 h 503724"/>
                <a:gd name="connsiteX32" fmla="*/ 823912 w 823912"/>
                <a:gd name="connsiteY32" fmla="*/ 181240 h 503724"/>
                <a:gd name="connsiteX33" fmla="*/ 823365 w 823912"/>
                <a:gd name="connsiteY33" fmla="*/ 190027 h 503724"/>
                <a:gd name="connsiteX34" fmla="*/ 822816 w 823912"/>
                <a:gd name="connsiteY34" fmla="*/ 199364 h 503724"/>
                <a:gd name="connsiteX35" fmla="*/ 821719 w 823912"/>
                <a:gd name="connsiteY35" fmla="*/ 207603 h 503724"/>
                <a:gd name="connsiteX36" fmla="*/ 820624 w 823912"/>
                <a:gd name="connsiteY36" fmla="*/ 216939 h 503724"/>
                <a:gd name="connsiteX37" fmla="*/ 818431 w 823912"/>
                <a:gd name="connsiteY37" fmla="*/ 225176 h 503724"/>
                <a:gd name="connsiteX38" fmla="*/ 816237 w 823912"/>
                <a:gd name="connsiteY38" fmla="*/ 233964 h 503724"/>
                <a:gd name="connsiteX39" fmla="*/ 812949 w 823912"/>
                <a:gd name="connsiteY39" fmla="*/ 242203 h 503724"/>
                <a:gd name="connsiteX40" fmla="*/ 810209 w 823912"/>
                <a:gd name="connsiteY40" fmla="*/ 250440 h 503724"/>
                <a:gd name="connsiteX41" fmla="*/ 806920 w 823912"/>
                <a:gd name="connsiteY41" fmla="*/ 258679 h 503724"/>
                <a:gd name="connsiteX42" fmla="*/ 803083 w 823912"/>
                <a:gd name="connsiteY42" fmla="*/ 266367 h 503724"/>
                <a:gd name="connsiteX43" fmla="*/ 798698 w 823912"/>
                <a:gd name="connsiteY43" fmla="*/ 274056 h 503724"/>
                <a:gd name="connsiteX44" fmla="*/ 794312 w 823912"/>
                <a:gd name="connsiteY44" fmla="*/ 281196 h 503724"/>
                <a:gd name="connsiteX45" fmla="*/ 788830 w 823912"/>
                <a:gd name="connsiteY45" fmla="*/ 288336 h 503724"/>
                <a:gd name="connsiteX46" fmla="*/ 783898 w 823912"/>
                <a:gd name="connsiteY46" fmla="*/ 295475 h 503724"/>
                <a:gd name="connsiteX47" fmla="*/ 778417 w 823912"/>
                <a:gd name="connsiteY47" fmla="*/ 302067 h 503724"/>
                <a:gd name="connsiteX48" fmla="*/ 772386 w 823912"/>
                <a:gd name="connsiteY48" fmla="*/ 308656 h 503724"/>
                <a:gd name="connsiteX49" fmla="*/ 766357 w 823912"/>
                <a:gd name="connsiteY49" fmla="*/ 315247 h 503724"/>
                <a:gd name="connsiteX50" fmla="*/ 759779 w 823912"/>
                <a:gd name="connsiteY50" fmla="*/ 320739 h 503724"/>
                <a:gd name="connsiteX51" fmla="*/ 753203 w 823912"/>
                <a:gd name="connsiteY51" fmla="*/ 326231 h 503724"/>
                <a:gd name="connsiteX52" fmla="*/ 745528 w 823912"/>
                <a:gd name="connsiteY52" fmla="*/ 331175 h 503724"/>
                <a:gd name="connsiteX53" fmla="*/ 738402 w 823912"/>
                <a:gd name="connsiteY53" fmla="*/ 336667 h 503724"/>
                <a:gd name="connsiteX54" fmla="*/ 730180 w 823912"/>
                <a:gd name="connsiteY54" fmla="*/ 341060 h 503724"/>
                <a:gd name="connsiteX55" fmla="*/ 722505 w 823912"/>
                <a:gd name="connsiteY55" fmla="*/ 344904 h 503724"/>
                <a:gd name="connsiteX56" fmla="*/ 714832 w 823912"/>
                <a:gd name="connsiteY56" fmla="*/ 348748 h 503724"/>
                <a:gd name="connsiteX57" fmla="*/ 706061 w 823912"/>
                <a:gd name="connsiteY57" fmla="*/ 352044 h 503724"/>
                <a:gd name="connsiteX58" fmla="*/ 697839 w 823912"/>
                <a:gd name="connsiteY58" fmla="*/ 355339 h 503724"/>
                <a:gd name="connsiteX59" fmla="*/ 688520 w 823912"/>
                <a:gd name="connsiteY59" fmla="*/ 358085 h 503724"/>
                <a:gd name="connsiteX60" fmla="*/ 679750 w 823912"/>
                <a:gd name="connsiteY60" fmla="*/ 360283 h 503724"/>
                <a:gd name="connsiteX61" fmla="*/ 0 w 823912"/>
                <a:gd name="connsiteY61" fmla="*/ 503724 h 503724"/>
                <a:gd name="connsiteX62" fmla="*/ 0 w 823912"/>
                <a:gd name="connsiteY62" fmla="*/ 237853 h 503724"/>
                <a:gd name="connsiteX63" fmla="*/ 15818 w 823912"/>
                <a:gd name="connsiteY63" fmla="*/ 235153 h 503724"/>
                <a:gd name="connsiteX64" fmla="*/ 78739 w 823912"/>
                <a:gd name="connsiteY64" fmla="*/ 223235 h 503724"/>
                <a:gd name="connsiteX65" fmla="*/ 142206 w 823912"/>
                <a:gd name="connsiteY65" fmla="*/ 210234 h 503724"/>
                <a:gd name="connsiteX66" fmla="*/ 205674 w 823912"/>
                <a:gd name="connsiteY66" fmla="*/ 197774 h 503724"/>
                <a:gd name="connsiteX67" fmla="*/ 268046 w 823912"/>
                <a:gd name="connsiteY67" fmla="*/ 183690 h 503724"/>
                <a:gd name="connsiteX68" fmla="*/ 330967 w 823912"/>
                <a:gd name="connsiteY68" fmla="*/ 169063 h 503724"/>
                <a:gd name="connsiteX69" fmla="*/ 393341 w 823912"/>
                <a:gd name="connsiteY69" fmla="*/ 154437 h 503724"/>
                <a:gd name="connsiteX70" fmla="*/ 455712 w 823912"/>
                <a:gd name="connsiteY70" fmla="*/ 138185 h 503724"/>
                <a:gd name="connsiteX71" fmla="*/ 486900 w 823912"/>
                <a:gd name="connsiteY71" fmla="*/ 128975 h 503724"/>
                <a:gd name="connsiteX72" fmla="*/ 518086 w 823912"/>
                <a:gd name="connsiteY72" fmla="*/ 120308 h 503724"/>
                <a:gd name="connsiteX73" fmla="*/ 549272 w 823912"/>
                <a:gd name="connsiteY73" fmla="*/ 111641 h 503724"/>
                <a:gd name="connsiteX74" fmla="*/ 579912 w 823912"/>
                <a:gd name="connsiteY74" fmla="*/ 101347 h 503724"/>
                <a:gd name="connsiteX75" fmla="*/ 547631 w 823912"/>
                <a:gd name="connsiteY75" fmla="*/ 104056 h 503724"/>
                <a:gd name="connsiteX76" fmla="*/ 515350 w 823912"/>
                <a:gd name="connsiteY76" fmla="*/ 106765 h 503724"/>
                <a:gd name="connsiteX77" fmla="*/ 483069 w 823912"/>
                <a:gd name="connsiteY77" fmla="*/ 110015 h 503724"/>
                <a:gd name="connsiteX78" fmla="*/ 451336 w 823912"/>
                <a:gd name="connsiteY78" fmla="*/ 113806 h 503724"/>
                <a:gd name="connsiteX79" fmla="*/ 387322 w 823912"/>
                <a:gd name="connsiteY79" fmla="*/ 121391 h 503724"/>
                <a:gd name="connsiteX80" fmla="*/ 323308 w 823912"/>
                <a:gd name="connsiteY80" fmla="*/ 130600 h 503724"/>
                <a:gd name="connsiteX81" fmla="*/ 259292 w 823912"/>
                <a:gd name="connsiteY81" fmla="*/ 140352 h 503724"/>
                <a:gd name="connsiteX82" fmla="*/ 195825 w 823912"/>
                <a:gd name="connsiteY82" fmla="*/ 150644 h 503724"/>
                <a:gd name="connsiteX83" fmla="*/ 132904 w 823912"/>
                <a:gd name="connsiteY83" fmla="*/ 162020 h 503724"/>
                <a:gd name="connsiteX84" fmla="*/ 69438 w 823912"/>
                <a:gd name="connsiteY84" fmla="*/ 173938 h 503724"/>
                <a:gd name="connsiteX85" fmla="*/ 6519 w 823912"/>
                <a:gd name="connsiteY85" fmla="*/ 186399 h 503724"/>
                <a:gd name="connsiteX86" fmla="*/ 0 w 823912"/>
                <a:gd name="connsiteY86" fmla="*/ 187746 h 503724"/>
                <a:gd name="connsiteX87" fmla="*/ 0 w 823912"/>
                <a:gd name="connsiteY87" fmla="*/ 131439 h 503724"/>
                <a:gd name="connsiteX88" fmla="*/ 604654 w 823912"/>
                <a:gd name="connsiteY88" fmla="*/ 3844 h 503724"/>
                <a:gd name="connsiteX89" fmla="*/ 613973 w 823912"/>
                <a:gd name="connsiteY89" fmla="*/ 2196 h 503724"/>
                <a:gd name="connsiteX90" fmla="*/ 622743 w 823912"/>
                <a:gd name="connsiteY90" fmla="*/ 1099 h 503724"/>
                <a:gd name="connsiteX91" fmla="*/ 632611 w 823912"/>
                <a:gd name="connsiteY91" fmla="*/ 550 h 503724"/>
                <a:gd name="connsiteX92" fmla="*/ 641380 w 823912"/>
                <a:gd name="connsiteY92" fmla="*/ 0 h 50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23912" h="503724">
                  <a:moveTo>
                    <a:pt x="641380" y="0"/>
                  </a:moveTo>
                  <a:lnTo>
                    <a:pt x="650150" y="0"/>
                  </a:lnTo>
                  <a:lnTo>
                    <a:pt x="659469" y="1099"/>
                  </a:lnTo>
                  <a:lnTo>
                    <a:pt x="667691" y="1648"/>
                  </a:lnTo>
                  <a:lnTo>
                    <a:pt x="677010" y="3296"/>
                  </a:lnTo>
                  <a:lnTo>
                    <a:pt x="685232" y="4943"/>
                  </a:lnTo>
                  <a:lnTo>
                    <a:pt x="694002" y="8239"/>
                  </a:lnTo>
                  <a:lnTo>
                    <a:pt x="702224" y="10435"/>
                  </a:lnTo>
                  <a:lnTo>
                    <a:pt x="710446" y="13731"/>
                  </a:lnTo>
                  <a:lnTo>
                    <a:pt x="718668" y="17027"/>
                  </a:lnTo>
                  <a:lnTo>
                    <a:pt x="726343" y="20871"/>
                  </a:lnTo>
                  <a:lnTo>
                    <a:pt x="734016" y="24715"/>
                  </a:lnTo>
                  <a:lnTo>
                    <a:pt x="741143" y="30207"/>
                  </a:lnTo>
                  <a:lnTo>
                    <a:pt x="748269" y="34600"/>
                  </a:lnTo>
                  <a:lnTo>
                    <a:pt x="755394" y="40092"/>
                  </a:lnTo>
                  <a:lnTo>
                    <a:pt x="761972" y="45584"/>
                  </a:lnTo>
                  <a:lnTo>
                    <a:pt x="768550" y="51627"/>
                  </a:lnTo>
                  <a:lnTo>
                    <a:pt x="775127" y="57667"/>
                  </a:lnTo>
                  <a:lnTo>
                    <a:pt x="780608" y="64259"/>
                  </a:lnTo>
                  <a:lnTo>
                    <a:pt x="786090" y="71398"/>
                  </a:lnTo>
                  <a:lnTo>
                    <a:pt x="791024" y="78537"/>
                  </a:lnTo>
                  <a:lnTo>
                    <a:pt x="796505" y="85676"/>
                  </a:lnTo>
                  <a:lnTo>
                    <a:pt x="800890" y="93367"/>
                  </a:lnTo>
                  <a:lnTo>
                    <a:pt x="804727" y="101055"/>
                  </a:lnTo>
                  <a:lnTo>
                    <a:pt x="808564" y="109843"/>
                  </a:lnTo>
                  <a:lnTo>
                    <a:pt x="811853" y="118080"/>
                  </a:lnTo>
                  <a:lnTo>
                    <a:pt x="815143" y="126319"/>
                  </a:lnTo>
                  <a:lnTo>
                    <a:pt x="817883" y="135655"/>
                  </a:lnTo>
                  <a:lnTo>
                    <a:pt x="820075" y="144443"/>
                  </a:lnTo>
                  <a:lnTo>
                    <a:pt x="821719" y="153779"/>
                  </a:lnTo>
                  <a:lnTo>
                    <a:pt x="822816" y="163116"/>
                  </a:lnTo>
                  <a:lnTo>
                    <a:pt x="823365" y="172452"/>
                  </a:lnTo>
                  <a:lnTo>
                    <a:pt x="823912" y="181240"/>
                  </a:lnTo>
                  <a:lnTo>
                    <a:pt x="823365" y="190027"/>
                  </a:lnTo>
                  <a:lnTo>
                    <a:pt x="822816" y="199364"/>
                  </a:lnTo>
                  <a:lnTo>
                    <a:pt x="821719" y="207603"/>
                  </a:lnTo>
                  <a:lnTo>
                    <a:pt x="820624" y="216939"/>
                  </a:lnTo>
                  <a:lnTo>
                    <a:pt x="818431" y="225176"/>
                  </a:lnTo>
                  <a:lnTo>
                    <a:pt x="816237" y="233964"/>
                  </a:lnTo>
                  <a:lnTo>
                    <a:pt x="812949" y="242203"/>
                  </a:lnTo>
                  <a:lnTo>
                    <a:pt x="810209" y="250440"/>
                  </a:lnTo>
                  <a:lnTo>
                    <a:pt x="806920" y="258679"/>
                  </a:lnTo>
                  <a:lnTo>
                    <a:pt x="803083" y="266367"/>
                  </a:lnTo>
                  <a:lnTo>
                    <a:pt x="798698" y="274056"/>
                  </a:lnTo>
                  <a:lnTo>
                    <a:pt x="794312" y="281196"/>
                  </a:lnTo>
                  <a:lnTo>
                    <a:pt x="788830" y="288336"/>
                  </a:lnTo>
                  <a:lnTo>
                    <a:pt x="783898" y="295475"/>
                  </a:lnTo>
                  <a:lnTo>
                    <a:pt x="778417" y="302067"/>
                  </a:lnTo>
                  <a:lnTo>
                    <a:pt x="772386" y="308656"/>
                  </a:lnTo>
                  <a:lnTo>
                    <a:pt x="766357" y="315247"/>
                  </a:lnTo>
                  <a:lnTo>
                    <a:pt x="759779" y="320739"/>
                  </a:lnTo>
                  <a:lnTo>
                    <a:pt x="753203" y="326231"/>
                  </a:lnTo>
                  <a:lnTo>
                    <a:pt x="745528" y="331175"/>
                  </a:lnTo>
                  <a:lnTo>
                    <a:pt x="738402" y="336667"/>
                  </a:lnTo>
                  <a:lnTo>
                    <a:pt x="730180" y="341060"/>
                  </a:lnTo>
                  <a:lnTo>
                    <a:pt x="722505" y="344904"/>
                  </a:lnTo>
                  <a:lnTo>
                    <a:pt x="714832" y="348748"/>
                  </a:lnTo>
                  <a:lnTo>
                    <a:pt x="706061" y="352044"/>
                  </a:lnTo>
                  <a:lnTo>
                    <a:pt x="697839" y="355339"/>
                  </a:lnTo>
                  <a:lnTo>
                    <a:pt x="688520" y="358085"/>
                  </a:lnTo>
                  <a:lnTo>
                    <a:pt x="679750" y="360283"/>
                  </a:lnTo>
                  <a:lnTo>
                    <a:pt x="0" y="503724"/>
                  </a:lnTo>
                  <a:lnTo>
                    <a:pt x="0" y="237853"/>
                  </a:lnTo>
                  <a:lnTo>
                    <a:pt x="15818" y="235153"/>
                  </a:lnTo>
                  <a:lnTo>
                    <a:pt x="78739" y="223235"/>
                  </a:lnTo>
                  <a:lnTo>
                    <a:pt x="142206" y="210234"/>
                  </a:lnTo>
                  <a:lnTo>
                    <a:pt x="205674" y="197774"/>
                  </a:lnTo>
                  <a:lnTo>
                    <a:pt x="268046" y="183690"/>
                  </a:lnTo>
                  <a:lnTo>
                    <a:pt x="330967" y="169063"/>
                  </a:lnTo>
                  <a:lnTo>
                    <a:pt x="393341" y="154437"/>
                  </a:lnTo>
                  <a:lnTo>
                    <a:pt x="455712" y="138185"/>
                  </a:lnTo>
                  <a:lnTo>
                    <a:pt x="486900" y="128975"/>
                  </a:lnTo>
                  <a:lnTo>
                    <a:pt x="518086" y="120308"/>
                  </a:lnTo>
                  <a:lnTo>
                    <a:pt x="549272" y="111641"/>
                  </a:lnTo>
                  <a:lnTo>
                    <a:pt x="579912" y="101347"/>
                  </a:lnTo>
                  <a:lnTo>
                    <a:pt x="547631" y="104056"/>
                  </a:lnTo>
                  <a:lnTo>
                    <a:pt x="515350" y="106765"/>
                  </a:lnTo>
                  <a:lnTo>
                    <a:pt x="483069" y="110015"/>
                  </a:lnTo>
                  <a:lnTo>
                    <a:pt x="451336" y="113806"/>
                  </a:lnTo>
                  <a:lnTo>
                    <a:pt x="387322" y="121391"/>
                  </a:lnTo>
                  <a:lnTo>
                    <a:pt x="323308" y="130600"/>
                  </a:lnTo>
                  <a:lnTo>
                    <a:pt x="259292" y="140352"/>
                  </a:lnTo>
                  <a:lnTo>
                    <a:pt x="195825" y="150644"/>
                  </a:lnTo>
                  <a:lnTo>
                    <a:pt x="132904" y="162020"/>
                  </a:lnTo>
                  <a:lnTo>
                    <a:pt x="69438" y="173938"/>
                  </a:lnTo>
                  <a:lnTo>
                    <a:pt x="6519" y="186399"/>
                  </a:lnTo>
                  <a:lnTo>
                    <a:pt x="0" y="187746"/>
                  </a:lnTo>
                  <a:lnTo>
                    <a:pt x="0" y="131439"/>
                  </a:lnTo>
                  <a:lnTo>
                    <a:pt x="604654" y="3844"/>
                  </a:lnTo>
                  <a:lnTo>
                    <a:pt x="613973" y="2196"/>
                  </a:lnTo>
                  <a:lnTo>
                    <a:pt x="622743" y="1099"/>
                  </a:lnTo>
                  <a:lnTo>
                    <a:pt x="632611" y="550"/>
                  </a:lnTo>
                  <a:lnTo>
                    <a:pt x="64138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 28"/>
            <p:cNvSpPr/>
            <p:nvPr/>
          </p:nvSpPr>
          <p:spPr>
            <a:xfrm>
              <a:off x="6134238" y="3389007"/>
              <a:ext cx="1450" cy="306"/>
            </a:xfrm>
            <a:custGeom>
              <a:avLst/>
              <a:gdLst>
                <a:gd name="connsiteX0" fmla="*/ 1450 w 1450"/>
                <a:gd name="connsiteY0" fmla="*/ 0 h 306"/>
                <a:gd name="connsiteX1" fmla="*/ 1450 w 1450"/>
                <a:gd name="connsiteY1" fmla="*/ 306 h 306"/>
                <a:gd name="connsiteX2" fmla="*/ 0 w 1450"/>
                <a:gd name="connsiteY2" fmla="*/ 306 h 306"/>
                <a:gd name="connsiteX3" fmla="*/ 1450 w 1450"/>
                <a:gd name="connsiteY3" fmla="*/ 0 h 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" h="306">
                  <a:moveTo>
                    <a:pt x="1450" y="0"/>
                  </a:moveTo>
                  <a:lnTo>
                    <a:pt x="1450" y="306"/>
                  </a:lnTo>
                  <a:lnTo>
                    <a:pt x="0" y="306"/>
                  </a:lnTo>
                  <a:lnTo>
                    <a:pt x="14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67"/>
          <p:cNvGrpSpPr/>
          <p:nvPr/>
        </p:nvGrpSpPr>
        <p:grpSpPr>
          <a:xfrm>
            <a:off x="5272283" y="3849688"/>
            <a:ext cx="784031" cy="1899540"/>
            <a:chOff x="5272283" y="3468688"/>
            <a:chExt cx="784031" cy="1899540"/>
          </a:xfrm>
          <a:solidFill>
            <a:srgbClr val="9C7263"/>
          </a:solidFill>
        </p:grpSpPr>
        <p:sp>
          <p:nvSpPr>
            <p:cNvPr id="20" name="任意多边形 23"/>
            <p:cNvSpPr/>
            <p:nvPr/>
          </p:nvSpPr>
          <p:spPr>
            <a:xfrm>
              <a:off x="5272283" y="3468688"/>
              <a:ext cx="485806" cy="68507"/>
            </a:xfrm>
            <a:custGeom>
              <a:avLst/>
              <a:gdLst>
                <a:gd name="connsiteX0" fmla="*/ 0 w 485806"/>
                <a:gd name="connsiteY0" fmla="*/ 0 h 68507"/>
                <a:gd name="connsiteX1" fmla="*/ 485806 w 485806"/>
                <a:gd name="connsiteY1" fmla="*/ 0 h 68507"/>
                <a:gd name="connsiteX2" fmla="*/ 179375 w 485806"/>
                <a:gd name="connsiteY2" fmla="*/ 64663 h 68507"/>
                <a:gd name="connsiteX3" fmla="*/ 169509 w 485806"/>
                <a:gd name="connsiteY3" fmla="*/ 66311 h 68507"/>
                <a:gd name="connsiteX4" fmla="*/ 160190 w 485806"/>
                <a:gd name="connsiteY4" fmla="*/ 67410 h 68507"/>
                <a:gd name="connsiteX5" fmla="*/ 150871 w 485806"/>
                <a:gd name="connsiteY5" fmla="*/ 67959 h 68507"/>
                <a:gd name="connsiteX6" fmla="*/ 141552 w 485806"/>
                <a:gd name="connsiteY6" fmla="*/ 68507 h 68507"/>
                <a:gd name="connsiteX7" fmla="*/ 133330 w 485806"/>
                <a:gd name="connsiteY7" fmla="*/ 67959 h 68507"/>
                <a:gd name="connsiteX8" fmla="*/ 125657 w 485806"/>
                <a:gd name="connsiteY8" fmla="*/ 67410 h 68507"/>
                <a:gd name="connsiteX9" fmla="*/ 110308 w 485806"/>
                <a:gd name="connsiteY9" fmla="*/ 65762 h 68507"/>
                <a:gd name="connsiteX10" fmla="*/ 95509 w 485806"/>
                <a:gd name="connsiteY10" fmla="*/ 62467 h 68507"/>
                <a:gd name="connsiteX11" fmla="*/ 81257 w 485806"/>
                <a:gd name="connsiteY11" fmla="*/ 58072 h 68507"/>
                <a:gd name="connsiteX12" fmla="*/ 66456 w 485806"/>
                <a:gd name="connsiteY12" fmla="*/ 52031 h 68507"/>
                <a:gd name="connsiteX13" fmla="*/ 52753 w 485806"/>
                <a:gd name="connsiteY13" fmla="*/ 45442 h 68507"/>
                <a:gd name="connsiteX14" fmla="*/ 40146 w 485806"/>
                <a:gd name="connsiteY14" fmla="*/ 37751 h 68507"/>
                <a:gd name="connsiteX15" fmla="*/ 28088 w 485806"/>
                <a:gd name="connsiteY15" fmla="*/ 28415 h 68507"/>
                <a:gd name="connsiteX16" fmla="*/ 16576 w 485806"/>
                <a:gd name="connsiteY16" fmla="*/ 18530 h 68507"/>
                <a:gd name="connsiteX17" fmla="*/ 6162 w 485806"/>
                <a:gd name="connsiteY17" fmla="*/ 7546 h 68507"/>
                <a:gd name="connsiteX18" fmla="*/ 0 w 485806"/>
                <a:gd name="connsiteY18" fmla="*/ 0 h 6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5806" h="68507">
                  <a:moveTo>
                    <a:pt x="0" y="0"/>
                  </a:moveTo>
                  <a:lnTo>
                    <a:pt x="485806" y="0"/>
                  </a:lnTo>
                  <a:lnTo>
                    <a:pt x="179375" y="64663"/>
                  </a:lnTo>
                  <a:lnTo>
                    <a:pt x="169509" y="66311"/>
                  </a:lnTo>
                  <a:lnTo>
                    <a:pt x="160190" y="67410"/>
                  </a:lnTo>
                  <a:lnTo>
                    <a:pt x="150871" y="67959"/>
                  </a:lnTo>
                  <a:lnTo>
                    <a:pt x="141552" y="68507"/>
                  </a:lnTo>
                  <a:lnTo>
                    <a:pt x="133330" y="67959"/>
                  </a:lnTo>
                  <a:lnTo>
                    <a:pt x="125657" y="67410"/>
                  </a:lnTo>
                  <a:lnTo>
                    <a:pt x="110308" y="65762"/>
                  </a:lnTo>
                  <a:lnTo>
                    <a:pt x="95509" y="62467"/>
                  </a:lnTo>
                  <a:lnTo>
                    <a:pt x="81257" y="58072"/>
                  </a:lnTo>
                  <a:lnTo>
                    <a:pt x="66456" y="52031"/>
                  </a:lnTo>
                  <a:lnTo>
                    <a:pt x="52753" y="45442"/>
                  </a:lnTo>
                  <a:lnTo>
                    <a:pt x="40146" y="37751"/>
                  </a:lnTo>
                  <a:lnTo>
                    <a:pt x="28088" y="28415"/>
                  </a:lnTo>
                  <a:lnTo>
                    <a:pt x="16576" y="18530"/>
                  </a:lnTo>
                  <a:lnTo>
                    <a:pt x="6162" y="75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5459952" y="3575542"/>
              <a:ext cx="323507" cy="254740"/>
            </a:xfrm>
            <a:custGeom>
              <a:avLst/>
              <a:gdLst>
                <a:gd name="connsiteX0" fmla="*/ 292147 w 323507"/>
                <a:gd name="connsiteY0" fmla="*/ 0 h 254740"/>
                <a:gd name="connsiteX1" fmla="*/ 295447 w 323507"/>
                <a:gd name="connsiteY1" fmla="*/ 550 h 254740"/>
                <a:gd name="connsiteX2" fmla="*/ 299299 w 323507"/>
                <a:gd name="connsiteY2" fmla="*/ 1099 h 254740"/>
                <a:gd name="connsiteX3" fmla="*/ 302601 w 323507"/>
                <a:gd name="connsiteY3" fmla="*/ 2200 h 254740"/>
                <a:gd name="connsiteX4" fmla="*/ 305352 w 323507"/>
                <a:gd name="connsiteY4" fmla="*/ 3851 h 254740"/>
                <a:gd name="connsiteX5" fmla="*/ 308652 w 323507"/>
                <a:gd name="connsiteY5" fmla="*/ 5501 h 254740"/>
                <a:gd name="connsiteX6" fmla="*/ 311403 w 323507"/>
                <a:gd name="connsiteY6" fmla="*/ 7152 h 254740"/>
                <a:gd name="connsiteX7" fmla="*/ 314705 w 323507"/>
                <a:gd name="connsiteY7" fmla="*/ 10453 h 254740"/>
                <a:gd name="connsiteX8" fmla="*/ 316905 w 323507"/>
                <a:gd name="connsiteY8" fmla="*/ 12654 h 254740"/>
                <a:gd name="connsiteX9" fmla="*/ 318556 w 323507"/>
                <a:gd name="connsiteY9" fmla="*/ 15405 h 254740"/>
                <a:gd name="connsiteX10" fmla="*/ 320207 w 323507"/>
                <a:gd name="connsiteY10" fmla="*/ 18705 h 254740"/>
                <a:gd name="connsiteX11" fmla="*/ 321856 w 323507"/>
                <a:gd name="connsiteY11" fmla="*/ 22008 h 254740"/>
                <a:gd name="connsiteX12" fmla="*/ 322956 w 323507"/>
                <a:gd name="connsiteY12" fmla="*/ 25309 h 254740"/>
                <a:gd name="connsiteX13" fmla="*/ 323507 w 323507"/>
                <a:gd name="connsiteY13" fmla="*/ 29710 h 254740"/>
                <a:gd name="connsiteX14" fmla="*/ 323507 w 323507"/>
                <a:gd name="connsiteY14" fmla="*/ 33561 h 254740"/>
                <a:gd name="connsiteX15" fmla="*/ 323507 w 323507"/>
                <a:gd name="connsiteY15" fmla="*/ 214025 h 254740"/>
                <a:gd name="connsiteX16" fmla="*/ 323507 w 323507"/>
                <a:gd name="connsiteY16" fmla="*/ 217876 h 254740"/>
                <a:gd name="connsiteX17" fmla="*/ 322956 w 323507"/>
                <a:gd name="connsiteY17" fmla="*/ 221727 h 254740"/>
                <a:gd name="connsiteX18" fmla="*/ 321856 w 323507"/>
                <a:gd name="connsiteY18" fmla="*/ 225580 h 254740"/>
                <a:gd name="connsiteX19" fmla="*/ 320756 w 323507"/>
                <a:gd name="connsiteY19" fmla="*/ 229431 h 254740"/>
                <a:gd name="connsiteX20" fmla="*/ 319105 w 323507"/>
                <a:gd name="connsiteY20" fmla="*/ 233282 h 254740"/>
                <a:gd name="connsiteX21" fmla="*/ 316905 w 323507"/>
                <a:gd name="connsiteY21" fmla="*/ 236583 h 254740"/>
                <a:gd name="connsiteX22" fmla="*/ 314705 w 323507"/>
                <a:gd name="connsiteY22" fmla="*/ 239884 h 254740"/>
                <a:gd name="connsiteX23" fmla="*/ 311403 w 323507"/>
                <a:gd name="connsiteY23" fmla="*/ 242636 h 254740"/>
                <a:gd name="connsiteX24" fmla="*/ 308652 w 323507"/>
                <a:gd name="connsiteY24" fmla="*/ 244836 h 254740"/>
                <a:gd name="connsiteX25" fmla="*/ 305901 w 323507"/>
                <a:gd name="connsiteY25" fmla="*/ 247037 h 254740"/>
                <a:gd name="connsiteX26" fmla="*/ 302601 w 323507"/>
                <a:gd name="connsiteY26" fmla="*/ 249237 h 254740"/>
                <a:gd name="connsiteX27" fmla="*/ 299299 w 323507"/>
                <a:gd name="connsiteY27" fmla="*/ 250889 h 254740"/>
                <a:gd name="connsiteX28" fmla="*/ 295447 w 323507"/>
                <a:gd name="connsiteY28" fmla="*/ 252538 h 254740"/>
                <a:gd name="connsiteX29" fmla="*/ 291047 w 323507"/>
                <a:gd name="connsiteY29" fmla="*/ 253639 h 254740"/>
                <a:gd name="connsiteX30" fmla="*/ 287196 w 323507"/>
                <a:gd name="connsiteY30" fmla="*/ 254189 h 254740"/>
                <a:gd name="connsiteX31" fmla="*/ 283345 w 323507"/>
                <a:gd name="connsiteY31" fmla="*/ 254740 h 254740"/>
                <a:gd name="connsiteX32" fmla="*/ 40163 w 323507"/>
                <a:gd name="connsiteY32" fmla="*/ 254740 h 254740"/>
                <a:gd name="connsiteX33" fmla="*/ 36312 w 323507"/>
                <a:gd name="connsiteY33" fmla="*/ 254189 h 254740"/>
                <a:gd name="connsiteX34" fmla="*/ 32461 w 323507"/>
                <a:gd name="connsiteY34" fmla="*/ 253639 h 254740"/>
                <a:gd name="connsiteX35" fmla="*/ 28609 w 323507"/>
                <a:gd name="connsiteY35" fmla="*/ 252538 h 254740"/>
                <a:gd name="connsiteX36" fmla="*/ 24209 w 323507"/>
                <a:gd name="connsiteY36" fmla="*/ 250889 h 254740"/>
                <a:gd name="connsiteX37" fmla="*/ 20907 w 323507"/>
                <a:gd name="connsiteY37" fmla="*/ 249237 h 254740"/>
                <a:gd name="connsiteX38" fmla="*/ 17607 w 323507"/>
                <a:gd name="connsiteY38" fmla="*/ 247037 h 254740"/>
                <a:gd name="connsiteX39" fmla="*/ 14856 w 323507"/>
                <a:gd name="connsiteY39" fmla="*/ 244836 h 254740"/>
                <a:gd name="connsiteX40" fmla="*/ 12105 w 323507"/>
                <a:gd name="connsiteY40" fmla="*/ 242636 h 254740"/>
                <a:gd name="connsiteX41" fmla="*/ 9353 w 323507"/>
                <a:gd name="connsiteY41" fmla="*/ 239884 h 254740"/>
                <a:gd name="connsiteX42" fmla="*/ 7153 w 323507"/>
                <a:gd name="connsiteY42" fmla="*/ 236583 h 254740"/>
                <a:gd name="connsiteX43" fmla="*/ 4402 w 323507"/>
                <a:gd name="connsiteY43" fmla="*/ 233282 h 254740"/>
                <a:gd name="connsiteX44" fmla="*/ 2751 w 323507"/>
                <a:gd name="connsiteY44" fmla="*/ 229431 h 254740"/>
                <a:gd name="connsiteX45" fmla="*/ 1651 w 323507"/>
                <a:gd name="connsiteY45" fmla="*/ 225580 h 254740"/>
                <a:gd name="connsiteX46" fmla="*/ 551 w 323507"/>
                <a:gd name="connsiteY46" fmla="*/ 221727 h 254740"/>
                <a:gd name="connsiteX47" fmla="*/ 0 w 323507"/>
                <a:gd name="connsiteY47" fmla="*/ 217876 h 254740"/>
                <a:gd name="connsiteX48" fmla="*/ 0 w 323507"/>
                <a:gd name="connsiteY48" fmla="*/ 214025 h 254740"/>
                <a:gd name="connsiteX49" fmla="*/ 0 w 323507"/>
                <a:gd name="connsiteY49" fmla="*/ 101235 h 254740"/>
                <a:gd name="connsiteX50" fmla="*/ 0 w 323507"/>
                <a:gd name="connsiteY50" fmla="*/ 97384 h 254740"/>
                <a:gd name="connsiteX51" fmla="*/ 551 w 323507"/>
                <a:gd name="connsiteY51" fmla="*/ 92982 h 254740"/>
                <a:gd name="connsiteX52" fmla="*/ 1651 w 323507"/>
                <a:gd name="connsiteY52" fmla="*/ 88580 h 254740"/>
                <a:gd name="connsiteX53" fmla="*/ 2751 w 323507"/>
                <a:gd name="connsiteY53" fmla="*/ 84179 h 254740"/>
                <a:gd name="connsiteX54" fmla="*/ 4402 w 323507"/>
                <a:gd name="connsiteY54" fmla="*/ 80878 h 254740"/>
                <a:gd name="connsiteX55" fmla="*/ 6602 w 323507"/>
                <a:gd name="connsiteY55" fmla="*/ 77027 h 254740"/>
                <a:gd name="connsiteX56" fmla="*/ 8803 w 323507"/>
                <a:gd name="connsiteY56" fmla="*/ 73726 h 254740"/>
                <a:gd name="connsiteX57" fmla="*/ 11004 w 323507"/>
                <a:gd name="connsiteY57" fmla="*/ 70424 h 254740"/>
                <a:gd name="connsiteX58" fmla="*/ 13754 w 323507"/>
                <a:gd name="connsiteY58" fmla="*/ 66572 h 254740"/>
                <a:gd name="connsiteX59" fmla="*/ 17056 w 323507"/>
                <a:gd name="connsiteY59" fmla="*/ 63822 h 254740"/>
                <a:gd name="connsiteX60" fmla="*/ 19807 w 323507"/>
                <a:gd name="connsiteY60" fmla="*/ 61072 h 254740"/>
                <a:gd name="connsiteX61" fmla="*/ 23658 w 323507"/>
                <a:gd name="connsiteY61" fmla="*/ 58870 h 254740"/>
                <a:gd name="connsiteX62" fmla="*/ 27509 w 323507"/>
                <a:gd name="connsiteY62" fmla="*/ 57219 h 254740"/>
                <a:gd name="connsiteX63" fmla="*/ 31360 w 323507"/>
                <a:gd name="connsiteY63" fmla="*/ 55019 h 254740"/>
                <a:gd name="connsiteX64" fmla="*/ 35212 w 323507"/>
                <a:gd name="connsiteY64" fmla="*/ 53918 h 254740"/>
                <a:gd name="connsiteX65" fmla="*/ 39614 w 323507"/>
                <a:gd name="connsiteY65" fmla="*/ 52819 h 254740"/>
                <a:gd name="connsiteX66" fmla="*/ 283894 w 323507"/>
                <a:gd name="connsiteY66" fmla="*/ 1099 h 254740"/>
                <a:gd name="connsiteX67" fmla="*/ 287745 w 323507"/>
                <a:gd name="connsiteY67" fmla="*/ 550 h 254740"/>
                <a:gd name="connsiteX68" fmla="*/ 292147 w 323507"/>
                <a:gd name="connsiteY68" fmla="*/ 0 h 25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23507" h="254740">
                  <a:moveTo>
                    <a:pt x="292147" y="0"/>
                  </a:moveTo>
                  <a:lnTo>
                    <a:pt x="295447" y="550"/>
                  </a:lnTo>
                  <a:lnTo>
                    <a:pt x="299299" y="1099"/>
                  </a:lnTo>
                  <a:lnTo>
                    <a:pt x="302601" y="2200"/>
                  </a:lnTo>
                  <a:lnTo>
                    <a:pt x="305352" y="3851"/>
                  </a:lnTo>
                  <a:lnTo>
                    <a:pt x="308652" y="5501"/>
                  </a:lnTo>
                  <a:lnTo>
                    <a:pt x="311403" y="7152"/>
                  </a:lnTo>
                  <a:lnTo>
                    <a:pt x="314705" y="10453"/>
                  </a:lnTo>
                  <a:lnTo>
                    <a:pt x="316905" y="12654"/>
                  </a:lnTo>
                  <a:lnTo>
                    <a:pt x="318556" y="15405"/>
                  </a:lnTo>
                  <a:lnTo>
                    <a:pt x="320207" y="18705"/>
                  </a:lnTo>
                  <a:lnTo>
                    <a:pt x="321856" y="22008"/>
                  </a:lnTo>
                  <a:lnTo>
                    <a:pt x="322956" y="25309"/>
                  </a:lnTo>
                  <a:lnTo>
                    <a:pt x="323507" y="29710"/>
                  </a:lnTo>
                  <a:lnTo>
                    <a:pt x="323507" y="33561"/>
                  </a:lnTo>
                  <a:lnTo>
                    <a:pt x="323507" y="214025"/>
                  </a:lnTo>
                  <a:lnTo>
                    <a:pt x="323507" y="217876"/>
                  </a:lnTo>
                  <a:lnTo>
                    <a:pt x="322956" y="221727"/>
                  </a:lnTo>
                  <a:lnTo>
                    <a:pt x="321856" y="225580"/>
                  </a:lnTo>
                  <a:lnTo>
                    <a:pt x="320756" y="229431"/>
                  </a:lnTo>
                  <a:lnTo>
                    <a:pt x="319105" y="233282"/>
                  </a:lnTo>
                  <a:lnTo>
                    <a:pt x="316905" y="236583"/>
                  </a:lnTo>
                  <a:lnTo>
                    <a:pt x="314705" y="239884"/>
                  </a:lnTo>
                  <a:lnTo>
                    <a:pt x="311403" y="242636"/>
                  </a:lnTo>
                  <a:lnTo>
                    <a:pt x="308652" y="244836"/>
                  </a:lnTo>
                  <a:lnTo>
                    <a:pt x="305901" y="247037"/>
                  </a:lnTo>
                  <a:lnTo>
                    <a:pt x="302601" y="249237"/>
                  </a:lnTo>
                  <a:lnTo>
                    <a:pt x="299299" y="250889"/>
                  </a:lnTo>
                  <a:lnTo>
                    <a:pt x="295447" y="252538"/>
                  </a:lnTo>
                  <a:lnTo>
                    <a:pt x="291047" y="253639"/>
                  </a:lnTo>
                  <a:lnTo>
                    <a:pt x="287196" y="254189"/>
                  </a:lnTo>
                  <a:lnTo>
                    <a:pt x="283345" y="254740"/>
                  </a:lnTo>
                  <a:lnTo>
                    <a:pt x="40163" y="254740"/>
                  </a:lnTo>
                  <a:lnTo>
                    <a:pt x="36312" y="254189"/>
                  </a:lnTo>
                  <a:lnTo>
                    <a:pt x="32461" y="253639"/>
                  </a:lnTo>
                  <a:lnTo>
                    <a:pt x="28609" y="252538"/>
                  </a:lnTo>
                  <a:lnTo>
                    <a:pt x="24209" y="250889"/>
                  </a:lnTo>
                  <a:lnTo>
                    <a:pt x="20907" y="249237"/>
                  </a:lnTo>
                  <a:lnTo>
                    <a:pt x="17607" y="247037"/>
                  </a:lnTo>
                  <a:lnTo>
                    <a:pt x="14856" y="244836"/>
                  </a:lnTo>
                  <a:lnTo>
                    <a:pt x="12105" y="242636"/>
                  </a:lnTo>
                  <a:lnTo>
                    <a:pt x="9353" y="239884"/>
                  </a:lnTo>
                  <a:lnTo>
                    <a:pt x="7153" y="236583"/>
                  </a:lnTo>
                  <a:lnTo>
                    <a:pt x="4402" y="233282"/>
                  </a:lnTo>
                  <a:lnTo>
                    <a:pt x="2751" y="229431"/>
                  </a:lnTo>
                  <a:lnTo>
                    <a:pt x="1651" y="225580"/>
                  </a:lnTo>
                  <a:lnTo>
                    <a:pt x="551" y="221727"/>
                  </a:lnTo>
                  <a:lnTo>
                    <a:pt x="0" y="217876"/>
                  </a:lnTo>
                  <a:lnTo>
                    <a:pt x="0" y="214025"/>
                  </a:lnTo>
                  <a:lnTo>
                    <a:pt x="0" y="101235"/>
                  </a:lnTo>
                  <a:lnTo>
                    <a:pt x="0" y="97384"/>
                  </a:lnTo>
                  <a:lnTo>
                    <a:pt x="551" y="92982"/>
                  </a:lnTo>
                  <a:lnTo>
                    <a:pt x="1651" y="88580"/>
                  </a:lnTo>
                  <a:lnTo>
                    <a:pt x="2751" y="84179"/>
                  </a:lnTo>
                  <a:lnTo>
                    <a:pt x="4402" y="80878"/>
                  </a:lnTo>
                  <a:lnTo>
                    <a:pt x="6602" y="77027"/>
                  </a:lnTo>
                  <a:lnTo>
                    <a:pt x="8803" y="73726"/>
                  </a:lnTo>
                  <a:lnTo>
                    <a:pt x="11004" y="70424"/>
                  </a:lnTo>
                  <a:lnTo>
                    <a:pt x="13754" y="66572"/>
                  </a:lnTo>
                  <a:lnTo>
                    <a:pt x="17056" y="63822"/>
                  </a:lnTo>
                  <a:lnTo>
                    <a:pt x="19807" y="61072"/>
                  </a:lnTo>
                  <a:lnTo>
                    <a:pt x="23658" y="58870"/>
                  </a:lnTo>
                  <a:lnTo>
                    <a:pt x="27509" y="57219"/>
                  </a:lnTo>
                  <a:lnTo>
                    <a:pt x="31360" y="55019"/>
                  </a:lnTo>
                  <a:lnTo>
                    <a:pt x="35212" y="53918"/>
                  </a:lnTo>
                  <a:lnTo>
                    <a:pt x="39614" y="52819"/>
                  </a:lnTo>
                  <a:lnTo>
                    <a:pt x="283894" y="1099"/>
                  </a:lnTo>
                  <a:lnTo>
                    <a:pt x="287745" y="550"/>
                  </a:lnTo>
                  <a:lnTo>
                    <a:pt x="2921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 19"/>
            <p:cNvSpPr/>
            <p:nvPr/>
          </p:nvSpPr>
          <p:spPr>
            <a:xfrm>
              <a:off x="5413345" y="3912455"/>
              <a:ext cx="642968" cy="597129"/>
            </a:xfrm>
            <a:custGeom>
              <a:avLst/>
              <a:gdLst>
                <a:gd name="connsiteX0" fmla="*/ 1646 w 642968"/>
                <a:gd name="connsiteY0" fmla="*/ 0 h 597129"/>
                <a:gd name="connsiteX1" fmla="*/ 642968 w 642968"/>
                <a:gd name="connsiteY1" fmla="*/ 0 h 597129"/>
                <a:gd name="connsiteX2" fmla="*/ 642968 w 642968"/>
                <a:gd name="connsiteY2" fmla="*/ 597129 h 597129"/>
                <a:gd name="connsiteX3" fmla="*/ 184309 w 642968"/>
                <a:gd name="connsiteY3" fmla="*/ 597129 h 597129"/>
                <a:gd name="connsiteX4" fmla="*/ 173887 w 642968"/>
                <a:gd name="connsiteY4" fmla="*/ 585667 h 597129"/>
                <a:gd name="connsiteX5" fmla="*/ 163464 w 642968"/>
                <a:gd name="connsiteY5" fmla="*/ 573660 h 597129"/>
                <a:gd name="connsiteX6" fmla="*/ 153591 w 642968"/>
                <a:gd name="connsiteY6" fmla="*/ 562198 h 597129"/>
                <a:gd name="connsiteX7" fmla="*/ 143718 w 642968"/>
                <a:gd name="connsiteY7" fmla="*/ 549644 h 597129"/>
                <a:gd name="connsiteX8" fmla="*/ 133843 w 642968"/>
                <a:gd name="connsiteY8" fmla="*/ 537090 h 597129"/>
                <a:gd name="connsiteX9" fmla="*/ 125066 w 642968"/>
                <a:gd name="connsiteY9" fmla="*/ 524535 h 597129"/>
                <a:gd name="connsiteX10" fmla="*/ 116290 w 642968"/>
                <a:gd name="connsiteY10" fmla="*/ 511436 h 597129"/>
                <a:gd name="connsiteX11" fmla="*/ 107513 w 642968"/>
                <a:gd name="connsiteY11" fmla="*/ 497791 h 597129"/>
                <a:gd name="connsiteX12" fmla="*/ 99286 w 642968"/>
                <a:gd name="connsiteY12" fmla="*/ 485237 h 597129"/>
                <a:gd name="connsiteX13" fmla="*/ 91057 w 642968"/>
                <a:gd name="connsiteY13" fmla="*/ 471045 h 597129"/>
                <a:gd name="connsiteX14" fmla="*/ 83377 w 642968"/>
                <a:gd name="connsiteY14" fmla="*/ 457399 h 597129"/>
                <a:gd name="connsiteX15" fmla="*/ 76246 w 642968"/>
                <a:gd name="connsiteY15" fmla="*/ 443754 h 597129"/>
                <a:gd name="connsiteX16" fmla="*/ 68568 w 642968"/>
                <a:gd name="connsiteY16" fmla="*/ 429562 h 597129"/>
                <a:gd name="connsiteX17" fmla="*/ 61985 w 642968"/>
                <a:gd name="connsiteY17" fmla="*/ 414825 h 597129"/>
                <a:gd name="connsiteX18" fmla="*/ 55951 w 642968"/>
                <a:gd name="connsiteY18" fmla="*/ 400634 h 597129"/>
                <a:gd name="connsiteX19" fmla="*/ 49369 w 642968"/>
                <a:gd name="connsiteY19" fmla="*/ 385897 h 597129"/>
                <a:gd name="connsiteX20" fmla="*/ 43883 w 642968"/>
                <a:gd name="connsiteY20" fmla="*/ 371160 h 597129"/>
                <a:gd name="connsiteX21" fmla="*/ 38398 w 642968"/>
                <a:gd name="connsiteY21" fmla="*/ 355876 h 597129"/>
                <a:gd name="connsiteX22" fmla="*/ 33460 w 642968"/>
                <a:gd name="connsiteY22" fmla="*/ 341139 h 597129"/>
                <a:gd name="connsiteX23" fmla="*/ 27975 w 642968"/>
                <a:gd name="connsiteY23" fmla="*/ 325857 h 597129"/>
                <a:gd name="connsiteX24" fmla="*/ 24136 w 642968"/>
                <a:gd name="connsiteY24" fmla="*/ 310028 h 597129"/>
                <a:gd name="connsiteX25" fmla="*/ 19748 w 642968"/>
                <a:gd name="connsiteY25" fmla="*/ 294198 h 597129"/>
                <a:gd name="connsiteX26" fmla="*/ 16456 w 642968"/>
                <a:gd name="connsiteY26" fmla="*/ 278916 h 597129"/>
                <a:gd name="connsiteX27" fmla="*/ 13165 w 642968"/>
                <a:gd name="connsiteY27" fmla="*/ 262540 h 597129"/>
                <a:gd name="connsiteX28" fmla="*/ 9873 w 642968"/>
                <a:gd name="connsiteY28" fmla="*/ 246713 h 597129"/>
                <a:gd name="connsiteX29" fmla="*/ 7131 w 642968"/>
                <a:gd name="connsiteY29" fmla="*/ 230337 h 597129"/>
                <a:gd name="connsiteX30" fmla="*/ 4937 w 642968"/>
                <a:gd name="connsiteY30" fmla="*/ 213962 h 597129"/>
                <a:gd name="connsiteX31" fmla="*/ 3292 w 642968"/>
                <a:gd name="connsiteY31" fmla="*/ 197588 h 597129"/>
                <a:gd name="connsiteX32" fmla="*/ 2195 w 642968"/>
                <a:gd name="connsiteY32" fmla="*/ 181214 h 597129"/>
                <a:gd name="connsiteX33" fmla="*/ 1097 w 642968"/>
                <a:gd name="connsiteY33" fmla="*/ 164292 h 597129"/>
                <a:gd name="connsiteX34" fmla="*/ 549 w 642968"/>
                <a:gd name="connsiteY34" fmla="*/ 147373 h 597129"/>
                <a:gd name="connsiteX35" fmla="*/ 0 w 642968"/>
                <a:gd name="connsiteY35" fmla="*/ 130451 h 597129"/>
                <a:gd name="connsiteX36" fmla="*/ 549 w 642968"/>
                <a:gd name="connsiteY36" fmla="*/ 63316 h 597129"/>
                <a:gd name="connsiteX37" fmla="*/ 1646 w 642968"/>
                <a:gd name="connsiteY37" fmla="*/ 0 h 59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2968" h="597129">
                  <a:moveTo>
                    <a:pt x="1646" y="0"/>
                  </a:moveTo>
                  <a:lnTo>
                    <a:pt x="642968" y="0"/>
                  </a:lnTo>
                  <a:lnTo>
                    <a:pt x="642968" y="597129"/>
                  </a:lnTo>
                  <a:lnTo>
                    <a:pt x="184309" y="597129"/>
                  </a:lnTo>
                  <a:lnTo>
                    <a:pt x="173887" y="585667"/>
                  </a:lnTo>
                  <a:lnTo>
                    <a:pt x="163464" y="573660"/>
                  </a:lnTo>
                  <a:lnTo>
                    <a:pt x="153591" y="562198"/>
                  </a:lnTo>
                  <a:lnTo>
                    <a:pt x="143718" y="549644"/>
                  </a:lnTo>
                  <a:lnTo>
                    <a:pt x="133843" y="537090"/>
                  </a:lnTo>
                  <a:lnTo>
                    <a:pt x="125066" y="524535"/>
                  </a:lnTo>
                  <a:lnTo>
                    <a:pt x="116290" y="511436"/>
                  </a:lnTo>
                  <a:lnTo>
                    <a:pt x="107513" y="497791"/>
                  </a:lnTo>
                  <a:lnTo>
                    <a:pt x="99286" y="485237"/>
                  </a:lnTo>
                  <a:lnTo>
                    <a:pt x="91057" y="471045"/>
                  </a:lnTo>
                  <a:lnTo>
                    <a:pt x="83377" y="457399"/>
                  </a:lnTo>
                  <a:lnTo>
                    <a:pt x="76246" y="443754"/>
                  </a:lnTo>
                  <a:lnTo>
                    <a:pt x="68568" y="429562"/>
                  </a:lnTo>
                  <a:lnTo>
                    <a:pt x="61985" y="414825"/>
                  </a:lnTo>
                  <a:lnTo>
                    <a:pt x="55951" y="400634"/>
                  </a:lnTo>
                  <a:lnTo>
                    <a:pt x="49369" y="385897"/>
                  </a:lnTo>
                  <a:lnTo>
                    <a:pt x="43883" y="371160"/>
                  </a:lnTo>
                  <a:lnTo>
                    <a:pt x="38398" y="355876"/>
                  </a:lnTo>
                  <a:lnTo>
                    <a:pt x="33460" y="341139"/>
                  </a:lnTo>
                  <a:lnTo>
                    <a:pt x="27975" y="325857"/>
                  </a:lnTo>
                  <a:lnTo>
                    <a:pt x="24136" y="310028"/>
                  </a:lnTo>
                  <a:lnTo>
                    <a:pt x="19748" y="294198"/>
                  </a:lnTo>
                  <a:lnTo>
                    <a:pt x="16456" y="278916"/>
                  </a:lnTo>
                  <a:lnTo>
                    <a:pt x="13165" y="262540"/>
                  </a:lnTo>
                  <a:lnTo>
                    <a:pt x="9873" y="246713"/>
                  </a:lnTo>
                  <a:lnTo>
                    <a:pt x="7131" y="230337"/>
                  </a:lnTo>
                  <a:lnTo>
                    <a:pt x="4937" y="213962"/>
                  </a:lnTo>
                  <a:lnTo>
                    <a:pt x="3292" y="197588"/>
                  </a:lnTo>
                  <a:lnTo>
                    <a:pt x="2195" y="181214"/>
                  </a:lnTo>
                  <a:lnTo>
                    <a:pt x="1097" y="164292"/>
                  </a:lnTo>
                  <a:lnTo>
                    <a:pt x="549" y="147373"/>
                  </a:lnTo>
                  <a:lnTo>
                    <a:pt x="0" y="130451"/>
                  </a:lnTo>
                  <a:lnTo>
                    <a:pt x="549" y="63316"/>
                  </a:lnTo>
                  <a:lnTo>
                    <a:pt x="164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任意多边形 16"/>
            <p:cNvSpPr/>
            <p:nvPr/>
          </p:nvSpPr>
          <p:spPr>
            <a:xfrm>
              <a:off x="5605257" y="4591758"/>
              <a:ext cx="451057" cy="191739"/>
            </a:xfrm>
            <a:custGeom>
              <a:avLst/>
              <a:gdLst>
                <a:gd name="connsiteX0" fmla="*/ 94364 w 451057"/>
                <a:gd name="connsiteY0" fmla="*/ 0 h 191739"/>
                <a:gd name="connsiteX1" fmla="*/ 451057 w 451057"/>
                <a:gd name="connsiteY1" fmla="*/ 0 h 191739"/>
                <a:gd name="connsiteX2" fmla="*/ 451057 w 451057"/>
                <a:gd name="connsiteY2" fmla="*/ 191739 h 191739"/>
                <a:gd name="connsiteX3" fmla="*/ 94364 w 451057"/>
                <a:gd name="connsiteY3" fmla="*/ 191739 h 191739"/>
                <a:gd name="connsiteX4" fmla="*/ 84488 w 451057"/>
                <a:gd name="connsiteY4" fmla="*/ 191196 h 191739"/>
                <a:gd name="connsiteX5" fmla="*/ 75709 w 451057"/>
                <a:gd name="connsiteY5" fmla="*/ 189560 h 191739"/>
                <a:gd name="connsiteX6" fmla="*/ 66933 w 451057"/>
                <a:gd name="connsiteY6" fmla="*/ 187382 h 191739"/>
                <a:gd name="connsiteX7" fmla="*/ 57605 w 451057"/>
                <a:gd name="connsiteY7" fmla="*/ 183569 h 191739"/>
                <a:gd name="connsiteX8" fmla="*/ 49376 w 451057"/>
                <a:gd name="connsiteY8" fmla="*/ 179756 h 191739"/>
                <a:gd name="connsiteX9" fmla="*/ 41695 w 451057"/>
                <a:gd name="connsiteY9" fmla="*/ 175398 h 191739"/>
                <a:gd name="connsiteX10" fmla="*/ 34564 w 451057"/>
                <a:gd name="connsiteY10" fmla="*/ 169950 h 191739"/>
                <a:gd name="connsiteX11" fmla="*/ 27981 w 451057"/>
                <a:gd name="connsiteY11" fmla="*/ 163414 h 191739"/>
                <a:gd name="connsiteX12" fmla="*/ 21396 w 451057"/>
                <a:gd name="connsiteY12" fmla="*/ 156879 h 191739"/>
                <a:gd name="connsiteX13" fmla="*/ 15911 w 451057"/>
                <a:gd name="connsiteY13" fmla="*/ 149252 h 191739"/>
                <a:gd name="connsiteX14" fmla="*/ 11521 w 451057"/>
                <a:gd name="connsiteY14" fmla="*/ 141082 h 191739"/>
                <a:gd name="connsiteX15" fmla="*/ 7680 w 451057"/>
                <a:gd name="connsiteY15" fmla="*/ 132911 h 191739"/>
                <a:gd name="connsiteX16" fmla="*/ 3841 w 451057"/>
                <a:gd name="connsiteY16" fmla="*/ 124195 h 191739"/>
                <a:gd name="connsiteX17" fmla="*/ 1646 w 451057"/>
                <a:gd name="connsiteY17" fmla="*/ 114935 h 191739"/>
                <a:gd name="connsiteX18" fmla="*/ 0 w 451057"/>
                <a:gd name="connsiteY18" fmla="*/ 105675 h 191739"/>
                <a:gd name="connsiteX19" fmla="*/ 0 w 451057"/>
                <a:gd name="connsiteY19" fmla="*/ 95871 h 191739"/>
                <a:gd name="connsiteX20" fmla="*/ 0 w 451057"/>
                <a:gd name="connsiteY20" fmla="*/ 86065 h 191739"/>
                <a:gd name="connsiteX21" fmla="*/ 1646 w 451057"/>
                <a:gd name="connsiteY21" fmla="*/ 76261 h 191739"/>
                <a:gd name="connsiteX22" fmla="*/ 3841 w 451057"/>
                <a:gd name="connsiteY22" fmla="*/ 67546 h 191739"/>
                <a:gd name="connsiteX23" fmla="*/ 7680 w 451057"/>
                <a:gd name="connsiteY23" fmla="*/ 58285 h 191739"/>
                <a:gd name="connsiteX24" fmla="*/ 11521 w 451057"/>
                <a:gd name="connsiteY24" fmla="*/ 50114 h 191739"/>
                <a:gd name="connsiteX25" fmla="*/ 15911 w 451057"/>
                <a:gd name="connsiteY25" fmla="*/ 41944 h 191739"/>
                <a:gd name="connsiteX26" fmla="*/ 21396 w 451057"/>
                <a:gd name="connsiteY26" fmla="*/ 34863 h 191739"/>
                <a:gd name="connsiteX27" fmla="*/ 27981 w 451057"/>
                <a:gd name="connsiteY27" fmla="*/ 28325 h 191739"/>
                <a:gd name="connsiteX28" fmla="*/ 34564 w 451057"/>
                <a:gd name="connsiteY28" fmla="*/ 21789 h 191739"/>
                <a:gd name="connsiteX29" fmla="*/ 41695 w 451057"/>
                <a:gd name="connsiteY29" fmla="*/ 16342 h 191739"/>
                <a:gd name="connsiteX30" fmla="*/ 49376 w 451057"/>
                <a:gd name="connsiteY30" fmla="*/ 11440 h 191739"/>
                <a:gd name="connsiteX31" fmla="*/ 57605 w 451057"/>
                <a:gd name="connsiteY31" fmla="*/ 7627 h 191739"/>
                <a:gd name="connsiteX32" fmla="*/ 66933 w 451057"/>
                <a:gd name="connsiteY32" fmla="*/ 3814 h 191739"/>
                <a:gd name="connsiteX33" fmla="*/ 75709 w 451057"/>
                <a:gd name="connsiteY33" fmla="*/ 1634 h 191739"/>
                <a:gd name="connsiteX34" fmla="*/ 84488 w 451057"/>
                <a:gd name="connsiteY34" fmla="*/ 546 h 191739"/>
                <a:gd name="connsiteX35" fmla="*/ 94364 w 451057"/>
                <a:gd name="connsiteY35" fmla="*/ 0 h 1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1057" h="191739">
                  <a:moveTo>
                    <a:pt x="94364" y="0"/>
                  </a:moveTo>
                  <a:lnTo>
                    <a:pt x="451057" y="0"/>
                  </a:lnTo>
                  <a:lnTo>
                    <a:pt x="451057" y="191739"/>
                  </a:lnTo>
                  <a:lnTo>
                    <a:pt x="94364" y="191739"/>
                  </a:lnTo>
                  <a:lnTo>
                    <a:pt x="84488" y="191196"/>
                  </a:lnTo>
                  <a:lnTo>
                    <a:pt x="75709" y="189560"/>
                  </a:lnTo>
                  <a:lnTo>
                    <a:pt x="66933" y="187382"/>
                  </a:lnTo>
                  <a:lnTo>
                    <a:pt x="57605" y="183569"/>
                  </a:lnTo>
                  <a:lnTo>
                    <a:pt x="49376" y="179756"/>
                  </a:lnTo>
                  <a:lnTo>
                    <a:pt x="41695" y="175398"/>
                  </a:lnTo>
                  <a:lnTo>
                    <a:pt x="34564" y="169950"/>
                  </a:lnTo>
                  <a:lnTo>
                    <a:pt x="27981" y="163414"/>
                  </a:lnTo>
                  <a:lnTo>
                    <a:pt x="21396" y="156879"/>
                  </a:lnTo>
                  <a:lnTo>
                    <a:pt x="15911" y="149252"/>
                  </a:lnTo>
                  <a:lnTo>
                    <a:pt x="11521" y="141082"/>
                  </a:lnTo>
                  <a:lnTo>
                    <a:pt x="7680" y="132911"/>
                  </a:lnTo>
                  <a:lnTo>
                    <a:pt x="3841" y="124195"/>
                  </a:lnTo>
                  <a:lnTo>
                    <a:pt x="1646" y="114935"/>
                  </a:lnTo>
                  <a:lnTo>
                    <a:pt x="0" y="105675"/>
                  </a:lnTo>
                  <a:lnTo>
                    <a:pt x="0" y="95871"/>
                  </a:lnTo>
                  <a:lnTo>
                    <a:pt x="0" y="86065"/>
                  </a:lnTo>
                  <a:lnTo>
                    <a:pt x="1646" y="76261"/>
                  </a:lnTo>
                  <a:lnTo>
                    <a:pt x="3841" y="67546"/>
                  </a:lnTo>
                  <a:lnTo>
                    <a:pt x="7680" y="58285"/>
                  </a:lnTo>
                  <a:lnTo>
                    <a:pt x="11521" y="50114"/>
                  </a:lnTo>
                  <a:lnTo>
                    <a:pt x="15911" y="41944"/>
                  </a:lnTo>
                  <a:lnTo>
                    <a:pt x="21396" y="34863"/>
                  </a:lnTo>
                  <a:lnTo>
                    <a:pt x="27981" y="28325"/>
                  </a:lnTo>
                  <a:lnTo>
                    <a:pt x="34564" y="21789"/>
                  </a:lnTo>
                  <a:lnTo>
                    <a:pt x="41695" y="16342"/>
                  </a:lnTo>
                  <a:lnTo>
                    <a:pt x="49376" y="11440"/>
                  </a:lnTo>
                  <a:lnTo>
                    <a:pt x="57605" y="7627"/>
                  </a:lnTo>
                  <a:lnTo>
                    <a:pt x="66933" y="3814"/>
                  </a:lnTo>
                  <a:lnTo>
                    <a:pt x="75709" y="1634"/>
                  </a:lnTo>
                  <a:lnTo>
                    <a:pt x="84488" y="546"/>
                  </a:lnTo>
                  <a:lnTo>
                    <a:pt x="9436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任意多边形 13"/>
            <p:cNvSpPr/>
            <p:nvPr/>
          </p:nvSpPr>
          <p:spPr>
            <a:xfrm>
              <a:off x="5605257" y="4846498"/>
              <a:ext cx="451057" cy="191739"/>
            </a:xfrm>
            <a:custGeom>
              <a:avLst/>
              <a:gdLst>
                <a:gd name="connsiteX0" fmla="*/ 94364 w 451057"/>
                <a:gd name="connsiteY0" fmla="*/ 0 h 191739"/>
                <a:gd name="connsiteX1" fmla="*/ 451057 w 451057"/>
                <a:gd name="connsiteY1" fmla="*/ 0 h 191739"/>
                <a:gd name="connsiteX2" fmla="*/ 451057 w 451057"/>
                <a:gd name="connsiteY2" fmla="*/ 191739 h 191739"/>
                <a:gd name="connsiteX3" fmla="*/ 94364 w 451057"/>
                <a:gd name="connsiteY3" fmla="*/ 191739 h 191739"/>
                <a:gd name="connsiteX4" fmla="*/ 84488 w 451057"/>
                <a:gd name="connsiteY4" fmla="*/ 191194 h 191739"/>
                <a:gd name="connsiteX5" fmla="*/ 75709 w 451057"/>
                <a:gd name="connsiteY5" fmla="*/ 190100 h 191739"/>
                <a:gd name="connsiteX6" fmla="*/ 66933 w 451057"/>
                <a:gd name="connsiteY6" fmla="*/ 187368 h 191739"/>
                <a:gd name="connsiteX7" fmla="*/ 57605 w 451057"/>
                <a:gd name="connsiteY7" fmla="*/ 184639 h 191739"/>
                <a:gd name="connsiteX8" fmla="*/ 49376 w 451057"/>
                <a:gd name="connsiteY8" fmla="*/ 180268 h 191739"/>
                <a:gd name="connsiteX9" fmla="*/ 41695 w 451057"/>
                <a:gd name="connsiteY9" fmla="*/ 175898 h 191739"/>
                <a:gd name="connsiteX10" fmla="*/ 34564 w 451057"/>
                <a:gd name="connsiteY10" fmla="*/ 169888 h 191739"/>
                <a:gd name="connsiteX11" fmla="*/ 27981 w 451057"/>
                <a:gd name="connsiteY11" fmla="*/ 163880 h 191739"/>
                <a:gd name="connsiteX12" fmla="*/ 21396 w 451057"/>
                <a:gd name="connsiteY12" fmla="*/ 157325 h 191739"/>
                <a:gd name="connsiteX13" fmla="*/ 15911 w 451057"/>
                <a:gd name="connsiteY13" fmla="*/ 149676 h 191739"/>
                <a:gd name="connsiteX14" fmla="*/ 11521 w 451057"/>
                <a:gd name="connsiteY14" fmla="*/ 142029 h 191739"/>
                <a:gd name="connsiteX15" fmla="*/ 7680 w 451057"/>
                <a:gd name="connsiteY15" fmla="*/ 133290 h 191739"/>
                <a:gd name="connsiteX16" fmla="*/ 3841 w 451057"/>
                <a:gd name="connsiteY16" fmla="*/ 124549 h 191739"/>
                <a:gd name="connsiteX17" fmla="*/ 1646 w 451057"/>
                <a:gd name="connsiteY17" fmla="*/ 115262 h 191739"/>
                <a:gd name="connsiteX18" fmla="*/ 0 w 451057"/>
                <a:gd name="connsiteY18" fmla="*/ 105429 h 191739"/>
                <a:gd name="connsiteX19" fmla="*/ 0 w 451057"/>
                <a:gd name="connsiteY19" fmla="*/ 96143 h 191739"/>
                <a:gd name="connsiteX20" fmla="*/ 0 w 451057"/>
                <a:gd name="connsiteY20" fmla="*/ 85764 h 191739"/>
                <a:gd name="connsiteX21" fmla="*/ 1646 w 451057"/>
                <a:gd name="connsiteY21" fmla="*/ 76478 h 191739"/>
                <a:gd name="connsiteX22" fmla="*/ 3841 w 451057"/>
                <a:gd name="connsiteY22" fmla="*/ 67190 h 191739"/>
                <a:gd name="connsiteX23" fmla="*/ 7680 w 451057"/>
                <a:gd name="connsiteY23" fmla="*/ 58451 h 191739"/>
                <a:gd name="connsiteX24" fmla="*/ 11521 w 451057"/>
                <a:gd name="connsiteY24" fmla="*/ 49710 h 191739"/>
                <a:gd name="connsiteX25" fmla="*/ 15911 w 451057"/>
                <a:gd name="connsiteY25" fmla="*/ 42063 h 191739"/>
                <a:gd name="connsiteX26" fmla="*/ 21396 w 451057"/>
                <a:gd name="connsiteY26" fmla="*/ 34961 h 191739"/>
                <a:gd name="connsiteX27" fmla="*/ 27981 w 451057"/>
                <a:gd name="connsiteY27" fmla="*/ 27861 h 191739"/>
                <a:gd name="connsiteX28" fmla="*/ 34564 w 451057"/>
                <a:gd name="connsiteY28" fmla="*/ 21851 h 191739"/>
                <a:gd name="connsiteX29" fmla="*/ 41695 w 451057"/>
                <a:gd name="connsiteY29" fmla="*/ 16388 h 191739"/>
                <a:gd name="connsiteX30" fmla="*/ 49376 w 451057"/>
                <a:gd name="connsiteY30" fmla="*/ 10925 h 191739"/>
                <a:gd name="connsiteX31" fmla="*/ 57605 w 451057"/>
                <a:gd name="connsiteY31" fmla="*/ 7102 h 191739"/>
                <a:gd name="connsiteX32" fmla="*/ 66933 w 451057"/>
                <a:gd name="connsiteY32" fmla="*/ 4371 h 191739"/>
                <a:gd name="connsiteX33" fmla="*/ 75709 w 451057"/>
                <a:gd name="connsiteY33" fmla="*/ 1639 h 191739"/>
                <a:gd name="connsiteX34" fmla="*/ 84488 w 451057"/>
                <a:gd name="connsiteY34" fmla="*/ 547 h 191739"/>
                <a:gd name="connsiteX35" fmla="*/ 94364 w 451057"/>
                <a:gd name="connsiteY35" fmla="*/ 0 h 1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1057" h="191739">
                  <a:moveTo>
                    <a:pt x="94364" y="0"/>
                  </a:moveTo>
                  <a:lnTo>
                    <a:pt x="451057" y="0"/>
                  </a:lnTo>
                  <a:lnTo>
                    <a:pt x="451057" y="191739"/>
                  </a:lnTo>
                  <a:lnTo>
                    <a:pt x="94364" y="191739"/>
                  </a:lnTo>
                  <a:lnTo>
                    <a:pt x="84488" y="191194"/>
                  </a:lnTo>
                  <a:lnTo>
                    <a:pt x="75709" y="190100"/>
                  </a:lnTo>
                  <a:lnTo>
                    <a:pt x="66933" y="187368"/>
                  </a:lnTo>
                  <a:lnTo>
                    <a:pt x="57605" y="184639"/>
                  </a:lnTo>
                  <a:lnTo>
                    <a:pt x="49376" y="180268"/>
                  </a:lnTo>
                  <a:lnTo>
                    <a:pt x="41695" y="175898"/>
                  </a:lnTo>
                  <a:lnTo>
                    <a:pt x="34564" y="169888"/>
                  </a:lnTo>
                  <a:lnTo>
                    <a:pt x="27981" y="163880"/>
                  </a:lnTo>
                  <a:lnTo>
                    <a:pt x="21396" y="157325"/>
                  </a:lnTo>
                  <a:lnTo>
                    <a:pt x="15911" y="149676"/>
                  </a:lnTo>
                  <a:lnTo>
                    <a:pt x="11521" y="142029"/>
                  </a:lnTo>
                  <a:lnTo>
                    <a:pt x="7680" y="133290"/>
                  </a:lnTo>
                  <a:lnTo>
                    <a:pt x="3841" y="124549"/>
                  </a:lnTo>
                  <a:lnTo>
                    <a:pt x="1646" y="115262"/>
                  </a:lnTo>
                  <a:lnTo>
                    <a:pt x="0" y="105429"/>
                  </a:lnTo>
                  <a:lnTo>
                    <a:pt x="0" y="96143"/>
                  </a:lnTo>
                  <a:lnTo>
                    <a:pt x="0" y="85764"/>
                  </a:lnTo>
                  <a:lnTo>
                    <a:pt x="1646" y="76478"/>
                  </a:lnTo>
                  <a:lnTo>
                    <a:pt x="3841" y="67190"/>
                  </a:lnTo>
                  <a:lnTo>
                    <a:pt x="7680" y="58451"/>
                  </a:lnTo>
                  <a:lnTo>
                    <a:pt x="11521" y="49710"/>
                  </a:lnTo>
                  <a:lnTo>
                    <a:pt x="15911" y="42063"/>
                  </a:lnTo>
                  <a:lnTo>
                    <a:pt x="21396" y="34961"/>
                  </a:lnTo>
                  <a:lnTo>
                    <a:pt x="27981" y="27861"/>
                  </a:lnTo>
                  <a:lnTo>
                    <a:pt x="34564" y="21851"/>
                  </a:lnTo>
                  <a:lnTo>
                    <a:pt x="41695" y="16388"/>
                  </a:lnTo>
                  <a:lnTo>
                    <a:pt x="49376" y="10925"/>
                  </a:lnTo>
                  <a:lnTo>
                    <a:pt x="57605" y="7102"/>
                  </a:lnTo>
                  <a:lnTo>
                    <a:pt x="66933" y="4371"/>
                  </a:lnTo>
                  <a:lnTo>
                    <a:pt x="75709" y="1639"/>
                  </a:lnTo>
                  <a:lnTo>
                    <a:pt x="84488" y="547"/>
                  </a:lnTo>
                  <a:lnTo>
                    <a:pt x="9436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 8"/>
            <p:cNvSpPr/>
            <p:nvPr/>
          </p:nvSpPr>
          <p:spPr>
            <a:xfrm>
              <a:off x="5753303" y="5120411"/>
              <a:ext cx="303011" cy="247817"/>
            </a:xfrm>
            <a:custGeom>
              <a:avLst/>
              <a:gdLst>
                <a:gd name="connsiteX0" fmla="*/ 0 w 303011"/>
                <a:gd name="connsiteY0" fmla="*/ 0 h 247817"/>
                <a:gd name="connsiteX1" fmla="*/ 303011 w 303011"/>
                <a:gd name="connsiteY1" fmla="*/ 0 h 247817"/>
                <a:gd name="connsiteX2" fmla="*/ 303011 w 303011"/>
                <a:gd name="connsiteY2" fmla="*/ 247817 h 247817"/>
                <a:gd name="connsiteX3" fmla="*/ 289280 w 303011"/>
                <a:gd name="connsiteY3" fmla="*/ 246535 h 247817"/>
                <a:gd name="connsiteX4" fmla="*/ 272843 w 303011"/>
                <a:gd name="connsiteY4" fmla="*/ 243807 h 247817"/>
                <a:gd name="connsiteX5" fmla="*/ 255859 w 303011"/>
                <a:gd name="connsiteY5" fmla="*/ 241081 h 247817"/>
                <a:gd name="connsiteX6" fmla="*/ 239422 w 303011"/>
                <a:gd name="connsiteY6" fmla="*/ 237808 h 247817"/>
                <a:gd name="connsiteX7" fmla="*/ 224081 w 303011"/>
                <a:gd name="connsiteY7" fmla="*/ 233989 h 247817"/>
                <a:gd name="connsiteX8" fmla="*/ 208742 w 303011"/>
                <a:gd name="connsiteY8" fmla="*/ 229626 h 247817"/>
                <a:gd name="connsiteX9" fmla="*/ 193401 w 303011"/>
                <a:gd name="connsiteY9" fmla="*/ 224172 h 247817"/>
                <a:gd name="connsiteX10" fmla="*/ 178608 w 303011"/>
                <a:gd name="connsiteY10" fmla="*/ 219263 h 247817"/>
                <a:gd name="connsiteX11" fmla="*/ 164364 w 303011"/>
                <a:gd name="connsiteY11" fmla="*/ 213263 h 247817"/>
                <a:gd name="connsiteX12" fmla="*/ 150667 w 303011"/>
                <a:gd name="connsiteY12" fmla="*/ 206719 h 247817"/>
                <a:gd name="connsiteX13" fmla="*/ 136969 w 303011"/>
                <a:gd name="connsiteY13" fmla="*/ 199627 h 247817"/>
                <a:gd name="connsiteX14" fmla="*/ 124369 w 303011"/>
                <a:gd name="connsiteY14" fmla="*/ 192537 h 247817"/>
                <a:gd name="connsiteX15" fmla="*/ 111767 w 303011"/>
                <a:gd name="connsiteY15" fmla="*/ 184355 h 247817"/>
                <a:gd name="connsiteX16" fmla="*/ 100262 w 303011"/>
                <a:gd name="connsiteY16" fmla="*/ 176173 h 247817"/>
                <a:gd name="connsiteX17" fmla="*/ 88756 w 303011"/>
                <a:gd name="connsiteY17" fmla="*/ 167993 h 247817"/>
                <a:gd name="connsiteX18" fmla="*/ 77799 w 303011"/>
                <a:gd name="connsiteY18" fmla="*/ 158721 h 247817"/>
                <a:gd name="connsiteX19" fmla="*/ 67936 w 303011"/>
                <a:gd name="connsiteY19" fmla="*/ 149448 h 247817"/>
                <a:gd name="connsiteX20" fmla="*/ 58075 w 303011"/>
                <a:gd name="connsiteY20" fmla="*/ 139085 h 247817"/>
                <a:gd name="connsiteX21" fmla="*/ 49309 w 303011"/>
                <a:gd name="connsiteY21" fmla="*/ 129268 h 247817"/>
                <a:gd name="connsiteX22" fmla="*/ 41090 w 303011"/>
                <a:gd name="connsiteY22" fmla="*/ 118905 h 247817"/>
                <a:gd name="connsiteX23" fmla="*/ 33420 w 303011"/>
                <a:gd name="connsiteY23" fmla="*/ 108540 h 247817"/>
                <a:gd name="connsiteX24" fmla="*/ 26846 w 303011"/>
                <a:gd name="connsiteY24" fmla="*/ 97086 h 247817"/>
                <a:gd name="connsiteX25" fmla="*/ 20819 w 303011"/>
                <a:gd name="connsiteY25" fmla="*/ 86178 h 247817"/>
                <a:gd name="connsiteX26" fmla="*/ 15341 w 303011"/>
                <a:gd name="connsiteY26" fmla="*/ 74178 h 247817"/>
                <a:gd name="connsiteX27" fmla="*/ 10410 w 303011"/>
                <a:gd name="connsiteY27" fmla="*/ 62179 h 247817"/>
                <a:gd name="connsiteX28" fmla="*/ 7122 w 303011"/>
                <a:gd name="connsiteY28" fmla="*/ 50726 h 247817"/>
                <a:gd name="connsiteX29" fmla="*/ 3835 w 303011"/>
                <a:gd name="connsiteY29" fmla="*/ 38180 h 247817"/>
                <a:gd name="connsiteX30" fmla="*/ 1644 w 303011"/>
                <a:gd name="connsiteY30" fmla="*/ 26181 h 247817"/>
                <a:gd name="connsiteX31" fmla="*/ 547 w 303011"/>
                <a:gd name="connsiteY31" fmla="*/ 13091 h 247817"/>
                <a:gd name="connsiteX32" fmla="*/ 0 w 303011"/>
                <a:gd name="connsiteY32" fmla="*/ 0 h 24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011" h="247817">
                  <a:moveTo>
                    <a:pt x="0" y="0"/>
                  </a:moveTo>
                  <a:lnTo>
                    <a:pt x="303011" y="0"/>
                  </a:lnTo>
                  <a:lnTo>
                    <a:pt x="303011" y="247817"/>
                  </a:lnTo>
                  <a:lnTo>
                    <a:pt x="289280" y="246535"/>
                  </a:lnTo>
                  <a:lnTo>
                    <a:pt x="272843" y="243807"/>
                  </a:lnTo>
                  <a:lnTo>
                    <a:pt x="255859" y="241081"/>
                  </a:lnTo>
                  <a:lnTo>
                    <a:pt x="239422" y="237808"/>
                  </a:lnTo>
                  <a:lnTo>
                    <a:pt x="224081" y="233989"/>
                  </a:lnTo>
                  <a:lnTo>
                    <a:pt x="208742" y="229626"/>
                  </a:lnTo>
                  <a:lnTo>
                    <a:pt x="193401" y="224172"/>
                  </a:lnTo>
                  <a:lnTo>
                    <a:pt x="178608" y="219263"/>
                  </a:lnTo>
                  <a:lnTo>
                    <a:pt x="164364" y="213263"/>
                  </a:lnTo>
                  <a:lnTo>
                    <a:pt x="150667" y="206719"/>
                  </a:lnTo>
                  <a:lnTo>
                    <a:pt x="136969" y="199627"/>
                  </a:lnTo>
                  <a:lnTo>
                    <a:pt x="124369" y="192537"/>
                  </a:lnTo>
                  <a:lnTo>
                    <a:pt x="111767" y="184355"/>
                  </a:lnTo>
                  <a:lnTo>
                    <a:pt x="100262" y="176173"/>
                  </a:lnTo>
                  <a:lnTo>
                    <a:pt x="88756" y="167993"/>
                  </a:lnTo>
                  <a:lnTo>
                    <a:pt x="77799" y="158721"/>
                  </a:lnTo>
                  <a:lnTo>
                    <a:pt x="67936" y="149448"/>
                  </a:lnTo>
                  <a:lnTo>
                    <a:pt x="58075" y="139085"/>
                  </a:lnTo>
                  <a:lnTo>
                    <a:pt x="49309" y="129268"/>
                  </a:lnTo>
                  <a:lnTo>
                    <a:pt x="41090" y="118905"/>
                  </a:lnTo>
                  <a:lnTo>
                    <a:pt x="33420" y="108540"/>
                  </a:lnTo>
                  <a:lnTo>
                    <a:pt x="26846" y="97086"/>
                  </a:lnTo>
                  <a:lnTo>
                    <a:pt x="20819" y="86178"/>
                  </a:lnTo>
                  <a:lnTo>
                    <a:pt x="15341" y="74178"/>
                  </a:lnTo>
                  <a:lnTo>
                    <a:pt x="10410" y="62179"/>
                  </a:lnTo>
                  <a:lnTo>
                    <a:pt x="7122" y="50726"/>
                  </a:lnTo>
                  <a:lnTo>
                    <a:pt x="3835" y="38180"/>
                  </a:lnTo>
                  <a:lnTo>
                    <a:pt x="1644" y="26181"/>
                  </a:lnTo>
                  <a:lnTo>
                    <a:pt x="547" y="130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65"/>
          <p:cNvGrpSpPr/>
          <p:nvPr/>
        </p:nvGrpSpPr>
        <p:grpSpPr>
          <a:xfrm>
            <a:off x="6135688" y="3849688"/>
            <a:ext cx="640228" cy="1899316"/>
            <a:chOff x="6135688" y="3468688"/>
            <a:chExt cx="640228" cy="1899316"/>
          </a:xfrm>
          <a:solidFill>
            <a:srgbClr val="FDECA0"/>
          </a:solidFill>
        </p:grpSpPr>
        <p:sp>
          <p:nvSpPr>
            <p:cNvPr id="27" name="任意多边形 21"/>
            <p:cNvSpPr/>
            <p:nvPr/>
          </p:nvSpPr>
          <p:spPr>
            <a:xfrm>
              <a:off x="6307103" y="3468688"/>
              <a:ext cx="386565" cy="361595"/>
            </a:xfrm>
            <a:custGeom>
              <a:avLst/>
              <a:gdLst>
                <a:gd name="connsiteX0" fmla="*/ 26016 w 386565"/>
                <a:gd name="connsiteY0" fmla="*/ 0 h 361595"/>
                <a:gd name="connsiteX1" fmla="*/ 316895 w 386565"/>
                <a:gd name="connsiteY1" fmla="*/ 0 h 361595"/>
                <a:gd name="connsiteX2" fmla="*/ 385472 w 386565"/>
                <a:gd name="connsiteY2" fmla="*/ 302430 h 361595"/>
                <a:gd name="connsiteX3" fmla="*/ 386565 w 386565"/>
                <a:gd name="connsiteY3" fmla="*/ 307908 h 361595"/>
                <a:gd name="connsiteX4" fmla="*/ 386565 w 386565"/>
                <a:gd name="connsiteY4" fmla="*/ 313386 h 361595"/>
                <a:gd name="connsiteX5" fmla="*/ 386018 w 386565"/>
                <a:gd name="connsiteY5" fmla="*/ 319411 h 361595"/>
                <a:gd name="connsiteX6" fmla="*/ 385472 w 386565"/>
                <a:gd name="connsiteY6" fmla="*/ 324343 h 361595"/>
                <a:gd name="connsiteX7" fmla="*/ 383831 w 386565"/>
                <a:gd name="connsiteY7" fmla="*/ 329272 h 361595"/>
                <a:gd name="connsiteX8" fmla="*/ 381645 w 386565"/>
                <a:gd name="connsiteY8" fmla="*/ 334203 h 361595"/>
                <a:gd name="connsiteX9" fmla="*/ 379457 w 386565"/>
                <a:gd name="connsiteY9" fmla="*/ 339133 h 361595"/>
                <a:gd name="connsiteX10" fmla="*/ 375630 w 386565"/>
                <a:gd name="connsiteY10" fmla="*/ 342969 h 361595"/>
                <a:gd name="connsiteX11" fmla="*/ 372349 w 386565"/>
                <a:gd name="connsiteY11" fmla="*/ 346803 h 361595"/>
                <a:gd name="connsiteX12" fmla="*/ 368522 w 386565"/>
                <a:gd name="connsiteY12" fmla="*/ 350638 h 361595"/>
                <a:gd name="connsiteX13" fmla="*/ 364695 w 386565"/>
                <a:gd name="connsiteY13" fmla="*/ 353376 h 361595"/>
                <a:gd name="connsiteX14" fmla="*/ 359773 w 386565"/>
                <a:gd name="connsiteY14" fmla="*/ 356116 h 361595"/>
                <a:gd name="connsiteX15" fmla="*/ 354852 w 386565"/>
                <a:gd name="connsiteY15" fmla="*/ 358308 h 361595"/>
                <a:gd name="connsiteX16" fmla="*/ 349385 w 386565"/>
                <a:gd name="connsiteY16" fmla="*/ 359950 h 361595"/>
                <a:gd name="connsiteX17" fmla="*/ 343917 w 386565"/>
                <a:gd name="connsiteY17" fmla="*/ 361046 h 361595"/>
                <a:gd name="connsiteX18" fmla="*/ 338450 w 386565"/>
                <a:gd name="connsiteY18" fmla="*/ 361595 h 361595"/>
                <a:gd name="connsiteX19" fmla="*/ 129037 w 386565"/>
                <a:gd name="connsiteY19" fmla="*/ 361595 h 361595"/>
                <a:gd name="connsiteX20" fmla="*/ 122476 w 386565"/>
                <a:gd name="connsiteY20" fmla="*/ 361046 h 361595"/>
                <a:gd name="connsiteX21" fmla="*/ 116461 w 386565"/>
                <a:gd name="connsiteY21" fmla="*/ 360499 h 361595"/>
                <a:gd name="connsiteX22" fmla="*/ 109900 w 386565"/>
                <a:gd name="connsiteY22" fmla="*/ 358308 h 361595"/>
                <a:gd name="connsiteX23" fmla="*/ 103885 w 386565"/>
                <a:gd name="connsiteY23" fmla="*/ 356663 h 361595"/>
                <a:gd name="connsiteX24" fmla="*/ 97872 w 386565"/>
                <a:gd name="connsiteY24" fmla="*/ 354472 h 361595"/>
                <a:gd name="connsiteX25" fmla="*/ 91857 w 386565"/>
                <a:gd name="connsiteY25" fmla="*/ 351734 h 361595"/>
                <a:gd name="connsiteX26" fmla="*/ 86937 w 386565"/>
                <a:gd name="connsiteY26" fmla="*/ 348447 h 361595"/>
                <a:gd name="connsiteX27" fmla="*/ 82015 w 386565"/>
                <a:gd name="connsiteY27" fmla="*/ 344611 h 361595"/>
                <a:gd name="connsiteX28" fmla="*/ 77642 w 386565"/>
                <a:gd name="connsiteY28" fmla="*/ 340777 h 361595"/>
                <a:gd name="connsiteX29" fmla="*/ 72720 w 386565"/>
                <a:gd name="connsiteY29" fmla="*/ 335846 h 361595"/>
                <a:gd name="connsiteX30" fmla="*/ 68893 w 386565"/>
                <a:gd name="connsiteY30" fmla="*/ 330916 h 361595"/>
                <a:gd name="connsiteX31" fmla="*/ 65066 w 386565"/>
                <a:gd name="connsiteY31" fmla="*/ 325985 h 361595"/>
                <a:gd name="connsiteX32" fmla="*/ 62332 w 386565"/>
                <a:gd name="connsiteY32" fmla="*/ 320507 h 361595"/>
                <a:gd name="connsiteX33" fmla="*/ 59599 w 386565"/>
                <a:gd name="connsiteY33" fmla="*/ 314482 h 361595"/>
                <a:gd name="connsiteX34" fmla="*/ 57411 w 386565"/>
                <a:gd name="connsiteY34" fmla="*/ 308455 h 361595"/>
                <a:gd name="connsiteX35" fmla="*/ 55770 w 386565"/>
                <a:gd name="connsiteY35" fmla="*/ 302430 h 361595"/>
                <a:gd name="connsiteX36" fmla="*/ 1094 w 386565"/>
                <a:gd name="connsiteY36" fmla="*/ 62480 h 361595"/>
                <a:gd name="connsiteX37" fmla="*/ 548 w 386565"/>
                <a:gd name="connsiteY37" fmla="*/ 56455 h 361595"/>
                <a:gd name="connsiteX38" fmla="*/ 0 w 386565"/>
                <a:gd name="connsiteY38" fmla="*/ 49881 h 361595"/>
                <a:gd name="connsiteX39" fmla="*/ 0 w 386565"/>
                <a:gd name="connsiteY39" fmla="*/ 44403 h 361595"/>
                <a:gd name="connsiteX40" fmla="*/ 1094 w 386565"/>
                <a:gd name="connsiteY40" fmla="*/ 38376 h 361595"/>
                <a:gd name="connsiteX41" fmla="*/ 2187 w 386565"/>
                <a:gd name="connsiteY41" fmla="*/ 32351 h 361595"/>
                <a:gd name="connsiteX42" fmla="*/ 3827 w 386565"/>
                <a:gd name="connsiteY42" fmla="*/ 26873 h 361595"/>
                <a:gd name="connsiteX43" fmla="*/ 6015 w 386565"/>
                <a:gd name="connsiteY43" fmla="*/ 21941 h 361595"/>
                <a:gd name="connsiteX44" fmla="*/ 9295 w 386565"/>
                <a:gd name="connsiteY44" fmla="*/ 17012 h 361595"/>
                <a:gd name="connsiteX45" fmla="*/ 12029 w 386565"/>
                <a:gd name="connsiteY45" fmla="*/ 12080 h 361595"/>
                <a:gd name="connsiteX46" fmla="*/ 16403 w 386565"/>
                <a:gd name="connsiteY46" fmla="*/ 7698 h 361595"/>
                <a:gd name="connsiteX47" fmla="*/ 20778 w 386565"/>
                <a:gd name="connsiteY47" fmla="*/ 3864 h 361595"/>
                <a:gd name="connsiteX48" fmla="*/ 25152 w 386565"/>
                <a:gd name="connsiteY48" fmla="*/ 577 h 361595"/>
                <a:gd name="connsiteX49" fmla="*/ 26016 w 386565"/>
                <a:gd name="connsiteY49" fmla="*/ 0 h 36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86565" h="361595">
                  <a:moveTo>
                    <a:pt x="26016" y="0"/>
                  </a:moveTo>
                  <a:lnTo>
                    <a:pt x="316895" y="0"/>
                  </a:lnTo>
                  <a:lnTo>
                    <a:pt x="385472" y="302430"/>
                  </a:lnTo>
                  <a:lnTo>
                    <a:pt x="386565" y="307908"/>
                  </a:lnTo>
                  <a:lnTo>
                    <a:pt x="386565" y="313386"/>
                  </a:lnTo>
                  <a:lnTo>
                    <a:pt x="386018" y="319411"/>
                  </a:lnTo>
                  <a:lnTo>
                    <a:pt x="385472" y="324343"/>
                  </a:lnTo>
                  <a:lnTo>
                    <a:pt x="383831" y="329272"/>
                  </a:lnTo>
                  <a:lnTo>
                    <a:pt x="381645" y="334203"/>
                  </a:lnTo>
                  <a:lnTo>
                    <a:pt x="379457" y="339133"/>
                  </a:lnTo>
                  <a:lnTo>
                    <a:pt x="375630" y="342969"/>
                  </a:lnTo>
                  <a:lnTo>
                    <a:pt x="372349" y="346803"/>
                  </a:lnTo>
                  <a:lnTo>
                    <a:pt x="368522" y="350638"/>
                  </a:lnTo>
                  <a:lnTo>
                    <a:pt x="364695" y="353376"/>
                  </a:lnTo>
                  <a:lnTo>
                    <a:pt x="359773" y="356116"/>
                  </a:lnTo>
                  <a:lnTo>
                    <a:pt x="354852" y="358308"/>
                  </a:lnTo>
                  <a:lnTo>
                    <a:pt x="349385" y="359950"/>
                  </a:lnTo>
                  <a:lnTo>
                    <a:pt x="343917" y="361046"/>
                  </a:lnTo>
                  <a:lnTo>
                    <a:pt x="338450" y="361595"/>
                  </a:lnTo>
                  <a:lnTo>
                    <a:pt x="129037" y="361595"/>
                  </a:lnTo>
                  <a:lnTo>
                    <a:pt x="122476" y="361046"/>
                  </a:lnTo>
                  <a:lnTo>
                    <a:pt x="116461" y="360499"/>
                  </a:lnTo>
                  <a:lnTo>
                    <a:pt x="109900" y="358308"/>
                  </a:lnTo>
                  <a:lnTo>
                    <a:pt x="103885" y="356663"/>
                  </a:lnTo>
                  <a:lnTo>
                    <a:pt x="97872" y="354472"/>
                  </a:lnTo>
                  <a:lnTo>
                    <a:pt x="91857" y="351734"/>
                  </a:lnTo>
                  <a:lnTo>
                    <a:pt x="86937" y="348447"/>
                  </a:lnTo>
                  <a:lnTo>
                    <a:pt x="82015" y="344611"/>
                  </a:lnTo>
                  <a:lnTo>
                    <a:pt x="77642" y="340777"/>
                  </a:lnTo>
                  <a:lnTo>
                    <a:pt x="72720" y="335846"/>
                  </a:lnTo>
                  <a:lnTo>
                    <a:pt x="68893" y="330916"/>
                  </a:lnTo>
                  <a:lnTo>
                    <a:pt x="65066" y="325985"/>
                  </a:lnTo>
                  <a:lnTo>
                    <a:pt x="62332" y="320507"/>
                  </a:lnTo>
                  <a:lnTo>
                    <a:pt x="59599" y="314482"/>
                  </a:lnTo>
                  <a:lnTo>
                    <a:pt x="57411" y="308455"/>
                  </a:lnTo>
                  <a:lnTo>
                    <a:pt x="55770" y="302430"/>
                  </a:lnTo>
                  <a:lnTo>
                    <a:pt x="1094" y="62480"/>
                  </a:lnTo>
                  <a:lnTo>
                    <a:pt x="548" y="56455"/>
                  </a:lnTo>
                  <a:lnTo>
                    <a:pt x="0" y="49881"/>
                  </a:lnTo>
                  <a:lnTo>
                    <a:pt x="0" y="44403"/>
                  </a:lnTo>
                  <a:lnTo>
                    <a:pt x="1094" y="38376"/>
                  </a:lnTo>
                  <a:lnTo>
                    <a:pt x="2187" y="32351"/>
                  </a:lnTo>
                  <a:lnTo>
                    <a:pt x="3827" y="26873"/>
                  </a:lnTo>
                  <a:lnTo>
                    <a:pt x="6015" y="21941"/>
                  </a:lnTo>
                  <a:lnTo>
                    <a:pt x="9295" y="17012"/>
                  </a:lnTo>
                  <a:lnTo>
                    <a:pt x="12029" y="12080"/>
                  </a:lnTo>
                  <a:lnTo>
                    <a:pt x="16403" y="7698"/>
                  </a:lnTo>
                  <a:lnTo>
                    <a:pt x="20778" y="3864"/>
                  </a:lnTo>
                  <a:lnTo>
                    <a:pt x="25152" y="577"/>
                  </a:lnTo>
                  <a:lnTo>
                    <a:pt x="2601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任意多边形 18"/>
            <p:cNvSpPr/>
            <p:nvPr/>
          </p:nvSpPr>
          <p:spPr>
            <a:xfrm>
              <a:off x="6135689" y="3912455"/>
              <a:ext cx="640227" cy="597129"/>
            </a:xfrm>
            <a:custGeom>
              <a:avLst/>
              <a:gdLst>
                <a:gd name="connsiteX0" fmla="*/ 0 w 640227"/>
                <a:gd name="connsiteY0" fmla="*/ 0 h 597129"/>
                <a:gd name="connsiteX1" fmla="*/ 639130 w 640227"/>
                <a:gd name="connsiteY1" fmla="*/ 0 h 597129"/>
                <a:gd name="connsiteX2" fmla="*/ 640227 w 640227"/>
                <a:gd name="connsiteY2" fmla="*/ 63316 h 597129"/>
                <a:gd name="connsiteX3" fmla="*/ 640227 w 640227"/>
                <a:gd name="connsiteY3" fmla="*/ 130451 h 597129"/>
                <a:gd name="connsiteX4" fmla="*/ 640227 w 640227"/>
                <a:gd name="connsiteY4" fmla="*/ 147373 h 597129"/>
                <a:gd name="connsiteX5" fmla="*/ 639678 w 640227"/>
                <a:gd name="connsiteY5" fmla="*/ 164292 h 597129"/>
                <a:gd name="connsiteX6" fmla="*/ 638581 w 640227"/>
                <a:gd name="connsiteY6" fmla="*/ 181214 h 597129"/>
                <a:gd name="connsiteX7" fmla="*/ 637484 w 640227"/>
                <a:gd name="connsiteY7" fmla="*/ 197588 h 597129"/>
                <a:gd name="connsiteX8" fmla="*/ 635289 w 640227"/>
                <a:gd name="connsiteY8" fmla="*/ 213962 h 597129"/>
                <a:gd name="connsiteX9" fmla="*/ 633096 w 640227"/>
                <a:gd name="connsiteY9" fmla="*/ 230337 h 597129"/>
                <a:gd name="connsiteX10" fmla="*/ 630901 w 640227"/>
                <a:gd name="connsiteY10" fmla="*/ 246713 h 597129"/>
                <a:gd name="connsiteX11" fmla="*/ 627611 w 640227"/>
                <a:gd name="connsiteY11" fmla="*/ 262540 h 597129"/>
                <a:gd name="connsiteX12" fmla="*/ 624319 w 640227"/>
                <a:gd name="connsiteY12" fmla="*/ 278916 h 597129"/>
                <a:gd name="connsiteX13" fmla="*/ 620479 w 640227"/>
                <a:gd name="connsiteY13" fmla="*/ 294198 h 597129"/>
                <a:gd name="connsiteX14" fmla="*/ 616640 w 640227"/>
                <a:gd name="connsiteY14" fmla="*/ 310028 h 597129"/>
                <a:gd name="connsiteX15" fmla="*/ 612251 w 640227"/>
                <a:gd name="connsiteY15" fmla="*/ 325857 h 597129"/>
                <a:gd name="connsiteX16" fmla="*/ 607314 w 640227"/>
                <a:gd name="connsiteY16" fmla="*/ 341139 h 597129"/>
                <a:gd name="connsiteX17" fmla="*/ 602378 w 640227"/>
                <a:gd name="connsiteY17" fmla="*/ 355876 h 597129"/>
                <a:gd name="connsiteX18" fmla="*/ 596891 w 640227"/>
                <a:gd name="connsiteY18" fmla="*/ 371160 h 597129"/>
                <a:gd name="connsiteX19" fmla="*/ 591407 w 640227"/>
                <a:gd name="connsiteY19" fmla="*/ 385897 h 597129"/>
                <a:gd name="connsiteX20" fmla="*/ 584825 w 640227"/>
                <a:gd name="connsiteY20" fmla="*/ 400634 h 597129"/>
                <a:gd name="connsiteX21" fmla="*/ 578791 w 640227"/>
                <a:gd name="connsiteY21" fmla="*/ 414825 h 597129"/>
                <a:gd name="connsiteX22" fmla="*/ 571659 w 640227"/>
                <a:gd name="connsiteY22" fmla="*/ 429562 h 597129"/>
                <a:gd name="connsiteX23" fmla="*/ 564528 w 640227"/>
                <a:gd name="connsiteY23" fmla="*/ 443754 h 597129"/>
                <a:gd name="connsiteX24" fmla="*/ 557397 w 640227"/>
                <a:gd name="connsiteY24" fmla="*/ 457399 h 597129"/>
                <a:gd name="connsiteX25" fmla="*/ 549717 w 640227"/>
                <a:gd name="connsiteY25" fmla="*/ 471045 h 597129"/>
                <a:gd name="connsiteX26" fmla="*/ 541490 w 640227"/>
                <a:gd name="connsiteY26" fmla="*/ 485237 h 597129"/>
                <a:gd name="connsiteX27" fmla="*/ 533262 w 640227"/>
                <a:gd name="connsiteY27" fmla="*/ 497791 h 597129"/>
                <a:gd name="connsiteX28" fmla="*/ 524484 w 640227"/>
                <a:gd name="connsiteY28" fmla="*/ 511436 h 597129"/>
                <a:gd name="connsiteX29" fmla="*/ 515708 w 640227"/>
                <a:gd name="connsiteY29" fmla="*/ 524535 h 597129"/>
                <a:gd name="connsiteX30" fmla="*/ 505835 w 640227"/>
                <a:gd name="connsiteY30" fmla="*/ 537090 h 597129"/>
                <a:gd name="connsiteX31" fmla="*/ 497058 w 640227"/>
                <a:gd name="connsiteY31" fmla="*/ 549644 h 597129"/>
                <a:gd name="connsiteX32" fmla="*/ 486636 w 640227"/>
                <a:gd name="connsiteY32" fmla="*/ 562198 h 597129"/>
                <a:gd name="connsiteX33" fmla="*/ 476762 w 640227"/>
                <a:gd name="connsiteY33" fmla="*/ 573660 h 597129"/>
                <a:gd name="connsiteX34" fmla="*/ 466340 w 640227"/>
                <a:gd name="connsiteY34" fmla="*/ 585667 h 597129"/>
                <a:gd name="connsiteX35" fmla="*/ 455918 w 640227"/>
                <a:gd name="connsiteY35" fmla="*/ 597129 h 597129"/>
                <a:gd name="connsiteX36" fmla="*/ 0 w 640227"/>
                <a:gd name="connsiteY36" fmla="*/ 597129 h 597129"/>
                <a:gd name="connsiteX37" fmla="*/ 0 w 640227"/>
                <a:gd name="connsiteY37" fmla="*/ 0 h 59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0227" h="597129">
                  <a:moveTo>
                    <a:pt x="0" y="0"/>
                  </a:moveTo>
                  <a:lnTo>
                    <a:pt x="639130" y="0"/>
                  </a:lnTo>
                  <a:lnTo>
                    <a:pt x="640227" y="63316"/>
                  </a:lnTo>
                  <a:lnTo>
                    <a:pt x="640227" y="130451"/>
                  </a:lnTo>
                  <a:lnTo>
                    <a:pt x="640227" y="147373"/>
                  </a:lnTo>
                  <a:lnTo>
                    <a:pt x="639678" y="164292"/>
                  </a:lnTo>
                  <a:lnTo>
                    <a:pt x="638581" y="181214"/>
                  </a:lnTo>
                  <a:lnTo>
                    <a:pt x="637484" y="197588"/>
                  </a:lnTo>
                  <a:lnTo>
                    <a:pt x="635289" y="213962"/>
                  </a:lnTo>
                  <a:lnTo>
                    <a:pt x="633096" y="230337"/>
                  </a:lnTo>
                  <a:lnTo>
                    <a:pt x="630901" y="246713"/>
                  </a:lnTo>
                  <a:lnTo>
                    <a:pt x="627611" y="262540"/>
                  </a:lnTo>
                  <a:lnTo>
                    <a:pt x="624319" y="278916"/>
                  </a:lnTo>
                  <a:lnTo>
                    <a:pt x="620479" y="294198"/>
                  </a:lnTo>
                  <a:lnTo>
                    <a:pt x="616640" y="310028"/>
                  </a:lnTo>
                  <a:lnTo>
                    <a:pt x="612251" y="325857"/>
                  </a:lnTo>
                  <a:lnTo>
                    <a:pt x="607314" y="341139"/>
                  </a:lnTo>
                  <a:lnTo>
                    <a:pt x="602378" y="355876"/>
                  </a:lnTo>
                  <a:lnTo>
                    <a:pt x="596891" y="371160"/>
                  </a:lnTo>
                  <a:lnTo>
                    <a:pt x="591407" y="385897"/>
                  </a:lnTo>
                  <a:lnTo>
                    <a:pt x="584825" y="400634"/>
                  </a:lnTo>
                  <a:lnTo>
                    <a:pt x="578791" y="414825"/>
                  </a:lnTo>
                  <a:lnTo>
                    <a:pt x="571659" y="429562"/>
                  </a:lnTo>
                  <a:lnTo>
                    <a:pt x="564528" y="443754"/>
                  </a:lnTo>
                  <a:lnTo>
                    <a:pt x="557397" y="457399"/>
                  </a:lnTo>
                  <a:lnTo>
                    <a:pt x="549717" y="471045"/>
                  </a:lnTo>
                  <a:lnTo>
                    <a:pt x="541490" y="485237"/>
                  </a:lnTo>
                  <a:lnTo>
                    <a:pt x="533262" y="497791"/>
                  </a:lnTo>
                  <a:lnTo>
                    <a:pt x="524484" y="511436"/>
                  </a:lnTo>
                  <a:lnTo>
                    <a:pt x="515708" y="524535"/>
                  </a:lnTo>
                  <a:lnTo>
                    <a:pt x="505835" y="537090"/>
                  </a:lnTo>
                  <a:lnTo>
                    <a:pt x="497058" y="549644"/>
                  </a:lnTo>
                  <a:lnTo>
                    <a:pt x="486636" y="562198"/>
                  </a:lnTo>
                  <a:lnTo>
                    <a:pt x="476762" y="573660"/>
                  </a:lnTo>
                  <a:lnTo>
                    <a:pt x="466340" y="585667"/>
                  </a:lnTo>
                  <a:lnTo>
                    <a:pt x="455918" y="597129"/>
                  </a:lnTo>
                  <a:lnTo>
                    <a:pt x="0" y="5971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任意多边形 15"/>
            <p:cNvSpPr/>
            <p:nvPr/>
          </p:nvSpPr>
          <p:spPr>
            <a:xfrm>
              <a:off x="6135688" y="4591758"/>
              <a:ext cx="451056" cy="191739"/>
            </a:xfrm>
            <a:custGeom>
              <a:avLst/>
              <a:gdLst>
                <a:gd name="connsiteX0" fmla="*/ 0 w 451056"/>
                <a:gd name="connsiteY0" fmla="*/ 0 h 191739"/>
                <a:gd name="connsiteX1" fmla="*/ 356145 w 451056"/>
                <a:gd name="connsiteY1" fmla="*/ 0 h 191739"/>
                <a:gd name="connsiteX2" fmla="*/ 366020 w 451056"/>
                <a:gd name="connsiteY2" fmla="*/ 546 h 191739"/>
                <a:gd name="connsiteX3" fmla="*/ 375345 w 451056"/>
                <a:gd name="connsiteY3" fmla="*/ 1634 h 191739"/>
                <a:gd name="connsiteX4" fmla="*/ 384124 w 451056"/>
                <a:gd name="connsiteY4" fmla="*/ 3814 h 191739"/>
                <a:gd name="connsiteX5" fmla="*/ 393451 w 451056"/>
                <a:gd name="connsiteY5" fmla="*/ 7627 h 191739"/>
                <a:gd name="connsiteX6" fmla="*/ 401131 w 451056"/>
                <a:gd name="connsiteY6" fmla="*/ 11440 h 191739"/>
                <a:gd name="connsiteX7" fmla="*/ 409360 w 451056"/>
                <a:gd name="connsiteY7" fmla="*/ 16342 h 191739"/>
                <a:gd name="connsiteX8" fmla="*/ 416492 w 451056"/>
                <a:gd name="connsiteY8" fmla="*/ 21789 h 191739"/>
                <a:gd name="connsiteX9" fmla="*/ 423076 w 451056"/>
                <a:gd name="connsiteY9" fmla="*/ 28325 h 191739"/>
                <a:gd name="connsiteX10" fmla="*/ 429661 w 451056"/>
                <a:gd name="connsiteY10" fmla="*/ 34863 h 191739"/>
                <a:gd name="connsiteX11" fmla="*/ 434598 w 451056"/>
                <a:gd name="connsiteY11" fmla="*/ 41944 h 191739"/>
                <a:gd name="connsiteX12" fmla="*/ 439536 w 451056"/>
                <a:gd name="connsiteY12" fmla="*/ 50114 h 191739"/>
                <a:gd name="connsiteX13" fmla="*/ 443375 w 451056"/>
                <a:gd name="connsiteY13" fmla="*/ 58285 h 191739"/>
                <a:gd name="connsiteX14" fmla="*/ 446668 w 451056"/>
                <a:gd name="connsiteY14" fmla="*/ 67546 h 191739"/>
                <a:gd name="connsiteX15" fmla="*/ 449410 w 451056"/>
                <a:gd name="connsiteY15" fmla="*/ 76261 h 191739"/>
                <a:gd name="connsiteX16" fmla="*/ 450507 w 451056"/>
                <a:gd name="connsiteY16" fmla="*/ 86065 h 191739"/>
                <a:gd name="connsiteX17" fmla="*/ 451056 w 451056"/>
                <a:gd name="connsiteY17" fmla="*/ 95871 h 191739"/>
                <a:gd name="connsiteX18" fmla="*/ 450507 w 451056"/>
                <a:gd name="connsiteY18" fmla="*/ 105675 h 191739"/>
                <a:gd name="connsiteX19" fmla="*/ 449410 w 451056"/>
                <a:gd name="connsiteY19" fmla="*/ 114935 h 191739"/>
                <a:gd name="connsiteX20" fmla="*/ 446668 w 451056"/>
                <a:gd name="connsiteY20" fmla="*/ 124195 h 191739"/>
                <a:gd name="connsiteX21" fmla="*/ 443375 w 451056"/>
                <a:gd name="connsiteY21" fmla="*/ 132911 h 191739"/>
                <a:gd name="connsiteX22" fmla="*/ 439536 w 451056"/>
                <a:gd name="connsiteY22" fmla="*/ 141082 h 191739"/>
                <a:gd name="connsiteX23" fmla="*/ 434598 w 451056"/>
                <a:gd name="connsiteY23" fmla="*/ 149252 h 191739"/>
                <a:gd name="connsiteX24" fmla="*/ 429661 w 451056"/>
                <a:gd name="connsiteY24" fmla="*/ 156879 h 191739"/>
                <a:gd name="connsiteX25" fmla="*/ 423076 w 451056"/>
                <a:gd name="connsiteY25" fmla="*/ 163414 h 191739"/>
                <a:gd name="connsiteX26" fmla="*/ 416492 w 451056"/>
                <a:gd name="connsiteY26" fmla="*/ 169950 h 191739"/>
                <a:gd name="connsiteX27" fmla="*/ 409360 w 451056"/>
                <a:gd name="connsiteY27" fmla="*/ 175398 h 191739"/>
                <a:gd name="connsiteX28" fmla="*/ 401131 w 451056"/>
                <a:gd name="connsiteY28" fmla="*/ 179756 h 191739"/>
                <a:gd name="connsiteX29" fmla="*/ 393451 w 451056"/>
                <a:gd name="connsiteY29" fmla="*/ 183569 h 191739"/>
                <a:gd name="connsiteX30" fmla="*/ 384124 w 451056"/>
                <a:gd name="connsiteY30" fmla="*/ 187382 h 191739"/>
                <a:gd name="connsiteX31" fmla="*/ 375345 w 451056"/>
                <a:gd name="connsiteY31" fmla="*/ 189560 h 191739"/>
                <a:gd name="connsiteX32" fmla="*/ 366020 w 451056"/>
                <a:gd name="connsiteY32" fmla="*/ 191196 h 191739"/>
                <a:gd name="connsiteX33" fmla="*/ 356145 w 451056"/>
                <a:gd name="connsiteY33" fmla="*/ 191739 h 191739"/>
                <a:gd name="connsiteX34" fmla="*/ 0 w 451056"/>
                <a:gd name="connsiteY34" fmla="*/ 191739 h 191739"/>
                <a:gd name="connsiteX35" fmla="*/ 0 w 451056"/>
                <a:gd name="connsiteY35" fmla="*/ 0 h 1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1056" h="191739">
                  <a:moveTo>
                    <a:pt x="0" y="0"/>
                  </a:moveTo>
                  <a:lnTo>
                    <a:pt x="356145" y="0"/>
                  </a:lnTo>
                  <a:lnTo>
                    <a:pt x="366020" y="546"/>
                  </a:lnTo>
                  <a:lnTo>
                    <a:pt x="375345" y="1634"/>
                  </a:lnTo>
                  <a:lnTo>
                    <a:pt x="384124" y="3814"/>
                  </a:lnTo>
                  <a:lnTo>
                    <a:pt x="393451" y="7627"/>
                  </a:lnTo>
                  <a:lnTo>
                    <a:pt x="401131" y="11440"/>
                  </a:lnTo>
                  <a:lnTo>
                    <a:pt x="409360" y="16342"/>
                  </a:lnTo>
                  <a:lnTo>
                    <a:pt x="416492" y="21789"/>
                  </a:lnTo>
                  <a:lnTo>
                    <a:pt x="423076" y="28325"/>
                  </a:lnTo>
                  <a:lnTo>
                    <a:pt x="429661" y="34863"/>
                  </a:lnTo>
                  <a:lnTo>
                    <a:pt x="434598" y="41944"/>
                  </a:lnTo>
                  <a:lnTo>
                    <a:pt x="439536" y="50114"/>
                  </a:lnTo>
                  <a:lnTo>
                    <a:pt x="443375" y="58285"/>
                  </a:lnTo>
                  <a:lnTo>
                    <a:pt x="446668" y="67546"/>
                  </a:lnTo>
                  <a:lnTo>
                    <a:pt x="449410" y="76261"/>
                  </a:lnTo>
                  <a:lnTo>
                    <a:pt x="450507" y="86065"/>
                  </a:lnTo>
                  <a:lnTo>
                    <a:pt x="451056" y="95871"/>
                  </a:lnTo>
                  <a:lnTo>
                    <a:pt x="450507" y="105675"/>
                  </a:lnTo>
                  <a:lnTo>
                    <a:pt x="449410" y="114935"/>
                  </a:lnTo>
                  <a:lnTo>
                    <a:pt x="446668" y="124195"/>
                  </a:lnTo>
                  <a:lnTo>
                    <a:pt x="443375" y="132911"/>
                  </a:lnTo>
                  <a:lnTo>
                    <a:pt x="439536" y="141082"/>
                  </a:lnTo>
                  <a:lnTo>
                    <a:pt x="434598" y="149252"/>
                  </a:lnTo>
                  <a:lnTo>
                    <a:pt x="429661" y="156879"/>
                  </a:lnTo>
                  <a:lnTo>
                    <a:pt x="423076" y="163414"/>
                  </a:lnTo>
                  <a:lnTo>
                    <a:pt x="416492" y="169950"/>
                  </a:lnTo>
                  <a:lnTo>
                    <a:pt x="409360" y="175398"/>
                  </a:lnTo>
                  <a:lnTo>
                    <a:pt x="401131" y="179756"/>
                  </a:lnTo>
                  <a:lnTo>
                    <a:pt x="393451" y="183569"/>
                  </a:lnTo>
                  <a:lnTo>
                    <a:pt x="384124" y="187382"/>
                  </a:lnTo>
                  <a:lnTo>
                    <a:pt x="375345" y="189560"/>
                  </a:lnTo>
                  <a:lnTo>
                    <a:pt x="366020" y="191196"/>
                  </a:lnTo>
                  <a:lnTo>
                    <a:pt x="356145" y="191739"/>
                  </a:lnTo>
                  <a:lnTo>
                    <a:pt x="0" y="1917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任意多边形 10"/>
            <p:cNvSpPr/>
            <p:nvPr/>
          </p:nvSpPr>
          <p:spPr>
            <a:xfrm>
              <a:off x="6135688" y="4846498"/>
              <a:ext cx="451056" cy="191739"/>
            </a:xfrm>
            <a:custGeom>
              <a:avLst/>
              <a:gdLst>
                <a:gd name="connsiteX0" fmla="*/ 0 w 451056"/>
                <a:gd name="connsiteY0" fmla="*/ 0 h 191739"/>
                <a:gd name="connsiteX1" fmla="*/ 356145 w 451056"/>
                <a:gd name="connsiteY1" fmla="*/ 0 h 191739"/>
                <a:gd name="connsiteX2" fmla="*/ 366020 w 451056"/>
                <a:gd name="connsiteY2" fmla="*/ 547 h 191739"/>
                <a:gd name="connsiteX3" fmla="*/ 375345 w 451056"/>
                <a:gd name="connsiteY3" fmla="*/ 1639 h 191739"/>
                <a:gd name="connsiteX4" fmla="*/ 384124 w 451056"/>
                <a:gd name="connsiteY4" fmla="*/ 4371 h 191739"/>
                <a:gd name="connsiteX5" fmla="*/ 393451 w 451056"/>
                <a:gd name="connsiteY5" fmla="*/ 7102 h 191739"/>
                <a:gd name="connsiteX6" fmla="*/ 401131 w 451056"/>
                <a:gd name="connsiteY6" fmla="*/ 10925 h 191739"/>
                <a:gd name="connsiteX7" fmla="*/ 409360 w 451056"/>
                <a:gd name="connsiteY7" fmla="*/ 16388 h 191739"/>
                <a:gd name="connsiteX8" fmla="*/ 416492 w 451056"/>
                <a:gd name="connsiteY8" fmla="*/ 21851 h 191739"/>
                <a:gd name="connsiteX9" fmla="*/ 423076 w 451056"/>
                <a:gd name="connsiteY9" fmla="*/ 27861 h 191739"/>
                <a:gd name="connsiteX10" fmla="*/ 429661 w 451056"/>
                <a:gd name="connsiteY10" fmla="*/ 34961 h 191739"/>
                <a:gd name="connsiteX11" fmla="*/ 434598 w 451056"/>
                <a:gd name="connsiteY11" fmla="*/ 42063 h 191739"/>
                <a:gd name="connsiteX12" fmla="*/ 439536 w 451056"/>
                <a:gd name="connsiteY12" fmla="*/ 49710 h 191739"/>
                <a:gd name="connsiteX13" fmla="*/ 443375 w 451056"/>
                <a:gd name="connsiteY13" fmla="*/ 58451 h 191739"/>
                <a:gd name="connsiteX14" fmla="*/ 446668 w 451056"/>
                <a:gd name="connsiteY14" fmla="*/ 67190 h 191739"/>
                <a:gd name="connsiteX15" fmla="*/ 449410 w 451056"/>
                <a:gd name="connsiteY15" fmla="*/ 76478 h 191739"/>
                <a:gd name="connsiteX16" fmla="*/ 450507 w 451056"/>
                <a:gd name="connsiteY16" fmla="*/ 85764 h 191739"/>
                <a:gd name="connsiteX17" fmla="*/ 451056 w 451056"/>
                <a:gd name="connsiteY17" fmla="*/ 96143 h 191739"/>
                <a:gd name="connsiteX18" fmla="*/ 450507 w 451056"/>
                <a:gd name="connsiteY18" fmla="*/ 105429 h 191739"/>
                <a:gd name="connsiteX19" fmla="*/ 449410 w 451056"/>
                <a:gd name="connsiteY19" fmla="*/ 115262 h 191739"/>
                <a:gd name="connsiteX20" fmla="*/ 446668 w 451056"/>
                <a:gd name="connsiteY20" fmla="*/ 124549 h 191739"/>
                <a:gd name="connsiteX21" fmla="*/ 443375 w 451056"/>
                <a:gd name="connsiteY21" fmla="*/ 133290 h 191739"/>
                <a:gd name="connsiteX22" fmla="*/ 439536 w 451056"/>
                <a:gd name="connsiteY22" fmla="*/ 142029 h 191739"/>
                <a:gd name="connsiteX23" fmla="*/ 434598 w 451056"/>
                <a:gd name="connsiteY23" fmla="*/ 149676 h 191739"/>
                <a:gd name="connsiteX24" fmla="*/ 429661 w 451056"/>
                <a:gd name="connsiteY24" fmla="*/ 157325 h 191739"/>
                <a:gd name="connsiteX25" fmla="*/ 423076 w 451056"/>
                <a:gd name="connsiteY25" fmla="*/ 163880 h 191739"/>
                <a:gd name="connsiteX26" fmla="*/ 416492 w 451056"/>
                <a:gd name="connsiteY26" fmla="*/ 169888 h 191739"/>
                <a:gd name="connsiteX27" fmla="*/ 409360 w 451056"/>
                <a:gd name="connsiteY27" fmla="*/ 175898 h 191739"/>
                <a:gd name="connsiteX28" fmla="*/ 401131 w 451056"/>
                <a:gd name="connsiteY28" fmla="*/ 180268 h 191739"/>
                <a:gd name="connsiteX29" fmla="*/ 393451 w 451056"/>
                <a:gd name="connsiteY29" fmla="*/ 184639 h 191739"/>
                <a:gd name="connsiteX30" fmla="*/ 384124 w 451056"/>
                <a:gd name="connsiteY30" fmla="*/ 187368 h 191739"/>
                <a:gd name="connsiteX31" fmla="*/ 375345 w 451056"/>
                <a:gd name="connsiteY31" fmla="*/ 190100 h 191739"/>
                <a:gd name="connsiteX32" fmla="*/ 366020 w 451056"/>
                <a:gd name="connsiteY32" fmla="*/ 191194 h 191739"/>
                <a:gd name="connsiteX33" fmla="*/ 356145 w 451056"/>
                <a:gd name="connsiteY33" fmla="*/ 191739 h 191739"/>
                <a:gd name="connsiteX34" fmla="*/ 0 w 451056"/>
                <a:gd name="connsiteY34" fmla="*/ 191739 h 191739"/>
                <a:gd name="connsiteX35" fmla="*/ 0 w 451056"/>
                <a:gd name="connsiteY35" fmla="*/ 0 h 1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1056" h="191739">
                  <a:moveTo>
                    <a:pt x="0" y="0"/>
                  </a:moveTo>
                  <a:lnTo>
                    <a:pt x="356145" y="0"/>
                  </a:lnTo>
                  <a:lnTo>
                    <a:pt x="366020" y="547"/>
                  </a:lnTo>
                  <a:lnTo>
                    <a:pt x="375345" y="1639"/>
                  </a:lnTo>
                  <a:lnTo>
                    <a:pt x="384124" y="4371"/>
                  </a:lnTo>
                  <a:lnTo>
                    <a:pt x="393451" y="7102"/>
                  </a:lnTo>
                  <a:lnTo>
                    <a:pt x="401131" y="10925"/>
                  </a:lnTo>
                  <a:lnTo>
                    <a:pt x="409360" y="16388"/>
                  </a:lnTo>
                  <a:lnTo>
                    <a:pt x="416492" y="21851"/>
                  </a:lnTo>
                  <a:lnTo>
                    <a:pt x="423076" y="27861"/>
                  </a:lnTo>
                  <a:lnTo>
                    <a:pt x="429661" y="34961"/>
                  </a:lnTo>
                  <a:lnTo>
                    <a:pt x="434598" y="42063"/>
                  </a:lnTo>
                  <a:lnTo>
                    <a:pt x="439536" y="49710"/>
                  </a:lnTo>
                  <a:lnTo>
                    <a:pt x="443375" y="58451"/>
                  </a:lnTo>
                  <a:lnTo>
                    <a:pt x="446668" y="67190"/>
                  </a:lnTo>
                  <a:lnTo>
                    <a:pt x="449410" y="76478"/>
                  </a:lnTo>
                  <a:lnTo>
                    <a:pt x="450507" y="85764"/>
                  </a:lnTo>
                  <a:lnTo>
                    <a:pt x="451056" y="96143"/>
                  </a:lnTo>
                  <a:lnTo>
                    <a:pt x="450507" y="105429"/>
                  </a:lnTo>
                  <a:lnTo>
                    <a:pt x="449410" y="115262"/>
                  </a:lnTo>
                  <a:lnTo>
                    <a:pt x="446668" y="124549"/>
                  </a:lnTo>
                  <a:lnTo>
                    <a:pt x="443375" y="133290"/>
                  </a:lnTo>
                  <a:lnTo>
                    <a:pt x="439536" y="142029"/>
                  </a:lnTo>
                  <a:lnTo>
                    <a:pt x="434598" y="149676"/>
                  </a:lnTo>
                  <a:lnTo>
                    <a:pt x="429661" y="157325"/>
                  </a:lnTo>
                  <a:lnTo>
                    <a:pt x="423076" y="163880"/>
                  </a:lnTo>
                  <a:lnTo>
                    <a:pt x="416492" y="169888"/>
                  </a:lnTo>
                  <a:lnTo>
                    <a:pt x="409360" y="175898"/>
                  </a:lnTo>
                  <a:lnTo>
                    <a:pt x="401131" y="180268"/>
                  </a:lnTo>
                  <a:lnTo>
                    <a:pt x="393451" y="184639"/>
                  </a:lnTo>
                  <a:lnTo>
                    <a:pt x="384124" y="187368"/>
                  </a:lnTo>
                  <a:lnTo>
                    <a:pt x="375345" y="190100"/>
                  </a:lnTo>
                  <a:lnTo>
                    <a:pt x="366020" y="191194"/>
                  </a:lnTo>
                  <a:lnTo>
                    <a:pt x="356145" y="191739"/>
                  </a:lnTo>
                  <a:lnTo>
                    <a:pt x="0" y="1917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>
              <a:off x="6135688" y="5120410"/>
              <a:ext cx="300270" cy="247594"/>
            </a:xfrm>
            <a:custGeom>
              <a:avLst/>
              <a:gdLst>
                <a:gd name="connsiteX0" fmla="*/ 0 w 300270"/>
                <a:gd name="connsiteY0" fmla="*/ 0 h 247594"/>
                <a:gd name="connsiteX1" fmla="*/ 300270 w 300270"/>
                <a:gd name="connsiteY1" fmla="*/ 0 h 247594"/>
                <a:gd name="connsiteX2" fmla="*/ 300270 w 300270"/>
                <a:gd name="connsiteY2" fmla="*/ 13091 h 247594"/>
                <a:gd name="connsiteX3" fmla="*/ 298626 w 300270"/>
                <a:gd name="connsiteY3" fmla="*/ 26181 h 247594"/>
                <a:gd name="connsiteX4" fmla="*/ 296434 w 300270"/>
                <a:gd name="connsiteY4" fmla="*/ 38180 h 247594"/>
                <a:gd name="connsiteX5" fmla="*/ 293695 w 300270"/>
                <a:gd name="connsiteY5" fmla="*/ 50726 h 247594"/>
                <a:gd name="connsiteX6" fmla="*/ 289860 w 300270"/>
                <a:gd name="connsiteY6" fmla="*/ 62179 h 247594"/>
                <a:gd name="connsiteX7" fmla="*/ 285477 w 300270"/>
                <a:gd name="connsiteY7" fmla="*/ 74178 h 247594"/>
                <a:gd name="connsiteX8" fmla="*/ 279999 w 300270"/>
                <a:gd name="connsiteY8" fmla="*/ 86178 h 247594"/>
                <a:gd name="connsiteX9" fmla="*/ 273971 w 300270"/>
                <a:gd name="connsiteY9" fmla="*/ 97086 h 247594"/>
                <a:gd name="connsiteX10" fmla="*/ 267397 w 300270"/>
                <a:gd name="connsiteY10" fmla="*/ 108540 h 247594"/>
                <a:gd name="connsiteX11" fmla="*/ 259180 w 300270"/>
                <a:gd name="connsiteY11" fmla="*/ 118905 h 247594"/>
                <a:gd name="connsiteX12" fmla="*/ 251508 w 300270"/>
                <a:gd name="connsiteY12" fmla="*/ 129268 h 247594"/>
                <a:gd name="connsiteX13" fmla="*/ 242195 w 300270"/>
                <a:gd name="connsiteY13" fmla="*/ 139085 h 247594"/>
                <a:gd name="connsiteX14" fmla="*/ 232881 w 300270"/>
                <a:gd name="connsiteY14" fmla="*/ 149448 h 247594"/>
                <a:gd name="connsiteX15" fmla="*/ 222471 w 300270"/>
                <a:gd name="connsiteY15" fmla="*/ 158721 h 247594"/>
                <a:gd name="connsiteX16" fmla="*/ 212061 w 300270"/>
                <a:gd name="connsiteY16" fmla="*/ 167993 h 247594"/>
                <a:gd name="connsiteX17" fmla="*/ 200556 w 300270"/>
                <a:gd name="connsiteY17" fmla="*/ 176173 h 247594"/>
                <a:gd name="connsiteX18" fmla="*/ 189050 w 300270"/>
                <a:gd name="connsiteY18" fmla="*/ 184355 h 247594"/>
                <a:gd name="connsiteX19" fmla="*/ 176449 w 300270"/>
                <a:gd name="connsiteY19" fmla="*/ 192537 h 247594"/>
                <a:gd name="connsiteX20" fmla="*/ 163848 w 300270"/>
                <a:gd name="connsiteY20" fmla="*/ 199627 h 247594"/>
                <a:gd name="connsiteX21" fmla="*/ 150152 w 300270"/>
                <a:gd name="connsiteY21" fmla="*/ 206719 h 247594"/>
                <a:gd name="connsiteX22" fmla="*/ 135906 w 300270"/>
                <a:gd name="connsiteY22" fmla="*/ 213263 h 247594"/>
                <a:gd name="connsiteX23" fmla="*/ 121662 w 300270"/>
                <a:gd name="connsiteY23" fmla="*/ 219263 h 247594"/>
                <a:gd name="connsiteX24" fmla="*/ 107418 w 300270"/>
                <a:gd name="connsiteY24" fmla="*/ 224172 h 247594"/>
                <a:gd name="connsiteX25" fmla="*/ 92077 w 300270"/>
                <a:gd name="connsiteY25" fmla="*/ 229626 h 247594"/>
                <a:gd name="connsiteX26" fmla="*/ 76189 w 300270"/>
                <a:gd name="connsiteY26" fmla="*/ 233989 h 247594"/>
                <a:gd name="connsiteX27" fmla="*/ 60299 w 300270"/>
                <a:gd name="connsiteY27" fmla="*/ 237808 h 247594"/>
                <a:gd name="connsiteX28" fmla="*/ 44410 w 300270"/>
                <a:gd name="connsiteY28" fmla="*/ 241081 h 247594"/>
                <a:gd name="connsiteX29" fmla="*/ 27975 w 300270"/>
                <a:gd name="connsiteY29" fmla="*/ 243807 h 247594"/>
                <a:gd name="connsiteX30" fmla="*/ 10990 w 300270"/>
                <a:gd name="connsiteY30" fmla="*/ 246535 h 247594"/>
                <a:gd name="connsiteX31" fmla="*/ 0 w 300270"/>
                <a:gd name="connsiteY31" fmla="*/ 247594 h 247594"/>
                <a:gd name="connsiteX32" fmla="*/ 0 w 300270"/>
                <a:gd name="connsiteY32" fmla="*/ 0 h 247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270" h="247594">
                  <a:moveTo>
                    <a:pt x="0" y="0"/>
                  </a:moveTo>
                  <a:lnTo>
                    <a:pt x="300270" y="0"/>
                  </a:lnTo>
                  <a:lnTo>
                    <a:pt x="300270" y="13091"/>
                  </a:lnTo>
                  <a:lnTo>
                    <a:pt x="298626" y="26181"/>
                  </a:lnTo>
                  <a:lnTo>
                    <a:pt x="296434" y="38180"/>
                  </a:lnTo>
                  <a:lnTo>
                    <a:pt x="293695" y="50726"/>
                  </a:lnTo>
                  <a:lnTo>
                    <a:pt x="289860" y="62179"/>
                  </a:lnTo>
                  <a:lnTo>
                    <a:pt x="285477" y="74178"/>
                  </a:lnTo>
                  <a:lnTo>
                    <a:pt x="279999" y="86178"/>
                  </a:lnTo>
                  <a:lnTo>
                    <a:pt x="273971" y="97086"/>
                  </a:lnTo>
                  <a:lnTo>
                    <a:pt x="267397" y="108540"/>
                  </a:lnTo>
                  <a:lnTo>
                    <a:pt x="259180" y="118905"/>
                  </a:lnTo>
                  <a:lnTo>
                    <a:pt x="251508" y="129268"/>
                  </a:lnTo>
                  <a:lnTo>
                    <a:pt x="242195" y="139085"/>
                  </a:lnTo>
                  <a:lnTo>
                    <a:pt x="232881" y="149448"/>
                  </a:lnTo>
                  <a:lnTo>
                    <a:pt x="222471" y="158721"/>
                  </a:lnTo>
                  <a:lnTo>
                    <a:pt x="212061" y="167993"/>
                  </a:lnTo>
                  <a:lnTo>
                    <a:pt x="200556" y="176173"/>
                  </a:lnTo>
                  <a:lnTo>
                    <a:pt x="189050" y="184355"/>
                  </a:lnTo>
                  <a:lnTo>
                    <a:pt x="176449" y="192537"/>
                  </a:lnTo>
                  <a:lnTo>
                    <a:pt x="163848" y="199627"/>
                  </a:lnTo>
                  <a:lnTo>
                    <a:pt x="150152" y="206719"/>
                  </a:lnTo>
                  <a:lnTo>
                    <a:pt x="135906" y="213263"/>
                  </a:lnTo>
                  <a:lnTo>
                    <a:pt x="121662" y="219263"/>
                  </a:lnTo>
                  <a:lnTo>
                    <a:pt x="107418" y="224172"/>
                  </a:lnTo>
                  <a:lnTo>
                    <a:pt x="92077" y="229626"/>
                  </a:lnTo>
                  <a:lnTo>
                    <a:pt x="76189" y="233989"/>
                  </a:lnTo>
                  <a:lnTo>
                    <a:pt x="60299" y="237808"/>
                  </a:lnTo>
                  <a:lnTo>
                    <a:pt x="44410" y="241081"/>
                  </a:lnTo>
                  <a:lnTo>
                    <a:pt x="27975" y="243807"/>
                  </a:lnTo>
                  <a:lnTo>
                    <a:pt x="10990" y="246535"/>
                  </a:lnTo>
                  <a:lnTo>
                    <a:pt x="0" y="2475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KSO_Shape"/>
          <p:cNvSpPr/>
          <p:nvPr/>
        </p:nvSpPr>
        <p:spPr bwMode="auto">
          <a:xfrm>
            <a:off x="1532404" y="2182146"/>
            <a:ext cx="529946" cy="404380"/>
          </a:xfrm>
          <a:custGeom>
            <a:avLst/>
            <a:gdLst>
              <a:gd name="T0" fmla="*/ 134077 w 5868"/>
              <a:gd name="T1" fmla="*/ 590892 h 4208"/>
              <a:gd name="T2" fmla="*/ 192837 w 5868"/>
              <a:gd name="T3" fmla="*/ 596084 h 4208"/>
              <a:gd name="T4" fmla="*/ 512935 w 5868"/>
              <a:gd name="T5" fmla="*/ 497764 h 4208"/>
              <a:gd name="T6" fmla="*/ 530465 w 5868"/>
              <a:gd name="T7" fmla="*/ 456230 h 4208"/>
              <a:gd name="T8" fmla="*/ 704473 w 5868"/>
              <a:gd name="T9" fmla="*/ 239797 h 4208"/>
              <a:gd name="T10" fmla="*/ 980744 w 5868"/>
              <a:gd name="T11" fmla="*/ 212215 h 4208"/>
              <a:gd name="T12" fmla="*/ 1253119 w 5868"/>
              <a:gd name="T13" fmla="*/ 253750 h 4208"/>
              <a:gd name="T14" fmla="*/ 1374859 w 5868"/>
              <a:gd name="T15" fmla="*/ 461746 h 4208"/>
              <a:gd name="T16" fmla="*/ 1400831 w 5868"/>
              <a:gd name="T17" fmla="*/ 505228 h 4208"/>
              <a:gd name="T18" fmla="*/ 1725798 w 5868"/>
              <a:gd name="T19" fmla="*/ 598031 h 4208"/>
              <a:gd name="T20" fmla="*/ 1779363 w 5868"/>
              <a:gd name="T21" fmla="*/ 585052 h 4208"/>
              <a:gd name="T22" fmla="*/ 1901104 w 5868"/>
              <a:gd name="T23" fmla="*/ 336494 h 4208"/>
              <a:gd name="T24" fmla="*/ 1897533 w 5868"/>
              <a:gd name="T25" fmla="*/ 289443 h 4208"/>
              <a:gd name="T26" fmla="*/ 1777740 w 5868"/>
              <a:gd name="T27" fmla="*/ 214162 h 4208"/>
              <a:gd name="T28" fmla="*/ 1493029 w 5868"/>
              <a:gd name="T29" fmla="*/ 92155 h 4208"/>
              <a:gd name="T30" fmla="*/ 1208318 w 5868"/>
              <a:gd name="T31" fmla="*/ 20767 h 4208"/>
              <a:gd name="T32" fmla="*/ 924256 w 5868"/>
              <a:gd name="T33" fmla="*/ 649 h 4208"/>
              <a:gd name="T34" fmla="*/ 639545 w 5868"/>
              <a:gd name="T35" fmla="*/ 30826 h 4208"/>
              <a:gd name="T36" fmla="*/ 355158 w 5868"/>
              <a:gd name="T37" fmla="*/ 112273 h 4208"/>
              <a:gd name="T38" fmla="*/ 70123 w 5868"/>
              <a:gd name="T39" fmla="*/ 244664 h 4208"/>
              <a:gd name="T40" fmla="*/ 3246 w 5868"/>
              <a:gd name="T41" fmla="*/ 297880 h 4208"/>
              <a:gd name="T42" fmla="*/ 10713 w 5868"/>
              <a:gd name="T43" fmla="*/ 355314 h 4208"/>
              <a:gd name="T44" fmla="*/ 772973 w 5868"/>
              <a:gd name="T45" fmla="*/ 339414 h 4208"/>
              <a:gd name="T46" fmla="*/ 960941 w 5868"/>
              <a:gd name="T47" fmla="*/ 320919 h 4208"/>
              <a:gd name="T48" fmla="*/ 1130729 w 5868"/>
              <a:gd name="T49" fmla="*/ 336169 h 4208"/>
              <a:gd name="T50" fmla="*/ 1259936 w 5868"/>
              <a:gd name="T51" fmla="*/ 525021 h 4208"/>
              <a:gd name="T52" fmla="*/ 1298244 w 5868"/>
              <a:gd name="T53" fmla="*/ 601925 h 4208"/>
              <a:gd name="T54" fmla="*/ 1598862 w 5868"/>
              <a:gd name="T55" fmla="*/ 671041 h 4208"/>
              <a:gd name="T56" fmla="*/ 1662168 w 5868"/>
              <a:gd name="T57" fmla="*/ 717767 h 4208"/>
              <a:gd name="T58" fmla="*/ 253546 w 5868"/>
              <a:gd name="T59" fmla="*/ 1210015 h 4208"/>
              <a:gd name="T60" fmla="*/ 273024 w 5868"/>
              <a:gd name="T61" fmla="*/ 698947 h 4208"/>
              <a:gd name="T62" fmla="*/ 576240 w 5868"/>
              <a:gd name="T63" fmla="*/ 620745 h 4208"/>
              <a:gd name="T64" fmla="*/ 641493 w 5868"/>
              <a:gd name="T65" fmla="*/ 585376 h 4208"/>
              <a:gd name="T66" fmla="*/ 662595 w 5868"/>
              <a:gd name="T67" fmla="*/ 367969 h 4208"/>
              <a:gd name="T68" fmla="*/ 1077163 w 5868"/>
              <a:gd name="T69" fmla="*/ 564933 h 4208"/>
              <a:gd name="T70" fmla="*/ 1178776 w 5868"/>
              <a:gd name="T71" fmla="*/ 636970 h 4208"/>
              <a:gd name="T72" fmla="*/ 1245003 w 5868"/>
              <a:gd name="T73" fmla="*/ 759302 h 4208"/>
              <a:gd name="T74" fmla="*/ 1252145 w 5868"/>
              <a:gd name="T75" fmla="*/ 867032 h 4208"/>
              <a:gd name="T76" fmla="*/ 1229095 w 5868"/>
              <a:gd name="T77" fmla="*/ 949452 h 4208"/>
              <a:gd name="T78" fmla="*/ 1125210 w 5868"/>
              <a:gd name="T79" fmla="*/ 852430 h 4208"/>
              <a:gd name="T80" fmla="*/ 1117094 w 5868"/>
              <a:gd name="T81" fmla="*/ 775851 h 4208"/>
              <a:gd name="T82" fmla="*/ 1079435 w 5868"/>
              <a:gd name="T83" fmla="*/ 716794 h 4208"/>
              <a:gd name="T84" fmla="*/ 1012883 w 5868"/>
              <a:gd name="T85" fmla="*/ 676882 h 4208"/>
              <a:gd name="T86" fmla="*/ 940164 w 5868"/>
              <a:gd name="T87" fmla="*/ 671365 h 4208"/>
              <a:gd name="T88" fmla="*/ 867768 w 5868"/>
              <a:gd name="T89" fmla="*/ 701867 h 4208"/>
              <a:gd name="T90" fmla="*/ 821994 w 5868"/>
              <a:gd name="T91" fmla="*/ 754434 h 4208"/>
              <a:gd name="T92" fmla="*/ 802515 w 5868"/>
              <a:gd name="T93" fmla="*/ 831662 h 4208"/>
              <a:gd name="T94" fmla="*/ 818423 w 5868"/>
              <a:gd name="T95" fmla="*/ 901752 h 4208"/>
              <a:gd name="T96" fmla="*/ 861600 w 5868"/>
              <a:gd name="T97" fmla="*/ 956590 h 4208"/>
              <a:gd name="T98" fmla="*/ 932048 w 5868"/>
              <a:gd name="T99" fmla="*/ 990337 h 4208"/>
              <a:gd name="T100" fmla="*/ 999573 w 5868"/>
              <a:gd name="T101" fmla="*/ 990013 h 4208"/>
              <a:gd name="T102" fmla="*/ 1060606 w 5868"/>
              <a:gd name="T103" fmla="*/ 962107 h 4208"/>
              <a:gd name="T104" fmla="*/ 1081058 w 5868"/>
              <a:gd name="T105" fmla="*/ 1096445 h 4208"/>
              <a:gd name="T106" fmla="*/ 964512 w 5868"/>
              <a:gd name="T107" fmla="*/ 1120781 h 4208"/>
              <a:gd name="T108" fmla="*/ 826863 w 5868"/>
              <a:gd name="T109" fmla="*/ 1085736 h 4208"/>
              <a:gd name="T110" fmla="*/ 732717 w 5868"/>
              <a:gd name="T111" fmla="*/ 1004614 h 4208"/>
              <a:gd name="T112" fmla="*/ 678827 w 5868"/>
              <a:gd name="T113" fmla="*/ 875793 h 4208"/>
              <a:gd name="T114" fmla="*/ 688241 w 5868"/>
              <a:gd name="T115" fmla="*/ 745673 h 4208"/>
              <a:gd name="T116" fmla="*/ 760312 w 5868"/>
              <a:gd name="T117" fmla="*/ 627235 h 4208"/>
              <a:gd name="T118" fmla="*/ 865171 w 5868"/>
              <a:gd name="T119" fmla="*/ 560066 h 4208"/>
              <a:gd name="T120" fmla="*/ 1577111 w 5868"/>
              <a:gd name="T121" fmla="*/ 1240842 h 4208"/>
              <a:gd name="T122" fmla="*/ 345419 w 5868"/>
              <a:gd name="T123" fmla="*/ 1240842 h 420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68" h="4208">
                <a:moveTo>
                  <a:pt x="49" y="1128"/>
                </a:moveTo>
                <a:lnTo>
                  <a:pt x="49" y="1128"/>
                </a:lnTo>
                <a:lnTo>
                  <a:pt x="345" y="1748"/>
                </a:lnTo>
                <a:lnTo>
                  <a:pt x="354" y="1764"/>
                </a:lnTo>
                <a:lnTo>
                  <a:pt x="364" y="1778"/>
                </a:lnTo>
                <a:lnTo>
                  <a:pt x="375" y="1790"/>
                </a:lnTo>
                <a:lnTo>
                  <a:pt x="387" y="1803"/>
                </a:lnTo>
                <a:lnTo>
                  <a:pt x="400" y="1813"/>
                </a:lnTo>
                <a:lnTo>
                  <a:pt x="413" y="1821"/>
                </a:lnTo>
                <a:lnTo>
                  <a:pt x="428" y="1828"/>
                </a:lnTo>
                <a:lnTo>
                  <a:pt x="443" y="1834"/>
                </a:lnTo>
                <a:lnTo>
                  <a:pt x="460" y="1838"/>
                </a:lnTo>
                <a:lnTo>
                  <a:pt x="477" y="1842"/>
                </a:lnTo>
                <a:lnTo>
                  <a:pt x="495" y="1844"/>
                </a:lnTo>
                <a:lnTo>
                  <a:pt x="512" y="1845"/>
                </a:lnTo>
                <a:lnTo>
                  <a:pt x="531" y="1845"/>
                </a:lnTo>
                <a:lnTo>
                  <a:pt x="551" y="1843"/>
                </a:lnTo>
                <a:lnTo>
                  <a:pt x="573" y="1841"/>
                </a:lnTo>
                <a:lnTo>
                  <a:pt x="594" y="1837"/>
                </a:lnTo>
                <a:lnTo>
                  <a:pt x="1457" y="1607"/>
                </a:lnTo>
                <a:lnTo>
                  <a:pt x="1479" y="1599"/>
                </a:lnTo>
                <a:lnTo>
                  <a:pt x="1500" y="1589"/>
                </a:lnTo>
                <a:lnTo>
                  <a:pt x="1519" y="1579"/>
                </a:lnTo>
                <a:lnTo>
                  <a:pt x="1537" y="1569"/>
                </a:lnTo>
                <a:lnTo>
                  <a:pt x="1552" y="1557"/>
                </a:lnTo>
                <a:lnTo>
                  <a:pt x="1567" y="1546"/>
                </a:lnTo>
                <a:lnTo>
                  <a:pt x="1580" y="1534"/>
                </a:lnTo>
                <a:lnTo>
                  <a:pt x="1591" y="1522"/>
                </a:lnTo>
                <a:lnTo>
                  <a:pt x="1601" y="1510"/>
                </a:lnTo>
                <a:lnTo>
                  <a:pt x="1610" y="1496"/>
                </a:lnTo>
                <a:lnTo>
                  <a:pt x="1617" y="1482"/>
                </a:lnTo>
                <a:lnTo>
                  <a:pt x="1624" y="1467"/>
                </a:lnTo>
                <a:lnTo>
                  <a:pt x="1628" y="1453"/>
                </a:lnTo>
                <a:lnTo>
                  <a:pt x="1632" y="1438"/>
                </a:lnTo>
                <a:lnTo>
                  <a:pt x="1633" y="1423"/>
                </a:lnTo>
                <a:lnTo>
                  <a:pt x="1634" y="1406"/>
                </a:lnTo>
                <a:lnTo>
                  <a:pt x="1627" y="927"/>
                </a:lnTo>
                <a:lnTo>
                  <a:pt x="1664" y="910"/>
                </a:lnTo>
                <a:lnTo>
                  <a:pt x="1701" y="894"/>
                </a:lnTo>
                <a:lnTo>
                  <a:pt x="1775" y="863"/>
                </a:lnTo>
                <a:lnTo>
                  <a:pt x="1851" y="834"/>
                </a:lnTo>
                <a:lnTo>
                  <a:pt x="1929" y="807"/>
                </a:lnTo>
                <a:lnTo>
                  <a:pt x="2008" y="782"/>
                </a:lnTo>
                <a:lnTo>
                  <a:pt x="2089" y="759"/>
                </a:lnTo>
                <a:lnTo>
                  <a:pt x="2170" y="739"/>
                </a:lnTo>
                <a:lnTo>
                  <a:pt x="2252" y="720"/>
                </a:lnTo>
                <a:lnTo>
                  <a:pt x="2335" y="705"/>
                </a:lnTo>
                <a:lnTo>
                  <a:pt x="2420" y="690"/>
                </a:lnTo>
                <a:lnTo>
                  <a:pt x="2504" y="679"/>
                </a:lnTo>
                <a:lnTo>
                  <a:pt x="2589" y="669"/>
                </a:lnTo>
                <a:lnTo>
                  <a:pt x="2675" y="661"/>
                </a:lnTo>
                <a:lnTo>
                  <a:pt x="2761" y="657"/>
                </a:lnTo>
                <a:lnTo>
                  <a:pt x="2848" y="654"/>
                </a:lnTo>
                <a:lnTo>
                  <a:pt x="2934" y="652"/>
                </a:lnTo>
                <a:lnTo>
                  <a:pt x="3021" y="654"/>
                </a:lnTo>
                <a:lnTo>
                  <a:pt x="3106" y="657"/>
                </a:lnTo>
                <a:lnTo>
                  <a:pt x="3192" y="661"/>
                </a:lnTo>
                <a:lnTo>
                  <a:pt x="3278" y="669"/>
                </a:lnTo>
                <a:lnTo>
                  <a:pt x="3364" y="679"/>
                </a:lnTo>
                <a:lnTo>
                  <a:pt x="3449" y="690"/>
                </a:lnTo>
                <a:lnTo>
                  <a:pt x="3532" y="705"/>
                </a:lnTo>
                <a:lnTo>
                  <a:pt x="3616" y="720"/>
                </a:lnTo>
                <a:lnTo>
                  <a:pt x="3698" y="739"/>
                </a:lnTo>
                <a:lnTo>
                  <a:pt x="3780" y="759"/>
                </a:lnTo>
                <a:lnTo>
                  <a:pt x="3860" y="782"/>
                </a:lnTo>
                <a:lnTo>
                  <a:pt x="3939" y="807"/>
                </a:lnTo>
                <a:lnTo>
                  <a:pt x="4017" y="834"/>
                </a:lnTo>
                <a:lnTo>
                  <a:pt x="4093" y="863"/>
                </a:lnTo>
                <a:lnTo>
                  <a:pt x="4168" y="894"/>
                </a:lnTo>
                <a:lnTo>
                  <a:pt x="4204" y="910"/>
                </a:lnTo>
                <a:lnTo>
                  <a:pt x="4241" y="927"/>
                </a:lnTo>
                <a:lnTo>
                  <a:pt x="4235" y="1406"/>
                </a:lnTo>
                <a:lnTo>
                  <a:pt x="4235" y="1423"/>
                </a:lnTo>
                <a:lnTo>
                  <a:pt x="4237" y="1438"/>
                </a:lnTo>
                <a:lnTo>
                  <a:pt x="4240" y="1453"/>
                </a:lnTo>
                <a:lnTo>
                  <a:pt x="4245" y="1467"/>
                </a:lnTo>
                <a:lnTo>
                  <a:pt x="4250" y="1482"/>
                </a:lnTo>
                <a:lnTo>
                  <a:pt x="4258" y="1496"/>
                </a:lnTo>
                <a:lnTo>
                  <a:pt x="4266" y="1510"/>
                </a:lnTo>
                <a:lnTo>
                  <a:pt x="4276" y="1522"/>
                </a:lnTo>
                <a:lnTo>
                  <a:pt x="4288" y="1534"/>
                </a:lnTo>
                <a:lnTo>
                  <a:pt x="4300" y="1546"/>
                </a:lnTo>
                <a:lnTo>
                  <a:pt x="4315" y="1557"/>
                </a:lnTo>
                <a:lnTo>
                  <a:pt x="4331" y="1569"/>
                </a:lnTo>
                <a:lnTo>
                  <a:pt x="4349" y="1579"/>
                </a:lnTo>
                <a:lnTo>
                  <a:pt x="4368" y="1589"/>
                </a:lnTo>
                <a:lnTo>
                  <a:pt x="4389" y="1599"/>
                </a:lnTo>
                <a:lnTo>
                  <a:pt x="4412" y="1607"/>
                </a:lnTo>
                <a:lnTo>
                  <a:pt x="5275" y="1837"/>
                </a:lnTo>
                <a:lnTo>
                  <a:pt x="5296" y="1841"/>
                </a:lnTo>
                <a:lnTo>
                  <a:pt x="5316" y="1843"/>
                </a:lnTo>
                <a:lnTo>
                  <a:pt x="5336" y="1845"/>
                </a:lnTo>
                <a:lnTo>
                  <a:pt x="5355" y="1845"/>
                </a:lnTo>
                <a:lnTo>
                  <a:pt x="5374" y="1844"/>
                </a:lnTo>
                <a:lnTo>
                  <a:pt x="5392" y="1842"/>
                </a:lnTo>
                <a:lnTo>
                  <a:pt x="5408" y="1838"/>
                </a:lnTo>
                <a:lnTo>
                  <a:pt x="5425" y="1834"/>
                </a:lnTo>
                <a:lnTo>
                  <a:pt x="5440" y="1828"/>
                </a:lnTo>
                <a:lnTo>
                  <a:pt x="5454" y="1821"/>
                </a:lnTo>
                <a:lnTo>
                  <a:pt x="5469" y="1813"/>
                </a:lnTo>
                <a:lnTo>
                  <a:pt x="5481" y="1803"/>
                </a:lnTo>
                <a:lnTo>
                  <a:pt x="5493" y="1790"/>
                </a:lnTo>
                <a:lnTo>
                  <a:pt x="5504" y="1778"/>
                </a:lnTo>
                <a:lnTo>
                  <a:pt x="5514" y="1764"/>
                </a:lnTo>
                <a:lnTo>
                  <a:pt x="5523" y="1748"/>
                </a:lnTo>
                <a:lnTo>
                  <a:pt x="5820" y="1128"/>
                </a:lnTo>
                <a:lnTo>
                  <a:pt x="5835" y="1095"/>
                </a:lnTo>
                <a:lnTo>
                  <a:pt x="5848" y="1065"/>
                </a:lnTo>
                <a:lnTo>
                  <a:pt x="5856" y="1037"/>
                </a:lnTo>
                <a:lnTo>
                  <a:pt x="5863" y="1011"/>
                </a:lnTo>
                <a:lnTo>
                  <a:pt x="5867" y="988"/>
                </a:lnTo>
                <a:lnTo>
                  <a:pt x="5868" y="966"/>
                </a:lnTo>
                <a:lnTo>
                  <a:pt x="5868" y="956"/>
                </a:lnTo>
                <a:lnTo>
                  <a:pt x="5867" y="946"/>
                </a:lnTo>
                <a:lnTo>
                  <a:pt x="5864" y="936"/>
                </a:lnTo>
                <a:lnTo>
                  <a:pt x="5862" y="927"/>
                </a:lnTo>
                <a:lnTo>
                  <a:pt x="5859" y="918"/>
                </a:lnTo>
                <a:lnTo>
                  <a:pt x="5854" y="909"/>
                </a:lnTo>
                <a:lnTo>
                  <a:pt x="5845" y="892"/>
                </a:lnTo>
                <a:lnTo>
                  <a:pt x="5833" y="876"/>
                </a:lnTo>
                <a:lnTo>
                  <a:pt x="5820" y="861"/>
                </a:lnTo>
                <a:lnTo>
                  <a:pt x="5803" y="846"/>
                </a:lnTo>
                <a:lnTo>
                  <a:pt x="5784" y="832"/>
                </a:lnTo>
                <a:lnTo>
                  <a:pt x="5763" y="817"/>
                </a:lnTo>
                <a:lnTo>
                  <a:pt x="5741" y="803"/>
                </a:lnTo>
                <a:lnTo>
                  <a:pt x="5652" y="754"/>
                </a:lnTo>
                <a:lnTo>
                  <a:pt x="5564" y="706"/>
                </a:lnTo>
                <a:lnTo>
                  <a:pt x="5476" y="660"/>
                </a:lnTo>
                <a:lnTo>
                  <a:pt x="5389" y="616"/>
                </a:lnTo>
                <a:lnTo>
                  <a:pt x="5301" y="572"/>
                </a:lnTo>
                <a:lnTo>
                  <a:pt x="5213" y="531"/>
                </a:lnTo>
                <a:lnTo>
                  <a:pt x="5125" y="491"/>
                </a:lnTo>
                <a:lnTo>
                  <a:pt x="5037" y="452"/>
                </a:lnTo>
                <a:lnTo>
                  <a:pt x="4950" y="415"/>
                </a:lnTo>
                <a:lnTo>
                  <a:pt x="4862" y="381"/>
                </a:lnTo>
                <a:lnTo>
                  <a:pt x="4774" y="346"/>
                </a:lnTo>
                <a:lnTo>
                  <a:pt x="4686" y="315"/>
                </a:lnTo>
                <a:lnTo>
                  <a:pt x="4599" y="284"/>
                </a:lnTo>
                <a:lnTo>
                  <a:pt x="4511" y="255"/>
                </a:lnTo>
                <a:lnTo>
                  <a:pt x="4423" y="228"/>
                </a:lnTo>
                <a:lnTo>
                  <a:pt x="4336" y="201"/>
                </a:lnTo>
                <a:lnTo>
                  <a:pt x="4248" y="178"/>
                </a:lnTo>
                <a:lnTo>
                  <a:pt x="4161" y="154"/>
                </a:lnTo>
                <a:lnTo>
                  <a:pt x="4073" y="133"/>
                </a:lnTo>
                <a:lnTo>
                  <a:pt x="3985" y="114"/>
                </a:lnTo>
                <a:lnTo>
                  <a:pt x="3898" y="95"/>
                </a:lnTo>
                <a:lnTo>
                  <a:pt x="3810" y="80"/>
                </a:lnTo>
                <a:lnTo>
                  <a:pt x="3722" y="64"/>
                </a:lnTo>
                <a:lnTo>
                  <a:pt x="3635" y="51"/>
                </a:lnTo>
                <a:lnTo>
                  <a:pt x="3547" y="39"/>
                </a:lnTo>
                <a:lnTo>
                  <a:pt x="3460" y="29"/>
                </a:lnTo>
                <a:lnTo>
                  <a:pt x="3372" y="21"/>
                </a:lnTo>
                <a:lnTo>
                  <a:pt x="3285" y="14"/>
                </a:lnTo>
                <a:lnTo>
                  <a:pt x="3197" y="8"/>
                </a:lnTo>
                <a:lnTo>
                  <a:pt x="3109" y="4"/>
                </a:lnTo>
                <a:lnTo>
                  <a:pt x="3022" y="2"/>
                </a:lnTo>
                <a:lnTo>
                  <a:pt x="2934" y="0"/>
                </a:lnTo>
                <a:lnTo>
                  <a:pt x="2847" y="2"/>
                </a:lnTo>
                <a:lnTo>
                  <a:pt x="2759" y="4"/>
                </a:lnTo>
                <a:lnTo>
                  <a:pt x="2672" y="8"/>
                </a:lnTo>
                <a:lnTo>
                  <a:pt x="2584" y="14"/>
                </a:lnTo>
                <a:lnTo>
                  <a:pt x="2497" y="21"/>
                </a:lnTo>
                <a:lnTo>
                  <a:pt x="2409" y="29"/>
                </a:lnTo>
                <a:lnTo>
                  <a:pt x="2320" y="39"/>
                </a:lnTo>
                <a:lnTo>
                  <a:pt x="2234" y="51"/>
                </a:lnTo>
                <a:lnTo>
                  <a:pt x="2145" y="64"/>
                </a:lnTo>
                <a:lnTo>
                  <a:pt x="2059" y="80"/>
                </a:lnTo>
                <a:lnTo>
                  <a:pt x="1970" y="95"/>
                </a:lnTo>
                <a:lnTo>
                  <a:pt x="1882" y="114"/>
                </a:lnTo>
                <a:lnTo>
                  <a:pt x="1795" y="133"/>
                </a:lnTo>
                <a:lnTo>
                  <a:pt x="1707" y="154"/>
                </a:lnTo>
                <a:lnTo>
                  <a:pt x="1620" y="178"/>
                </a:lnTo>
                <a:lnTo>
                  <a:pt x="1532" y="201"/>
                </a:lnTo>
                <a:lnTo>
                  <a:pt x="1444" y="228"/>
                </a:lnTo>
                <a:lnTo>
                  <a:pt x="1357" y="255"/>
                </a:lnTo>
                <a:lnTo>
                  <a:pt x="1269" y="284"/>
                </a:lnTo>
                <a:lnTo>
                  <a:pt x="1181" y="315"/>
                </a:lnTo>
                <a:lnTo>
                  <a:pt x="1094" y="346"/>
                </a:lnTo>
                <a:lnTo>
                  <a:pt x="1006" y="381"/>
                </a:lnTo>
                <a:lnTo>
                  <a:pt x="918" y="415"/>
                </a:lnTo>
                <a:lnTo>
                  <a:pt x="830" y="452"/>
                </a:lnTo>
                <a:lnTo>
                  <a:pt x="743" y="491"/>
                </a:lnTo>
                <a:lnTo>
                  <a:pt x="655" y="531"/>
                </a:lnTo>
                <a:lnTo>
                  <a:pt x="567" y="572"/>
                </a:lnTo>
                <a:lnTo>
                  <a:pt x="479" y="616"/>
                </a:lnTo>
                <a:lnTo>
                  <a:pt x="391" y="660"/>
                </a:lnTo>
                <a:lnTo>
                  <a:pt x="303" y="706"/>
                </a:lnTo>
                <a:lnTo>
                  <a:pt x="216" y="754"/>
                </a:lnTo>
                <a:lnTo>
                  <a:pt x="128" y="803"/>
                </a:lnTo>
                <a:lnTo>
                  <a:pt x="104" y="817"/>
                </a:lnTo>
                <a:lnTo>
                  <a:pt x="84" y="832"/>
                </a:lnTo>
                <a:lnTo>
                  <a:pt x="65" y="846"/>
                </a:lnTo>
                <a:lnTo>
                  <a:pt x="49" y="861"/>
                </a:lnTo>
                <a:lnTo>
                  <a:pt x="34" y="876"/>
                </a:lnTo>
                <a:lnTo>
                  <a:pt x="23" y="892"/>
                </a:lnTo>
                <a:lnTo>
                  <a:pt x="13" y="909"/>
                </a:lnTo>
                <a:lnTo>
                  <a:pt x="10" y="918"/>
                </a:lnTo>
                <a:lnTo>
                  <a:pt x="6" y="927"/>
                </a:lnTo>
                <a:lnTo>
                  <a:pt x="4" y="936"/>
                </a:lnTo>
                <a:lnTo>
                  <a:pt x="2" y="946"/>
                </a:lnTo>
                <a:lnTo>
                  <a:pt x="1" y="956"/>
                </a:lnTo>
                <a:lnTo>
                  <a:pt x="0" y="966"/>
                </a:lnTo>
                <a:lnTo>
                  <a:pt x="1" y="988"/>
                </a:lnTo>
                <a:lnTo>
                  <a:pt x="4" y="1011"/>
                </a:lnTo>
                <a:lnTo>
                  <a:pt x="11" y="1037"/>
                </a:lnTo>
                <a:lnTo>
                  <a:pt x="21" y="1065"/>
                </a:lnTo>
                <a:lnTo>
                  <a:pt x="33" y="1095"/>
                </a:lnTo>
                <a:lnTo>
                  <a:pt x="49" y="1128"/>
                </a:lnTo>
                <a:close/>
                <a:moveTo>
                  <a:pt x="2041" y="1134"/>
                </a:moveTo>
                <a:lnTo>
                  <a:pt x="2041" y="1134"/>
                </a:lnTo>
                <a:lnTo>
                  <a:pt x="2096" y="1117"/>
                </a:lnTo>
                <a:lnTo>
                  <a:pt x="2153" y="1101"/>
                </a:lnTo>
                <a:lnTo>
                  <a:pt x="2210" y="1085"/>
                </a:lnTo>
                <a:lnTo>
                  <a:pt x="2267" y="1072"/>
                </a:lnTo>
                <a:lnTo>
                  <a:pt x="2324" y="1058"/>
                </a:lnTo>
                <a:lnTo>
                  <a:pt x="2381" y="1046"/>
                </a:lnTo>
                <a:lnTo>
                  <a:pt x="2438" y="1036"/>
                </a:lnTo>
                <a:lnTo>
                  <a:pt x="2495" y="1026"/>
                </a:lnTo>
                <a:lnTo>
                  <a:pt x="2553" y="1017"/>
                </a:lnTo>
                <a:lnTo>
                  <a:pt x="2610" y="1009"/>
                </a:lnTo>
                <a:lnTo>
                  <a:pt x="2668" y="1004"/>
                </a:lnTo>
                <a:lnTo>
                  <a:pt x="2726" y="998"/>
                </a:lnTo>
                <a:lnTo>
                  <a:pt x="2785" y="995"/>
                </a:lnTo>
                <a:lnTo>
                  <a:pt x="2843" y="991"/>
                </a:lnTo>
                <a:lnTo>
                  <a:pt x="2902" y="989"/>
                </a:lnTo>
                <a:lnTo>
                  <a:pt x="2960" y="989"/>
                </a:lnTo>
                <a:lnTo>
                  <a:pt x="3019" y="989"/>
                </a:lnTo>
                <a:lnTo>
                  <a:pt x="3079" y="991"/>
                </a:lnTo>
                <a:lnTo>
                  <a:pt x="3136" y="995"/>
                </a:lnTo>
                <a:lnTo>
                  <a:pt x="3194" y="998"/>
                </a:lnTo>
                <a:lnTo>
                  <a:pt x="3252" y="1004"/>
                </a:lnTo>
                <a:lnTo>
                  <a:pt x="3310" y="1009"/>
                </a:lnTo>
                <a:lnTo>
                  <a:pt x="3368" y="1017"/>
                </a:lnTo>
                <a:lnTo>
                  <a:pt x="3426" y="1026"/>
                </a:lnTo>
                <a:lnTo>
                  <a:pt x="3483" y="1036"/>
                </a:lnTo>
                <a:lnTo>
                  <a:pt x="3541" y="1046"/>
                </a:lnTo>
                <a:lnTo>
                  <a:pt x="3598" y="1058"/>
                </a:lnTo>
                <a:lnTo>
                  <a:pt x="3655" y="1072"/>
                </a:lnTo>
                <a:lnTo>
                  <a:pt x="3712" y="1085"/>
                </a:lnTo>
                <a:lnTo>
                  <a:pt x="3769" y="1101"/>
                </a:lnTo>
                <a:lnTo>
                  <a:pt x="3824" y="1117"/>
                </a:lnTo>
                <a:lnTo>
                  <a:pt x="3881" y="1134"/>
                </a:lnTo>
                <a:lnTo>
                  <a:pt x="3881" y="1618"/>
                </a:lnTo>
                <a:lnTo>
                  <a:pt x="3884" y="1651"/>
                </a:lnTo>
                <a:lnTo>
                  <a:pt x="3890" y="1681"/>
                </a:lnTo>
                <a:lnTo>
                  <a:pt x="3898" y="1709"/>
                </a:lnTo>
                <a:lnTo>
                  <a:pt x="3907" y="1736"/>
                </a:lnTo>
                <a:lnTo>
                  <a:pt x="3918" y="1760"/>
                </a:lnTo>
                <a:lnTo>
                  <a:pt x="3931" y="1783"/>
                </a:lnTo>
                <a:lnTo>
                  <a:pt x="3946" y="1804"/>
                </a:lnTo>
                <a:lnTo>
                  <a:pt x="3961" y="1823"/>
                </a:lnTo>
                <a:lnTo>
                  <a:pt x="3979" y="1839"/>
                </a:lnTo>
                <a:lnTo>
                  <a:pt x="3999" y="1855"/>
                </a:lnTo>
                <a:lnTo>
                  <a:pt x="4020" y="1868"/>
                </a:lnTo>
                <a:lnTo>
                  <a:pt x="4043" y="1881"/>
                </a:lnTo>
                <a:lnTo>
                  <a:pt x="4066" y="1891"/>
                </a:lnTo>
                <a:lnTo>
                  <a:pt x="4092" y="1900"/>
                </a:lnTo>
                <a:lnTo>
                  <a:pt x="4119" y="1907"/>
                </a:lnTo>
                <a:lnTo>
                  <a:pt x="4146" y="1913"/>
                </a:lnTo>
                <a:lnTo>
                  <a:pt x="4896" y="2061"/>
                </a:lnTo>
                <a:lnTo>
                  <a:pt x="4925" y="2068"/>
                </a:lnTo>
                <a:lnTo>
                  <a:pt x="4951" y="2077"/>
                </a:lnTo>
                <a:lnTo>
                  <a:pt x="4977" y="2086"/>
                </a:lnTo>
                <a:lnTo>
                  <a:pt x="5001" y="2097"/>
                </a:lnTo>
                <a:lnTo>
                  <a:pt x="5024" y="2109"/>
                </a:lnTo>
                <a:lnTo>
                  <a:pt x="5044" y="2123"/>
                </a:lnTo>
                <a:lnTo>
                  <a:pt x="5063" y="2137"/>
                </a:lnTo>
                <a:lnTo>
                  <a:pt x="5081" y="2154"/>
                </a:lnTo>
                <a:lnTo>
                  <a:pt x="5095" y="2172"/>
                </a:lnTo>
                <a:lnTo>
                  <a:pt x="5108" y="2191"/>
                </a:lnTo>
                <a:lnTo>
                  <a:pt x="5120" y="2212"/>
                </a:lnTo>
                <a:lnTo>
                  <a:pt x="5129" y="2235"/>
                </a:lnTo>
                <a:lnTo>
                  <a:pt x="5134" y="2260"/>
                </a:lnTo>
                <a:lnTo>
                  <a:pt x="5139" y="2285"/>
                </a:lnTo>
                <a:lnTo>
                  <a:pt x="5141" y="2314"/>
                </a:lnTo>
                <a:lnTo>
                  <a:pt x="5141" y="2344"/>
                </a:lnTo>
                <a:lnTo>
                  <a:pt x="5141" y="3729"/>
                </a:lnTo>
                <a:lnTo>
                  <a:pt x="2960" y="3729"/>
                </a:lnTo>
                <a:lnTo>
                  <a:pt x="781" y="3729"/>
                </a:lnTo>
                <a:lnTo>
                  <a:pt x="781" y="2344"/>
                </a:lnTo>
                <a:lnTo>
                  <a:pt x="780" y="2314"/>
                </a:lnTo>
                <a:lnTo>
                  <a:pt x="782" y="2285"/>
                </a:lnTo>
                <a:lnTo>
                  <a:pt x="787" y="2260"/>
                </a:lnTo>
                <a:lnTo>
                  <a:pt x="793" y="2235"/>
                </a:lnTo>
                <a:lnTo>
                  <a:pt x="802" y="2212"/>
                </a:lnTo>
                <a:lnTo>
                  <a:pt x="813" y="2191"/>
                </a:lnTo>
                <a:lnTo>
                  <a:pt x="826" y="2172"/>
                </a:lnTo>
                <a:lnTo>
                  <a:pt x="841" y="2154"/>
                </a:lnTo>
                <a:lnTo>
                  <a:pt x="858" y="2137"/>
                </a:lnTo>
                <a:lnTo>
                  <a:pt x="877" y="2123"/>
                </a:lnTo>
                <a:lnTo>
                  <a:pt x="898" y="2109"/>
                </a:lnTo>
                <a:lnTo>
                  <a:pt x="920" y="2097"/>
                </a:lnTo>
                <a:lnTo>
                  <a:pt x="944" y="2086"/>
                </a:lnTo>
                <a:lnTo>
                  <a:pt x="971" y="2077"/>
                </a:lnTo>
                <a:lnTo>
                  <a:pt x="997" y="2068"/>
                </a:lnTo>
                <a:lnTo>
                  <a:pt x="1026" y="2061"/>
                </a:lnTo>
                <a:lnTo>
                  <a:pt x="1775" y="1913"/>
                </a:lnTo>
                <a:lnTo>
                  <a:pt x="1803" y="1907"/>
                </a:lnTo>
                <a:lnTo>
                  <a:pt x="1830" y="1900"/>
                </a:lnTo>
                <a:lnTo>
                  <a:pt x="1855" y="1891"/>
                </a:lnTo>
                <a:lnTo>
                  <a:pt x="1879" y="1881"/>
                </a:lnTo>
                <a:lnTo>
                  <a:pt x="1901" y="1868"/>
                </a:lnTo>
                <a:lnTo>
                  <a:pt x="1923" y="1855"/>
                </a:lnTo>
                <a:lnTo>
                  <a:pt x="1941" y="1839"/>
                </a:lnTo>
                <a:lnTo>
                  <a:pt x="1959" y="1823"/>
                </a:lnTo>
                <a:lnTo>
                  <a:pt x="1976" y="1804"/>
                </a:lnTo>
                <a:lnTo>
                  <a:pt x="1991" y="1783"/>
                </a:lnTo>
                <a:lnTo>
                  <a:pt x="2003" y="1760"/>
                </a:lnTo>
                <a:lnTo>
                  <a:pt x="2014" y="1736"/>
                </a:lnTo>
                <a:lnTo>
                  <a:pt x="2024" y="1709"/>
                </a:lnTo>
                <a:lnTo>
                  <a:pt x="2031" y="1681"/>
                </a:lnTo>
                <a:lnTo>
                  <a:pt x="2037" y="1651"/>
                </a:lnTo>
                <a:lnTo>
                  <a:pt x="2041" y="1618"/>
                </a:lnTo>
                <a:lnTo>
                  <a:pt x="2041" y="1134"/>
                </a:lnTo>
                <a:close/>
                <a:moveTo>
                  <a:pt x="2971" y="1671"/>
                </a:moveTo>
                <a:lnTo>
                  <a:pt x="2971" y="1671"/>
                </a:lnTo>
                <a:lnTo>
                  <a:pt x="3017" y="1672"/>
                </a:lnTo>
                <a:lnTo>
                  <a:pt x="3063" y="1676"/>
                </a:lnTo>
                <a:lnTo>
                  <a:pt x="3107" y="1682"/>
                </a:lnTo>
                <a:lnTo>
                  <a:pt x="3151" y="1690"/>
                </a:lnTo>
                <a:lnTo>
                  <a:pt x="3194" y="1699"/>
                </a:lnTo>
                <a:lnTo>
                  <a:pt x="3237" y="1711"/>
                </a:lnTo>
                <a:lnTo>
                  <a:pt x="3278" y="1726"/>
                </a:lnTo>
                <a:lnTo>
                  <a:pt x="3318" y="1741"/>
                </a:lnTo>
                <a:lnTo>
                  <a:pt x="3358" y="1759"/>
                </a:lnTo>
                <a:lnTo>
                  <a:pt x="3396" y="1779"/>
                </a:lnTo>
                <a:lnTo>
                  <a:pt x="3434" y="1800"/>
                </a:lnTo>
                <a:lnTo>
                  <a:pt x="3470" y="1824"/>
                </a:lnTo>
                <a:lnTo>
                  <a:pt x="3505" y="1848"/>
                </a:lnTo>
                <a:lnTo>
                  <a:pt x="3539" y="1875"/>
                </a:lnTo>
                <a:lnTo>
                  <a:pt x="3571" y="1903"/>
                </a:lnTo>
                <a:lnTo>
                  <a:pt x="3602" y="1933"/>
                </a:lnTo>
                <a:lnTo>
                  <a:pt x="3631" y="1963"/>
                </a:lnTo>
                <a:lnTo>
                  <a:pt x="3659" y="1995"/>
                </a:lnTo>
                <a:lnTo>
                  <a:pt x="3686" y="2030"/>
                </a:lnTo>
                <a:lnTo>
                  <a:pt x="3711" y="2065"/>
                </a:lnTo>
                <a:lnTo>
                  <a:pt x="3734" y="2100"/>
                </a:lnTo>
                <a:lnTo>
                  <a:pt x="3755" y="2138"/>
                </a:lnTo>
                <a:lnTo>
                  <a:pt x="3775" y="2176"/>
                </a:lnTo>
                <a:lnTo>
                  <a:pt x="3793" y="2216"/>
                </a:lnTo>
                <a:lnTo>
                  <a:pt x="3809" y="2256"/>
                </a:lnTo>
                <a:lnTo>
                  <a:pt x="3823" y="2298"/>
                </a:lnTo>
                <a:lnTo>
                  <a:pt x="3835" y="2340"/>
                </a:lnTo>
                <a:lnTo>
                  <a:pt x="3845" y="2383"/>
                </a:lnTo>
                <a:lnTo>
                  <a:pt x="3853" y="2427"/>
                </a:lnTo>
                <a:lnTo>
                  <a:pt x="3859" y="2471"/>
                </a:lnTo>
                <a:lnTo>
                  <a:pt x="3862" y="2517"/>
                </a:lnTo>
                <a:lnTo>
                  <a:pt x="3863" y="2563"/>
                </a:lnTo>
                <a:lnTo>
                  <a:pt x="3863" y="2591"/>
                </a:lnTo>
                <a:lnTo>
                  <a:pt x="3861" y="2617"/>
                </a:lnTo>
                <a:lnTo>
                  <a:pt x="3860" y="2645"/>
                </a:lnTo>
                <a:lnTo>
                  <a:pt x="3857" y="2672"/>
                </a:lnTo>
                <a:lnTo>
                  <a:pt x="3853" y="2699"/>
                </a:lnTo>
                <a:lnTo>
                  <a:pt x="3849" y="2726"/>
                </a:lnTo>
                <a:lnTo>
                  <a:pt x="3843" y="2751"/>
                </a:lnTo>
                <a:lnTo>
                  <a:pt x="3838" y="2778"/>
                </a:lnTo>
                <a:lnTo>
                  <a:pt x="3831" y="2802"/>
                </a:lnTo>
                <a:lnTo>
                  <a:pt x="3823" y="2828"/>
                </a:lnTo>
                <a:lnTo>
                  <a:pt x="3814" y="2854"/>
                </a:lnTo>
                <a:lnTo>
                  <a:pt x="3805" y="2878"/>
                </a:lnTo>
                <a:lnTo>
                  <a:pt x="3796" y="2903"/>
                </a:lnTo>
                <a:lnTo>
                  <a:pt x="3786" y="2926"/>
                </a:lnTo>
                <a:lnTo>
                  <a:pt x="3775" y="2950"/>
                </a:lnTo>
                <a:lnTo>
                  <a:pt x="3763" y="2973"/>
                </a:lnTo>
                <a:lnTo>
                  <a:pt x="3410" y="2802"/>
                </a:lnTo>
                <a:lnTo>
                  <a:pt x="3423" y="2776"/>
                </a:lnTo>
                <a:lnTo>
                  <a:pt x="3435" y="2748"/>
                </a:lnTo>
                <a:lnTo>
                  <a:pt x="3446" y="2719"/>
                </a:lnTo>
                <a:lnTo>
                  <a:pt x="3455" y="2689"/>
                </a:lnTo>
                <a:lnTo>
                  <a:pt x="3462" y="2659"/>
                </a:lnTo>
                <a:lnTo>
                  <a:pt x="3466" y="2627"/>
                </a:lnTo>
                <a:lnTo>
                  <a:pt x="3470" y="2595"/>
                </a:lnTo>
                <a:lnTo>
                  <a:pt x="3471" y="2563"/>
                </a:lnTo>
                <a:lnTo>
                  <a:pt x="3470" y="2537"/>
                </a:lnTo>
                <a:lnTo>
                  <a:pt x="3469" y="2512"/>
                </a:lnTo>
                <a:lnTo>
                  <a:pt x="3465" y="2487"/>
                </a:lnTo>
                <a:lnTo>
                  <a:pt x="3461" y="2462"/>
                </a:lnTo>
                <a:lnTo>
                  <a:pt x="3455" y="2438"/>
                </a:lnTo>
                <a:lnTo>
                  <a:pt x="3449" y="2415"/>
                </a:lnTo>
                <a:lnTo>
                  <a:pt x="3441" y="2391"/>
                </a:lnTo>
                <a:lnTo>
                  <a:pt x="3432" y="2369"/>
                </a:lnTo>
                <a:lnTo>
                  <a:pt x="3422" y="2347"/>
                </a:lnTo>
                <a:lnTo>
                  <a:pt x="3411" y="2325"/>
                </a:lnTo>
                <a:lnTo>
                  <a:pt x="3398" y="2304"/>
                </a:lnTo>
                <a:lnTo>
                  <a:pt x="3386" y="2284"/>
                </a:lnTo>
                <a:lnTo>
                  <a:pt x="3372" y="2264"/>
                </a:lnTo>
                <a:lnTo>
                  <a:pt x="3357" y="2245"/>
                </a:lnTo>
                <a:lnTo>
                  <a:pt x="3342" y="2227"/>
                </a:lnTo>
                <a:lnTo>
                  <a:pt x="3325" y="2209"/>
                </a:lnTo>
                <a:lnTo>
                  <a:pt x="3307" y="2193"/>
                </a:lnTo>
                <a:lnTo>
                  <a:pt x="3289" y="2177"/>
                </a:lnTo>
                <a:lnTo>
                  <a:pt x="3270" y="2163"/>
                </a:lnTo>
                <a:lnTo>
                  <a:pt x="3251" y="2149"/>
                </a:lnTo>
                <a:lnTo>
                  <a:pt x="3230" y="2136"/>
                </a:lnTo>
                <a:lnTo>
                  <a:pt x="3210" y="2124"/>
                </a:lnTo>
                <a:lnTo>
                  <a:pt x="3188" y="2113"/>
                </a:lnTo>
                <a:lnTo>
                  <a:pt x="3165" y="2102"/>
                </a:lnTo>
                <a:lnTo>
                  <a:pt x="3143" y="2094"/>
                </a:lnTo>
                <a:lnTo>
                  <a:pt x="3120" y="2086"/>
                </a:lnTo>
                <a:lnTo>
                  <a:pt x="3096" y="2079"/>
                </a:lnTo>
                <a:lnTo>
                  <a:pt x="3072" y="2074"/>
                </a:lnTo>
                <a:lnTo>
                  <a:pt x="3047" y="2069"/>
                </a:lnTo>
                <a:lnTo>
                  <a:pt x="3023" y="2066"/>
                </a:lnTo>
                <a:lnTo>
                  <a:pt x="2997" y="2065"/>
                </a:lnTo>
                <a:lnTo>
                  <a:pt x="2971" y="2063"/>
                </a:lnTo>
                <a:lnTo>
                  <a:pt x="2946" y="2065"/>
                </a:lnTo>
                <a:lnTo>
                  <a:pt x="2920" y="2066"/>
                </a:lnTo>
                <a:lnTo>
                  <a:pt x="2896" y="2069"/>
                </a:lnTo>
                <a:lnTo>
                  <a:pt x="2871" y="2074"/>
                </a:lnTo>
                <a:lnTo>
                  <a:pt x="2847" y="2079"/>
                </a:lnTo>
                <a:lnTo>
                  <a:pt x="2823" y="2086"/>
                </a:lnTo>
                <a:lnTo>
                  <a:pt x="2800" y="2094"/>
                </a:lnTo>
                <a:lnTo>
                  <a:pt x="2778" y="2102"/>
                </a:lnTo>
                <a:lnTo>
                  <a:pt x="2755" y="2113"/>
                </a:lnTo>
                <a:lnTo>
                  <a:pt x="2734" y="2124"/>
                </a:lnTo>
                <a:lnTo>
                  <a:pt x="2713" y="2136"/>
                </a:lnTo>
                <a:lnTo>
                  <a:pt x="2693" y="2149"/>
                </a:lnTo>
                <a:lnTo>
                  <a:pt x="2673" y="2163"/>
                </a:lnTo>
                <a:lnTo>
                  <a:pt x="2654" y="2177"/>
                </a:lnTo>
                <a:lnTo>
                  <a:pt x="2636" y="2193"/>
                </a:lnTo>
                <a:lnTo>
                  <a:pt x="2619" y="2209"/>
                </a:lnTo>
                <a:lnTo>
                  <a:pt x="2603" y="2227"/>
                </a:lnTo>
                <a:lnTo>
                  <a:pt x="2587" y="2245"/>
                </a:lnTo>
                <a:lnTo>
                  <a:pt x="2571" y="2264"/>
                </a:lnTo>
                <a:lnTo>
                  <a:pt x="2558" y="2284"/>
                </a:lnTo>
                <a:lnTo>
                  <a:pt x="2545" y="2304"/>
                </a:lnTo>
                <a:lnTo>
                  <a:pt x="2532" y="2325"/>
                </a:lnTo>
                <a:lnTo>
                  <a:pt x="2521" y="2347"/>
                </a:lnTo>
                <a:lnTo>
                  <a:pt x="2512" y="2369"/>
                </a:lnTo>
                <a:lnTo>
                  <a:pt x="2502" y="2391"/>
                </a:lnTo>
                <a:lnTo>
                  <a:pt x="2494" y="2415"/>
                </a:lnTo>
                <a:lnTo>
                  <a:pt x="2488" y="2438"/>
                </a:lnTo>
                <a:lnTo>
                  <a:pt x="2482" y="2462"/>
                </a:lnTo>
                <a:lnTo>
                  <a:pt x="2478" y="2487"/>
                </a:lnTo>
                <a:lnTo>
                  <a:pt x="2475" y="2512"/>
                </a:lnTo>
                <a:lnTo>
                  <a:pt x="2473" y="2537"/>
                </a:lnTo>
                <a:lnTo>
                  <a:pt x="2472" y="2563"/>
                </a:lnTo>
                <a:lnTo>
                  <a:pt x="2473" y="2588"/>
                </a:lnTo>
                <a:lnTo>
                  <a:pt x="2475" y="2614"/>
                </a:lnTo>
                <a:lnTo>
                  <a:pt x="2478" y="2639"/>
                </a:lnTo>
                <a:lnTo>
                  <a:pt x="2482" y="2663"/>
                </a:lnTo>
                <a:lnTo>
                  <a:pt x="2488" y="2688"/>
                </a:lnTo>
                <a:lnTo>
                  <a:pt x="2494" y="2711"/>
                </a:lnTo>
                <a:lnTo>
                  <a:pt x="2502" y="2734"/>
                </a:lnTo>
                <a:lnTo>
                  <a:pt x="2512" y="2757"/>
                </a:lnTo>
                <a:lnTo>
                  <a:pt x="2521" y="2779"/>
                </a:lnTo>
                <a:lnTo>
                  <a:pt x="2532" y="2801"/>
                </a:lnTo>
                <a:lnTo>
                  <a:pt x="2545" y="2821"/>
                </a:lnTo>
                <a:lnTo>
                  <a:pt x="2558" y="2841"/>
                </a:lnTo>
                <a:lnTo>
                  <a:pt x="2571" y="2861"/>
                </a:lnTo>
                <a:lnTo>
                  <a:pt x="2587" y="2880"/>
                </a:lnTo>
                <a:lnTo>
                  <a:pt x="2603" y="2898"/>
                </a:lnTo>
                <a:lnTo>
                  <a:pt x="2619" y="2916"/>
                </a:lnTo>
                <a:lnTo>
                  <a:pt x="2636" y="2933"/>
                </a:lnTo>
                <a:lnTo>
                  <a:pt x="2654" y="2948"/>
                </a:lnTo>
                <a:lnTo>
                  <a:pt x="2673" y="2963"/>
                </a:lnTo>
                <a:lnTo>
                  <a:pt x="2693" y="2976"/>
                </a:lnTo>
                <a:lnTo>
                  <a:pt x="2713" y="2990"/>
                </a:lnTo>
                <a:lnTo>
                  <a:pt x="2734" y="3002"/>
                </a:lnTo>
                <a:lnTo>
                  <a:pt x="2755" y="3013"/>
                </a:lnTo>
                <a:lnTo>
                  <a:pt x="2778" y="3023"/>
                </a:lnTo>
                <a:lnTo>
                  <a:pt x="2800" y="3032"/>
                </a:lnTo>
                <a:lnTo>
                  <a:pt x="2823" y="3040"/>
                </a:lnTo>
                <a:lnTo>
                  <a:pt x="2847" y="3047"/>
                </a:lnTo>
                <a:lnTo>
                  <a:pt x="2871" y="3052"/>
                </a:lnTo>
                <a:lnTo>
                  <a:pt x="2896" y="3057"/>
                </a:lnTo>
                <a:lnTo>
                  <a:pt x="2920" y="3060"/>
                </a:lnTo>
                <a:lnTo>
                  <a:pt x="2946" y="3061"/>
                </a:lnTo>
                <a:lnTo>
                  <a:pt x="2971" y="3062"/>
                </a:lnTo>
                <a:lnTo>
                  <a:pt x="2994" y="3061"/>
                </a:lnTo>
                <a:lnTo>
                  <a:pt x="3015" y="3060"/>
                </a:lnTo>
                <a:lnTo>
                  <a:pt x="3037" y="3058"/>
                </a:lnTo>
                <a:lnTo>
                  <a:pt x="3058" y="3054"/>
                </a:lnTo>
                <a:lnTo>
                  <a:pt x="3079" y="3051"/>
                </a:lnTo>
                <a:lnTo>
                  <a:pt x="3100" y="3045"/>
                </a:lnTo>
                <a:lnTo>
                  <a:pt x="3120" y="3040"/>
                </a:lnTo>
                <a:lnTo>
                  <a:pt x="3140" y="3033"/>
                </a:lnTo>
                <a:lnTo>
                  <a:pt x="3159" y="3025"/>
                </a:lnTo>
                <a:lnTo>
                  <a:pt x="3178" y="3018"/>
                </a:lnTo>
                <a:lnTo>
                  <a:pt x="3197" y="3009"/>
                </a:lnTo>
                <a:lnTo>
                  <a:pt x="3215" y="2999"/>
                </a:lnTo>
                <a:lnTo>
                  <a:pt x="3232" y="2989"/>
                </a:lnTo>
                <a:lnTo>
                  <a:pt x="3250" y="2977"/>
                </a:lnTo>
                <a:lnTo>
                  <a:pt x="3267" y="2965"/>
                </a:lnTo>
                <a:lnTo>
                  <a:pt x="3283" y="2953"/>
                </a:lnTo>
                <a:lnTo>
                  <a:pt x="3563" y="3229"/>
                </a:lnTo>
                <a:lnTo>
                  <a:pt x="3533" y="3255"/>
                </a:lnTo>
                <a:lnTo>
                  <a:pt x="3502" y="3279"/>
                </a:lnTo>
                <a:lnTo>
                  <a:pt x="3470" y="3303"/>
                </a:lnTo>
                <a:lnTo>
                  <a:pt x="3436" y="3324"/>
                </a:lnTo>
                <a:lnTo>
                  <a:pt x="3402" y="3344"/>
                </a:lnTo>
                <a:lnTo>
                  <a:pt x="3366" y="3362"/>
                </a:lnTo>
                <a:lnTo>
                  <a:pt x="3330" y="3379"/>
                </a:lnTo>
                <a:lnTo>
                  <a:pt x="3294" y="3394"/>
                </a:lnTo>
                <a:lnTo>
                  <a:pt x="3256" y="3408"/>
                </a:lnTo>
                <a:lnTo>
                  <a:pt x="3217" y="3420"/>
                </a:lnTo>
                <a:lnTo>
                  <a:pt x="3178" y="3430"/>
                </a:lnTo>
                <a:lnTo>
                  <a:pt x="3138" y="3439"/>
                </a:lnTo>
                <a:lnTo>
                  <a:pt x="3097" y="3446"/>
                </a:lnTo>
                <a:lnTo>
                  <a:pt x="3056" y="3450"/>
                </a:lnTo>
                <a:lnTo>
                  <a:pt x="3014" y="3453"/>
                </a:lnTo>
                <a:lnTo>
                  <a:pt x="2971" y="3454"/>
                </a:lnTo>
                <a:lnTo>
                  <a:pt x="2926" y="3453"/>
                </a:lnTo>
                <a:lnTo>
                  <a:pt x="2880" y="3450"/>
                </a:lnTo>
                <a:lnTo>
                  <a:pt x="2835" y="3444"/>
                </a:lnTo>
                <a:lnTo>
                  <a:pt x="2792" y="3435"/>
                </a:lnTo>
                <a:lnTo>
                  <a:pt x="2749" y="3427"/>
                </a:lnTo>
                <a:lnTo>
                  <a:pt x="2706" y="3414"/>
                </a:lnTo>
                <a:lnTo>
                  <a:pt x="2665" y="3400"/>
                </a:lnTo>
                <a:lnTo>
                  <a:pt x="2625" y="3384"/>
                </a:lnTo>
                <a:lnTo>
                  <a:pt x="2585" y="3366"/>
                </a:lnTo>
                <a:lnTo>
                  <a:pt x="2547" y="3346"/>
                </a:lnTo>
                <a:lnTo>
                  <a:pt x="2510" y="3325"/>
                </a:lnTo>
                <a:lnTo>
                  <a:pt x="2473" y="3302"/>
                </a:lnTo>
                <a:lnTo>
                  <a:pt x="2439" y="3277"/>
                </a:lnTo>
                <a:lnTo>
                  <a:pt x="2405" y="3250"/>
                </a:lnTo>
                <a:lnTo>
                  <a:pt x="2373" y="3223"/>
                </a:lnTo>
                <a:lnTo>
                  <a:pt x="2342" y="3193"/>
                </a:lnTo>
                <a:lnTo>
                  <a:pt x="2312" y="3162"/>
                </a:lnTo>
                <a:lnTo>
                  <a:pt x="2284" y="3130"/>
                </a:lnTo>
                <a:lnTo>
                  <a:pt x="2257" y="3096"/>
                </a:lnTo>
                <a:lnTo>
                  <a:pt x="2232" y="3061"/>
                </a:lnTo>
                <a:lnTo>
                  <a:pt x="2209" y="3025"/>
                </a:lnTo>
                <a:lnTo>
                  <a:pt x="2188" y="2987"/>
                </a:lnTo>
                <a:lnTo>
                  <a:pt x="2168" y="2950"/>
                </a:lnTo>
                <a:lnTo>
                  <a:pt x="2150" y="2909"/>
                </a:lnTo>
                <a:lnTo>
                  <a:pt x="2134" y="2869"/>
                </a:lnTo>
                <a:lnTo>
                  <a:pt x="2120" y="2828"/>
                </a:lnTo>
                <a:lnTo>
                  <a:pt x="2109" y="2786"/>
                </a:lnTo>
                <a:lnTo>
                  <a:pt x="2099" y="2742"/>
                </a:lnTo>
                <a:lnTo>
                  <a:pt x="2091" y="2699"/>
                </a:lnTo>
                <a:lnTo>
                  <a:pt x="2085" y="2654"/>
                </a:lnTo>
                <a:lnTo>
                  <a:pt x="2081" y="2608"/>
                </a:lnTo>
                <a:lnTo>
                  <a:pt x="2080" y="2563"/>
                </a:lnTo>
                <a:lnTo>
                  <a:pt x="2081" y="2517"/>
                </a:lnTo>
                <a:lnTo>
                  <a:pt x="2085" y="2471"/>
                </a:lnTo>
                <a:lnTo>
                  <a:pt x="2091" y="2427"/>
                </a:lnTo>
                <a:lnTo>
                  <a:pt x="2099" y="2383"/>
                </a:lnTo>
                <a:lnTo>
                  <a:pt x="2109" y="2340"/>
                </a:lnTo>
                <a:lnTo>
                  <a:pt x="2120" y="2298"/>
                </a:lnTo>
                <a:lnTo>
                  <a:pt x="2134" y="2256"/>
                </a:lnTo>
                <a:lnTo>
                  <a:pt x="2150" y="2216"/>
                </a:lnTo>
                <a:lnTo>
                  <a:pt x="2168" y="2176"/>
                </a:lnTo>
                <a:lnTo>
                  <a:pt x="2188" y="2138"/>
                </a:lnTo>
                <a:lnTo>
                  <a:pt x="2209" y="2100"/>
                </a:lnTo>
                <a:lnTo>
                  <a:pt x="2232" y="2065"/>
                </a:lnTo>
                <a:lnTo>
                  <a:pt x="2257" y="2030"/>
                </a:lnTo>
                <a:lnTo>
                  <a:pt x="2284" y="1995"/>
                </a:lnTo>
                <a:lnTo>
                  <a:pt x="2312" y="1963"/>
                </a:lnTo>
                <a:lnTo>
                  <a:pt x="2342" y="1933"/>
                </a:lnTo>
                <a:lnTo>
                  <a:pt x="2373" y="1903"/>
                </a:lnTo>
                <a:lnTo>
                  <a:pt x="2405" y="1875"/>
                </a:lnTo>
                <a:lnTo>
                  <a:pt x="2439" y="1848"/>
                </a:lnTo>
                <a:lnTo>
                  <a:pt x="2473" y="1824"/>
                </a:lnTo>
                <a:lnTo>
                  <a:pt x="2510" y="1800"/>
                </a:lnTo>
                <a:lnTo>
                  <a:pt x="2547" y="1779"/>
                </a:lnTo>
                <a:lnTo>
                  <a:pt x="2585" y="1759"/>
                </a:lnTo>
                <a:lnTo>
                  <a:pt x="2625" y="1741"/>
                </a:lnTo>
                <a:lnTo>
                  <a:pt x="2665" y="1726"/>
                </a:lnTo>
                <a:lnTo>
                  <a:pt x="2706" y="1711"/>
                </a:lnTo>
                <a:lnTo>
                  <a:pt x="2749" y="1699"/>
                </a:lnTo>
                <a:lnTo>
                  <a:pt x="2792" y="1690"/>
                </a:lnTo>
                <a:lnTo>
                  <a:pt x="2835" y="1682"/>
                </a:lnTo>
                <a:lnTo>
                  <a:pt x="2880" y="1676"/>
                </a:lnTo>
                <a:lnTo>
                  <a:pt x="2926" y="1672"/>
                </a:lnTo>
                <a:lnTo>
                  <a:pt x="2971" y="1671"/>
                </a:lnTo>
                <a:close/>
                <a:moveTo>
                  <a:pt x="4858" y="3824"/>
                </a:moveTo>
                <a:lnTo>
                  <a:pt x="4858" y="3824"/>
                </a:lnTo>
                <a:lnTo>
                  <a:pt x="4328" y="3824"/>
                </a:lnTo>
                <a:lnTo>
                  <a:pt x="4328" y="4208"/>
                </a:lnTo>
                <a:lnTo>
                  <a:pt x="4702" y="4208"/>
                </a:lnTo>
                <a:lnTo>
                  <a:pt x="4858" y="3824"/>
                </a:lnTo>
                <a:close/>
                <a:moveTo>
                  <a:pt x="1064" y="3824"/>
                </a:moveTo>
                <a:lnTo>
                  <a:pt x="1064" y="3824"/>
                </a:lnTo>
                <a:lnTo>
                  <a:pt x="1594" y="3824"/>
                </a:lnTo>
                <a:lnTo>
                  <a:pt x="1594" y="4208"/>
                </a:lnTo>
                <a:lnTo>
                  <a:pt x="1219" y="4208"/>
                </a:lnTo>
                <a:lnTo>
                  <a:pt x="1064" y="3824"/>
                </a:lnTo>
                <a:close/>
              </a:path>
            </a:pathLst>
          </a:custGeom>
          <a:solidFill>
            <a:srgbClr val="FDECA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KSO_Shape"/>
          <p:cNvSpPr/>
          <p:nvPr/>
        </p:nvSpPr>
        <p:spPr bwMode="auto">
          <a:xfrm>
            <a:off x="10135740" y="2168364"/>
            <a:ext cx="630660" cy="418162"/>
          </a:xfrm>
          <a:custGeom>
            <a:avLst/>
            <a:gdLst>
              <a:gd name="T0" fmla="*/ 292563706 w 6176"/>
              <a:gd name="T1" fmla="*/ 94836 h 4867"/>
              <a:gd name="T2" fmla="*/ 308833011 w 6176"/>
              <a:gd name="T3" fmla="*/ 10908958 h 4867"/>
              <a:gd name="T4" fmla="*/ 311211793 w 6176"/>
              <a:gd name="T5" fmla="*/ 392245233 h 4867"/>
              <a:gd name="T6" fmla="*/ 296655015 w 6176"/>
              <a:gd name="T7" fmla="*/ 408181752 h 4867"/>
              <a:gd name="T8" fmla="*/ 276960350 w 6176"/>
              <a:gd name="T9" fmla="*/ 404387372 h 4867"/>
              <a:gd name="T10" fmla="*/ 41862807 w 6176"/>
              <a:gd name="T11" fmla="*/ 298239259 h 4867"/>
              <a:gd name="T12" fmla="*/ 16649934 w 6176"/>
              <a:gd name="T13" fmla="*/ 281164395 h 4867"/>
              <a:gd name="T14" fmla="*/ 1236893 w 6176"/>
              <a:gd name="T15" fmla="*/ 251188700 h 4867"/>
              <a:gd name="T16" fmla="*/ 1902841 w 6176"/>
              <a:gd name="T17" fmla="*/ 155475362 h 4867"/>
              <a:gd name="T18" fmla="*/ 18648087 w 6176"/>
              <a:gd name="T19" fmla="*/ 126258359 h 4867"/>
              <a:gd name="T20" fmla="*/ 39959966 w 6176"/>
              <a:gd name="T21" fmla="*/ 112314020 h 4867"/>
              <a:gd name="T22" fmla="*/ 473334819 w 6176"/>
              <a:gd name="T23" fmla="*/ 233639653 h 4867"/>
              <a:gd name="T24" fmla="*/ 501877740 w 6176"/>
              <a:gd name="T25" fmla="*/ 237339197 h 4867"/>
              <a:gd name="T26" fmla="*/ 530230038 w 6176"/>
              <a:gd name="T27" fmla="*/ 248817174 h 4867"/>
              <a:gd name="T28" fmla="*/ 554111014 w 6176"/>
              <a:gd name="T29" fmla="*/ 267125219 h 4867"/>
              <a:gd name="T30" fmla="*/ 571046267 w 6176"/>
              <a:gd name="T31" fmla="*/ 288563482 h 4867"/>
              <a:gd name="T32" fmla="*/ 583319883 w 6176"/>
              <a:gd name="T33" fmla="*/ 316547304 h 4867"/>
              <a:gd name="T34" fmla="*/ 587601198 w 6176"/>
              <a:gd name="T35" fmla="*/ 347756180 h 4867"/>
              <a:gd name="T36" fmla="*/ 583985831 w 6176"/>
              <a:gd name="T37" fmla="*/ 376214185 h 4867"/>
              <a:gd name="T38" fmla="*/ 572473475 w 6176"/>
              <a:gd name="T39" fmla="*/ 404482209 h 4867"/>
              <a:gd name="T40" fmla="*/ 554111014 w 6176"/>
              <a:gd name="T41" fmla="*/ 428386834 h 4867"/>
              <a:gd name="T42" fmla="*/ 532513509 w 6176"/>
              <a:gd name="T43" fmla="*/ 445177189 h 4867"/>
              <a:gd name="T44" fmla="*/ 504636844 w 6176"/>
              <a:gd name="T45" fmla="*/ 457414165 h 4867"/>
              <a:gd name="T46" fmla="*/ 473334819 w 6176"/>
              <a:gd name="T47" fmla="*/ 461682727 h 4867"/>
              <a:gd name="T48" fmla="*/ 444601892 w 6176"/>
              <a:gd name="T49" fmla="*/ 458172856 h 4867"/>
              <a:gd name="T50" fmla="*/ 416439601 w 6176"/>
              <a:gd name="T51" fmla="*/ 446600043 h 4867"/>
              <a:gd name="T52" fmla="*/ 392463621 w 6176"/>
              <a:gd name="T53" fmla="*/ 428386834 h 4867"/>
              <a:gd name="T54" fmla="*/ 375528060 w 6176"/>
              <a:gd name="T55" fmla="*/ 406758898 h 4867"/>
              <a:gd name="T56" fmla="*/ 363254752 w 6176"/>
              <a:gd name="T57" fmla="*/ 378965057 h 4867"/>
              <a:gd name="T58" fmla="*/ 358878126 w 6176"/>
              <a:gd name="T59" fmla="*/ 347756180 h 4867"/>
              <a:gd name="T60" fmla="*/ 362588804 w 6176"/>
              <a:gd name="T61" fmla="*/ 319298176 h 4867"/>
              <a:gd name="T62" fmla="*/ 374101161 w 6176"/>
              <a:gd name="T63" fmla="*/ 291029844 h 4867"/>
              <a:gd name="T64" fmla="*/ 392463621 w 6176"/>
              <a:gd name="T65" fmla="*/ 267125219 h 4867"/>
              <a:gd name="T66" fmla="*/ 413965815 w 6176"/>
              <a:gd name="T67" fmla="*/ 250240336 h 4867"/>
              <a:gd name="T68" fmla="*/ 442032795 w 6176"/>
              <a:gd name="T69" fmla="*/ 238003360 h 4867"/>
              <a:gd name="T70" fmla="*/ 473334819 w 6176"/>
              <a:gd name="T71" fmla="*/ 233639653 h 4867"/>
              <a:gd name="T72" fmla="*/ 470195086 w 6176"/>
              <a:gd name="T73" fmla="*/ 424877271 h 4867"/>
              <a:gd name="T74" fmla="*/ 506825003 w 6176"/>
              <a:gd name="T75" fmla="*/ 417288203 h 4867"/>
              <a:gd name="T76" fmla="*/ 535272613 w 6176"/>
              <a:gd name="T77" fmla="*/ 393858068 h 4867"/>
              <a:gd name="T78" fmla="*/ 550305333 w 6176"/>
              <a:gd name="T79" fmla="*/ 355534613 h 4867"/>
              <a:gd name="T80" fmla="*/ 544596810 w 6176"/>
              <a:gd name="T81" fmla="*/ 317590813 h 4867"/>
              <a:gd name="T82" fmla="*/ 418437445 w 6176"/>
              <a:gd name="T83" fmla="*/ 402110683 h 4867"/>
              <a:gd name="T84" fmla="*/ 473334819 w 6176"/>
              <a:gd name="T85" fmla="*/ 270540254 h 4867"/>
              <a:gd name="T86" fmla="*/ 433089535 w 6176"/>
              <a:gd name="T87" fmla="*/ 281638884 h 4867"/>
              <a:gd name="T88" fmla="*/ 407020400 w 6176"/>
              <a:gd name="T89" fmla="*/ 307630527 h 4867"/>
              <a:gd name="T90" fmla="*/ 395888673 w 6176"/>
              <a:gd name="T91" fmla="*/ 347756180 h 4867"/>
              <a:gd name="T92" fmla="*/ 405212562 w 6176"/>
              <a:gd name="T93" fmla="*/ 384466800 h 4867"/>
              <a:gd name="T94" fmla="*/ 320155053 w 6176"/>
              <a:gd name="T95" fmla="*/ 349084198 h 4867"/>
              <a:gd name="T96" fmla="*/ 288567710 w 6176"/>
              <a:gd name="T97" fmla="*/ 91349939 h 4867"/>
              <a:gd name="T98" fmla="*/ 285237661 w 6176"/>
              <a:gd name="T99" fmla="*/ 71809020 h 4867"/>
              <a:gd name="T100" fmla="*/ 265067363 w 6176"/>
              <a:gd name="T101" fmla="*/ 63935443 h 4867"/>
              <a:gd name="T102" fmla="*/ 168783123 w 6176"/>
              <a:gd name="T103" fmla="*/ 137167317 h 4867"/>
              <a:gd name="T104" fmla="*/ 169163753 w 6176"/>
              <a:gd name="T105" fmla="*/ 158605580 h 4867"/>
              <a:gd name="T106" fmla="*/ 186479636 w 6176"/>
              <a:gd name="T107" fmla="*/ 168565866 h 4867"/>
              <a:gd name="T108" fmla="*/ 63935946 w 6176"/>
              <a:gd name="T109" fmla="*/ 149878475 h 4867"/>
              <a:gd name="T110" fmla="*/ 48617907 w 6176"/>
              <a:gd name="T111" fmla="*/ 156234054 h 4867"/>
              <a:gd name="T112" fmla="*/ 42338440 w 6176"/>
              <a:gd name="T113" fmla="*/ 238287869 h 4867"/>
              <a:gd name="T114" fmla="*/ 51852644 w 6176"/>
              <a:gd name="T115" fmla="*/ 256121424 h 486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176" h="4867">
                <a:moveTo>
                  <a:pt x="1587" y="1134"/>
                </a:moveTo>
                <a:lnTo>
                  <a:pt x="2912" y="51"/>
                </a:lnTo>
                <a:lnTo>
                  <a:pt x="2930" y="38"/>
                </a:lnTo>
                <a:lnTo>
                  <a:pt x="2949" y="26"/>
                </a:lnTo>
                <a:lnTo>
                  <a:pt x="2968" y="17"/>
                </a:lnTo>
                <a:lnTo>
                  <a:pt x="2989" y="10"/>
                </a:lnTo>
                <a:lnTo>
                  <a:pt x="3010" y="5"/>
                </a:lnTo>
                <a:lnTo>
                  <a:pt x="3032" y="1"/>
                </a:lnTo>
                <a:lnTo>
                  <a:pt x="3053" y="0"/>
                </a:lnTo>
                <a:lnTo>
                  <a:pt x="3075" y="1"/>
                </a:lnTo>
                <a:lnTo>
                  <a:pt x="3095" y="5"/>
                </a:lnTo>
                <a:lnTo>
                  <a:pt x="3116" y="10"/>
                </a:lnTo>
                <a:lnTo>
                  <a:pt x="3137" y="17"/>
                </a:lnTo>
                <a:lnTo>
                  <a:pt x="3156" y="26"/>
                </a:lnTo>
                <a:lnTo>
                  <a:pt x="3174" y="38"/>
                </a:lnTo>
                <a:lnTo>
                  <a:pt x="3192" y="51"/>
                </a:lnTo>
                <a:lnTo>
                  <a:pt x="3208" y="66"/>
                </a:lnTo>
                <a:lnTo>
                  <a:pt x="3225" y="83"/>
                </a:lnTo>
                <a:lnTo>
                  <a:pt x="3236" y="98"/>
                </a:lnTo>
                <a:lnTo>
                  <a:pt x="3246" y="115"/>
                </a:lnTo>
                <a:lnTo>
                  <a:pt x="3255" y="132"/>
                </a:lnTo>
                <a:lnTo>
                  <a:pt x="3262" y="149"/>
                </a:lnTo>
                <a:lnTo>
                  <a:pt x="3267" y="168"/>
                </a:lnTo>
                <a:lnTo>
                  <a:pt x="3272" y="186"/>
                </a:lnTo>
                <a:lnTo>
                  <a:pt x="3274" y="205"/>
                </a:lnTo>
                <a:lnTo>
                  <a:pt x="3275" y="223"/>
                </a:lnTo>
                <a:lnTo>
                  <a:pt x="3275" y="4090"/>
                </a:lnTo>
                <a:lnTo>
                  <a:pt x="3274" y="4113"/>
                </a:lnTo>
                <a:lnTo>
                  <a:pt x="3271" y="4135"/>
                </a:lnTo>
                <a:lnTo>
                  <a:pt x="3264" y="4157"/>
                </a:lnTo>
                <a:lnTo>
                  <a:pt x="3257" y="4177"/>
                </a:lnTo>
                <a:lnTo>
                  <a:pt x="3248" y="4196"/>
                </a:lnTo>
                <a:lnTo>
                  <a:pt x="3236" y="4214"/>
                </a:lnTo>
                <a:lnTo>
                  <a:pt x="3223" y="4232"/>
                </a:lnTo>
                <a:lnTo>
                  <a:pt x="3210" y="4248"/>
                </a:lnTo>
                <a:lnTo>
                  <a:pt x="3193" y="4263"/>
                </a:lnTo>
                <a:lnTo>
                  <a:pt x="3176" y="4274"/>
                </a:lnTo>
                <a:lnTo>
                  <a:pt x="3158" y="4286"/>
                </a:lnTo>
                <a:lnTo>
                  <a:pt x="3139" y="4296"/>
                </a:lnTo>
                <a:lnTo>
                  <a:pt x="3118" y="4303"/>
                </a:lnTo>
                <a:lnTo>
                  <a:pt x="3097" y="4309"/>
                </a:lnTo>
                <a:lnTo>
                  <a:pt x="3075" y="4312"/>
                </a:lnTo>
                <a:lnTo>
                  <a:pt x="3052" y="4313"/>
                </a:lnTo>
                <a:lnTo>
                  <a:pt x="3029" y="4312"/>
                </a:lnTo>
                <a:lnTo>
                  <a:pt x="3007" y="4309"/>
                </a:lnTo>
                <a:lnTo>
                  <a:pt x="2986" y="4303"/>
                </a:lnTo>
                <a:lnTo>
                  <a:pt x="2965" y="4296"/>
                </a:lnTo>
                <a:lnTo>
                  <a:pt x="2946" y="4286"/>
                </a:lnTo>
                <a:lnTo>
                  <a:pt x="2928" y="4275"/>
                </a:lnTo>
                <a:lnTo>
                  <a:pt x="2911" y="4263"/>
                </a:lnTo>
                <a:lnTo>
                  <a:pt x="2894" y="4248"/>
                </a:lnTo>
                <a:lnTo>
                  <a:pt x="1613" y="3184"/>
                </a:lnTo>
                <a:lnTo>
                  <a:pt x="672" y="3184"/>
                </a:lnTo>
                <a:lnTo>
                  <a:pt x="636" y="3183"/>
                </a:lnTo>
                <a:lnTo>
                  <a:pt x="603" y="3181"/>
                </a:lnTo>
                <a:lnTo>
                  <a:pt x="569" y="3177"/>
                </a:lnTo>
                <a:lnTo>
                  <a:pt x="536" y="3171"/>
                </a:lnTo>
                <a:lnTo>
                  <a:pt x="504" y="3163"/>
                </a:lnTo>
                <a:lnTo>
                  <a:pt x="471" y="3154"/>
                </a:lnTo>
                <a:lnTo>
                  <a:pt x="440" y="3144"/>
                </a:lnTo>
                <a:lnTo>
                  <a:pt x="410" y="3131"/>
                </a:lnTo>
                <a:lnTo>
                  <a:pt x="380" y="3118"/>
                </a:lnTo>
                <a:lnTo>
                  <a:pt x="351" y="3103"/>
                </a:lnTo>
                <a:lnTo>
                  <a:pt x="324" y="3087"/>
                </a:lnTo>
                <a:lnTo>
                  <a:pt x="296" y="3069"/>
                </a:lnTo>
                <a:lnTo>
                  <a:pt x="270" y="3050"/>
                </a:lnTo>
                <a:lnTo>
                  <a:pt x="244" y="3030"/>
                </a:lnTo>
                <a:lnTo>
                  <a:pt x="220" y="3009"/>
                </a:lnTo>
                <a:lnTo>
                  <a:pt x="196" y="2987"/>
                </a:lnTo>
                <a:lnTo>
                  <a:pt x="175" y="2964"/>
                </a:lnTo>
                <a:lnTo>
                  <a:pt x="153" y="2939"/>
                </a:lnTo>
                <a:lnTo>
                  <a:pt x="133" y="2913"/>
                </a:lnTo>
                <a:lnTo>
                  <a:pt x="115" y="2888"/>
                </a:lnTo>
                <a:lnTo>
                  <a:pt x="97" y="2860"/>
                </a:lnTo>
                <a:lnTo>
                  <a:pt x="80" y="2832"/>
                </a:lnTo>
                <a:lnTo>
                  <a:pt x="66" y="2803"/>
                </a:lnTo>
                <a:lnTo>
                  <a:pt x="52" y="2773"/>
                </a:lnTo>
                <a:lnTo>
                  <a:pt x="41" y="2743"/>
                </a:lnTo>
                <a:lnTo>
                  <a:pt x="30" y="2712"/>
                </a:lnTo>
                <a:lnTo>
                  <a:pt x="20" y="2680"/>
                </a:lnTo>
                <a:lnTo>
                  <a:pt x="13" y="2648"/>
                </a:lnTo>
                <a:lnTo>
                  <a:pt x="7" y="2614"/>
                </a:lnTo>
                <a:lnTo>
                  <a:pt x="3" y="2581"/>
                </a:lnTo>
                <a:lnTo>
                  <a:pt x="0" y="2547"/>
                </a:lnTo>
                <a:lnTo>
                  <a:pt x="0" y="2512"/>
                </a:lnTo>
                <a:lnTo>
                  <a:pt x="0" y="1806"/>
                </a:lnTo>
                <a:lnTo>
                  <a:pt x="0" y="1772"/>
                </a:lnTo>
                <a:lnTo>
                  <a:pt x="3" y="1738"/>
                </a:lnTo>
                <a:lnTo>
                  <a:pt x="7" y="1704"/>
                </a:lnTo>
                <a:lnTo>
                  <a:pt x="13" y="1671"/>
                </a:lnTo>
                <a:lnTo>
                  <a:pt x="20" y="1639"/>
                </a:lnTo>
                <a:lnTo>
                  <a:pt x="30" y="1607"/>
                </a:lnTo>
                <a:lnTo>
                  <a:pt x="41" y="1576"/>
                </a:lnTo>
                <a:lnTo>
                  <a:pt x="52" y="1545"/>
                </a:lnTo>
                <a:lnTo>
                  <a:pt x="66" y="1516"/>
                </a:lnTo>
                <a:lnTo>
                  <a:pt x="80" y="1487"/>
                </a:lnTo>
                <a:lnTo>
                  <a:pt x="97" y="1458"/>
                </a:lnTo>
                <a:lnTo>
                  <a:pt x="115" y="1431"/>
                </a:lnTo>
                <a:lnTo>
                  <a:pt x="133" y="1404"/>
                </a:lnTo>
                <a:lnTo>
                  <a:pt x="153" y="1380"/>
                </a:lnTo>
                <a:lnTo>
                  <a:pt x="175" y="1355"/>
                </a:lnTo>
                <a:lnTo>
                  <a:pt x="196" y="1331"/>
                </a:lnTo>
                <a:lnTo>
                  <a:pt x="212" y="1318"/>
                </a:lnTo>
                <a:lnTo>
                  <a:pt x="235" y="1297"/>
                </a:lnTo>
                <a:lnTo>
                  <a:pt x="259" y="1277"/>
                </a:lnTo>
                <a:lnTo>
                  <a:pt x="284" y="1259"/>
                </a:lnTo>
                <a:lnTo>
                  <a:pt x="310" y="1241"/>
                </a:lnTo>
                <a:lnTo>
                  <a:pt x="336" y="1225"/>
                </a:lnTo>
                <a:lnTo>
                  <a:pt x="363" y="1210"/>
                </a:lnTo>
                <a:lnTo>
                  <a:pt x="391" y="1196"/>
                </a:lnTo>
                <a:lnTo>
                  <a:pt x="420" y="1184"/>
                </a:lnTo>
                <a:lnTo>
                  <a:pt x="450" y="1172"/>
                </a:lnTo>
                <a:lnTo>
                  <a:pt x="480" y="1162"/>
                </a:lnTo>
                <a:lnTo>
                  <a:pt x="510" y="1154"/>
                </a:lnTo>
                <a:lnTo>
                  <a:pt x="542" y="1147"/>
                </a:lnTo>
                <a:lnTo>
                  <a:pt x="573" y="1142"/>
                </a:lnTo>
                <a:lnTo>
                  <a:pt x="605" y="1137"/>
                </a:lnTo>
                <a:lnTo>
                  <a:pt x="639" y="1135"/>
                </a:lnTo>
                <a:lnTo>
                  <a:pt x="672" y="1134"/>
                </a:lnTo>
                <a:lnTo>
                  <a:pt x="1587" y="1134"/>
                </a:lnTo>
                <a:close/>
                <a:moveTo>
                  <a:pt x="4975" y="2463"/>
                </a:moveTo>
                <a:lnTo>
                  <a:pt x="4975" y="2463"/>
                </a:lnTo>
                <a:lnTo>
                  <a:pt x="5006" y="2464"/>
                </a:lnTo>
                <a:lnTo>
                  <a:pt x="5036" y="2465"/>
                </a:lnTo>
                <a:lnTo>
                  <a:pt x="5067" y="2467"/>
                </a:lnTo>
                <a:lnTo>
                  <a:pt x="5097" y="2470"/>
                </a:lnTo>
                <a:lnTo>
                  <a:pt x="5128" y="2473"/>
                </a:lnTo>
                <a:lnTo>
                  <a:pt x="5158" y="2477"/>
                </a:lnTo>
                <a:lnTo>
                  <a:pt x="5187" y="2482"/>
                </a:lnTo>
                <a:lnTo>
                  <a:pt x="5217" y="2488"/>
                </a:lnTo>
                <a:lnTo>
                  <a:pt x="5246" y="2494"/>
                </a:lnTo>
                <a:lnTo>
                  <a:pt x="5275" y="2502"/>
                </a:lnTo>
                <a:lnTo>
                  <a:pt x="5304" y="2509"/>
                </a:lnTo>
                <a:lnTo>
                  <a:pt x="5331" y="2518"/>
                </a:lnTo>
                <a:lnTo>
                  <a:pt x="5360" y="2526"/>
                </a:lnTo>
                <a:lnTo>
                  <a:pt x="5387" y="2536"/>
                </a:lnTo>
                <a:lnTo>
                  <a:pt x="5415" y="2547"/>
                </a:lnTo>
                <a:lnTo>
                  <a:pt x="5442" y="2558"/>
                </a:lnTo>
                <a:lnTo>
                  <a:pt x="5469" y="2569"/>
                </a:lnTo>
                <a:lnTo>
                  <a:pt x="5495" y="2582"/>
                </a:lnTo>
                <a:lnTo>
                  <a:pt x="5521" y="2595"/>
                </a:lnTo>
                <a:lnTo>
                  <a:pt x="5547" y="2609"/>
                </a:lnTo>
                <a:lnTo>
                  <a:pt x="5573" y="2623"/>
                </a:lnTo>
                <a:lnTo>
                  <a:pt x="5597" y="2638"/>
                </a:lnTo>
                <a:lnTo>
                  <a:pt x="5622" y="2653"/>
                </a:lnTo>
                <a:lnTo>
                  <a:pt x="5647" y="2669"/>
                </a:lnTo>
                <a:lnTo>
                  <a:pt x="5670" y="2685"/>
                </a:lnTo>
                <a:lnTo>
                  <a:pt x="5694" y="2702"/>
                </a:lnTo>
                <a:lnTo>
                  <a:pt x="5716" y="2720"/>
                </a:lnTo>
                <a:lnTo>
                  <a:pt x="5739" y="2738"/>
                </a:lnTo>
                <a:lnTo>
                  <a:pt x="5761" y="2757"/>
                </a:lnTo>
                <a:lnTo>
                  <a:pt x="5783" y="2776"/>
                </a:lnTo>
                <a:lnTo>
                  <a:pt x="5804" y="2795"/>
                </a:lnTo>
                <a:lnTo>
                  <a:pt x="5824" y="2816"/>
                </a:lnTo>
                <a:lnTo>
                  <a:pt x="5845" y="2836"/>
                </a:lnTo>
                <a:lnTo>
                  <a:pt x="5864" y="2858"/>
                </a:lnTo>
                <a:lnTo>
                  <a:pt x="5883" y="2879"/>
                </a:lnTo>
                <a:lnTo>
                  <a:pt x="5902" y="2900"/>
                </a:lnTo>
                <a:lnTo>
                  <a:pt x="5920" y="2923"/>
                </a:lnTo>
                <a:lnTo>
                  <a:pt x="5938" y="2947"/>
                </a:lnTo>
                <a:lnTo>
                  <a:pt x="5954" y="2970"/>
                </a:lnTo>
                <a:lnTo>
                  <a:pt x="5971" y="2994"/>
                </a:lnTo>
                <a:lnTo>
                  <a:pt x="5987" y="3017"/>
                </a:lnTo>
                <a:lnTo>
                  <a:pt x="6002" y="3042"/>
                </a:lnTo>
                <a:lnTo>
                  <a:pt x="6017" y="3068"/>
                </a:lnTo>
                <a:lnTo>
                  <a:pt x="6031" y="3092"/>
                </a:lnTo>
                <a:lnTo>
                  <a:pt x="6045" y="3118"/>
                </a:lnTo>
                <a:lnTo>
                  <a:pt x="6058" y="3145"/>
                </a:lnTo>
                <a:lnTo>
                  <a:pt x="6070" y="3171"/>
                </a:lnTo>
                <a:lnTo>
                  <a:pt x="6082" y="3197"/>
                </a:lnTo>
                <a:lnTo>
                  <a:pt x="6093" y="3225"/>
                </a:lnTo>
                <a:lnTo>
                  <a:pt x="6103" y="3252"/>
                </a:lnTo>
                <a:lnTo>
                  <a:pt x="6113" y="3280"/>
                </a:lnTo>
                <a:lnTo>
                  <a:pt x="6122" y="3308"/>
                </a:lnTo>
                <a:lnTo>
                  <a:pt x="6131" y="3337"/>
                </a:lnTo>
                <a:lnTo>
                  <a:pt x="6138" y="3366"/>
                </a:lnTo>
                <a:lnTo>
                  <a:pt x="6146" y="3395"/>
                </a:lnTo>
                <a:lnTo>
                  <a:pt x="6152" y="3423"/>
                </a:lnTo>
                <a:lnTo>
                  <a:pt x="6158" y="3452"/>
                </a:lnTo>
                <a:lnTo>
                  <a:pt x="6163" y="3482"/>
                </a:lnTo>
                <a:lnTo>
                  <a:pt x="6166" y="3512"/>
                </a:lnTo>
                <a:lnTo>
                  <a:pt x="6171" y="3542"/>
                </a:lnTo>
                <a:lnTo>
                  <a:pt x="6173" y="3574"/>
                </a:lnTo>
                <a:lnTo>
                  <a:pt x="6175" y="3604"/>
                </a:lnTo>
                <a:lnTo>
                  <a:pt x="6176" y="3635"/>
                </a:lnTo>
                <a:lnTo>
                  <a:pt x="6176" y="3666"/>
                </a:lnTo>
                <a:lnTo>
                  <a:pt x="6176" y="3697"/>
                </a:lnTo>
                <a:lnTo>
                  <a:pt x="6175" y="3727"/>
                </a:lnTo>
                <a:lnTo>
                  <a:pt x="6173" y="3758"/>
                </a:lnTo>
                <a:lnTo>
                  <a:pt x="6171" y="3788"/>
                </a:lnTo>
                <a:lnTo>
                  <a:pt x="6166" y="3819"/>
                </a:lnTo>
                <a:lnTo>
                  <a:pt x="6163" y="3849"/>
                </a:lnTo>
                <a:lnTo>
                  <a:pt x="6158" y="3878"/>
                </a:lnTo>
                <a:lnTo>
                  <a:pt x="6152" y="3908"/>
                </a:lnTo>
                <a:lnTo>
                  <a:pt x="6146" y="3937"/>
                </a:lnTo>
                <a:lnTo>
                  <a:pt x="6138" y="3966"/>
                </a:lnTo>
                <a:lnTo>
                  <a:pt x="6131" y="3995"/>
                </a:lnTo>
                <a:lnTo>
                  <a:pt x="6122" y="4023"/>
                </a:lnTo>
                <a:lnTo>
                  <a:pt x="6113" y="4051"/>
                </a:lnTo>
                <a:lnTo>
                  <a:pt x="6103" y="4078"/>
                </a:lnTo>
                <a:lnTo>
                  <a:pt x="6093" y="4106"/>
                </a:lnTo>
                <a:lnTo>
                  <a:pt x="6082" y="4133"/>
                </a:lnTo>
                <a:lnTo>
                  <a:pt x="6070" y="4160"/>
                </a:lnTo>
                <a:lnTo>
                  <a:pt x="6058" y="4187"/>
                </a:lnTo>
                <a:lnTo>
                  <a:pt x="6045" y="4212"/>
                </a:lnTo>
                <a:lnTo>
                  <a:pt x="6031" y="4238"/>
                </a:lnTo>
                <a:lnTo>
                  <a:pt x="6017" y="4264"/>
                </a:lnTo>
                <a:lnTo>
                  <a:pt x="6002" y="4288"/>
                </a:lnTo>
                <a:lnTo>
                  <a:pt x="5987" y="4313"/>
                </a:lnTo>
                <a:lnTo>
                  <a:pt x="5971" y="4338"/>
                </a:lnTo>
                <a:lnTo>
                  <a:pt x="5954" y="4361"/>
                </a:lnTo>
                <a:lnTo>
                  <a:pt x="5938" y="4385"/>
                </a:lnTo>
                <a:lnTo>
                  <a:pt x="5920" y="4407"/>
                </a:lnTo>
                <a:lnTo>
                  <a:pt x="5902" y="4430"/>
                </a:lnTo>
                <a:lnTo>
                  <a:pt x="5883" y="4452"/>
                </a:lnTo>
                <a:lnTo>
                  <a:pt x="5864" y="4474"/>
                </a:lnTo>
                <a:lnTo>
                  <a:pt x="5845" y="4495"/>
                </a:lnTo>
                <a:lnTo>
                  <a:pt x="5824" y="4516"/>
                </a:lnTo>
                <a:lnTo>
                  <a:pt x="5804" y="4536"/>
                </a:lnTo>
                <a:lnTo>
                  <a:pt x="5783" y="4555"/>
                </a:lnTo>
                <a:lnTo>
                  <a:pt x="5761" y="4575"/>
                </a:lnTo>
                <a:lnTo>
                  <a:pt x="5739" y="4593"/>
                </a:lnTo>
                <a:lnTo>
                  <a:pt x="5716" y="4611"/>
                </a:lnTo>
                <a:lnTo>
                  <a:pt x="5694" y="4629"/>
                </a:lnTo>
                <a:lnTo>
                  <a:pt x="5670" y="4645"/>
                </a:lnTo>
                <a:lnTo>
                  <a:pt x="5647" y="4662"/>
                </a:lnTo>
                <a:lnTo>
                  <a:pt x="5622" y="4678"/>
                </a:lnTo>
                <a:lnTo>
                  <a:pt x="5597" y="4693"/>
                </a:lnTo>
                <a:lnTo>
                  <a:pt x="5573" y="4708"/>
                </a:lnTo>
                <a:lnTo>
                  <a:pt x="5547" y="4722"/>
                </a:lnTo>
                <a:lnTo>
                  <a:pt x="5521" y="4736"/>
                </a:lnTo>
                <a:lnTo>
                  <a:pt x="5495" y="4749"/>
                </a:lnTo>
                <a:lnTo>
                  <a:pt x="5469" y="4761"/>
                </a:lnTo>
                <a:lnTo>
                  <a:pt x="5442" y="4773"/>
                </a:lnTo>
                <a:lnTo>
                  <a:pt x="5415" y="4785"/>
                </a:lnTo>
                <a:lnTo>
                  <a:pt x="5387" y="4794"/>
                </a:lnTo>
                <a:lnTo>
                  <a:pt x="5360" y="4804"/>
                </a:lnTo>
                <a:lnTo>
                  <a:pt x="5331" y="4813"/>
                </a:lnTo>
                <a:lnTo>
                  <a:pt x="5304" y="4822"/>
                </a:lnTo>
                <a:lnTo>
                  <a:pt x="5275" y="4830"/>
                </a:lnTo>
                <a:lnTo>
                  <a:pt x="5246" y="4837"/>
                </a:lnTo>
                <a:lnTo>
                  <a:pt x="5217" y="4844"/>
                </a:lnTo>
                <a:lnTo>
                  <a:pt x="5187" y="4849"/>
                </a:lnTo>
                <a:lnTo>
                  <a:pt x="5158" y="4853"/>
                </a:lnTo>
                <a:lnTo>
                  <a:pt x="5128" y="4857"/>
                </a:lnTo>
                <a:lnTo>
                  <a:pt x="5097" y="4862"/>
                </a:lnTo>
                <a:lnTo>
                  <a:pt x="5067" y="4864"/>
                </a:lnTo>
                <a:lnTo>
                  <a:pt x="5036" y="4866"/>
                </a:lnTo>
                <a:lnTo>
                  <a:pt x="5006" y="4867"/>
                </a:lnTo>
                <a:lnTo>
                  <a:pt x="4975" y="4867"/>
                </a:lnTo>
                <a:lnTo>
                  <a:pt x="4943" y="4867"/>
                </a:lnTo>
                <a:lnTo>
                  <a:pt x="4912" y="4866"/>
                </a:lnTo>
                <a:lnTo>
                  <a:pt x="4881" y="4864"/>
                </a:lnTo>
                <a:lnTo>
                  <a:pt x="4851" y="4862"/>
                </a:lnTo>
                <a:lnTo>
                  <a:pt x="4821" y="4857"/>
                </a:lnTo>
                <a:lnTo>
                  <a:pt x="4791" y="4853"/>
                </a:lnTo>
                <a:lnTo>
                  <a:pt x="4761" y="4849"/>
                </a:lnTo>
                <a:lnTo>
                  <a:pt x="4732" y="4844"/>
                </a:lnTo>
                <a:lnTo>
                  <a:pt x="4702" y="4837"/>
                </a:lnTo>
                <a:lnTo>
                  <a:pt x="4673" y="4830"/>
                </a:lnTo>
                <a:lnTo>
                  <a:pt x="4646" y="4822"/>
                </a:lnTo>
                <a:lnTo>
                  <a:pt x="4617" y="4813"/>
                </a:lnTo>
                <a:lnTo>
                  <a:pt x="4589" y="4804"/>
                </a:lnTo>
                <a:lnTo>
                  <a:pt x="4561" y="4794"/>
                </a:lnTo>
                <a:lnTo>
                  <a:pt x="4534" y="4785"/>
                </a:lnTo>
                <a:lnTo>
                  <a:pt x="4506" y="4773"/>
                </a:lnTo>
                <a:lnTo>
                  <a:pt x="4479" y="4761"/>
                </a:lnTo>
                <a:lnTo>
                  <a:pt x="4454" y="4749"/>
                </a:lnTo>
                <a:lnTo>
                  <a:pt x="4427" y="4736"/>
                </a:lnTo>
                <a:lnTo>
                  <a:pt x="4401" y="4722"/>
                </a:lnTo>
                <a:lnTo>
                  <a:pt x="4377" y="4708"/>
                </a:lnTo>
                <a:lnTo>
                  <a:pt x="4351" y="4693"/>
                </a:lnTo>
                <a:lnTo>
                  <a:pt x="4326" y="4678"/>
                </a:lnTo>
                <a:lnTo>
                  <a:pt x="4303" y="4662"/>
                </a:lnTo>
                <a:lnTo>
                  <a:pt x="4279" y="4645"/>
                </a:lnTo>
                <a:lnTo>
                  <a:pt x="4255" y="4629"/>
                </a:lnTo>
                <a:lnTo>
                  <a:pt x="4232" y="4611"/>
                </a:lnTo>
                <a:lnTo>
                  <a:pt x="4209" y="4593"/>
                </a:lnTo>
                <a:lnTo>
                  <a:pt x="4188" y="4575"/>
                </a:lnTo>
                <a:lnTo>
                  <a:pt x="4167" y="4555"/>
                </a:lnTo>
                <a:lnTo>
                  <a:pt x="4145" y="4536"/>
                </a:lnTo>
                <a:lnTo>
                  <a:pt x="4125" y="4516"/>
                </a:lnTo>
                <a:lnTo>
                  <a:pt x="4104" y="4495"/>
                </a:lnTo>
                <a:lnTo>
                  <a:pt x="4085" y="4474"/>
                </a:lnTo>
                <a:lnTo>
                  <a:pt x="4066" y="4452"/>
                </a:lnTo>
                <a:lnTo>
                  <a:pt x="4047" y="4430"/>
                </a:lnTo>
                <a:lnTo>
                  <a:pt x="4029" y="4407"/>
                </a:lnTo>
                <a:lnTo>
                  <a:pt x="4011" y="4385"/>
                </a:lnTo>
                <a:lnTo>
                  <a:pt x="3994" y="4361"/>
                </a:lnTo>
                <a:lnTo>
                  <a:pt x="3978" y="4338"/>
                </a:lnTo>
                <a:lnTo>
                  <a:pt x="3962" y="4313"/>
                </a:lnTo>
                <a:lnTo>
                  <a:pt x="3947" y="4288"/>
                </a:lnTo>
                <a:lnTo>
                  <a:pt x="3932" y="4264"/>
                </a:lnTo>
                <a:lnTo>
                  <a:pt x="3918" y="4238"/>
                </a:lnTo>
                <a:lnTo>
                  <a:pt x="3904" y="4212"/>
                </a:lnTo>
                <a:lnTo>
                  <a:pt x="3891" y="4187"/>
                </a:lnTo>
                <a:lnTo>
                  <a:pt x="3878" y="4160"/>
                </a:lnTo>
                <a:lnTo>
                  <a:pt x="3866" y="4133"/>
                </a:lnTo>
                <a:lnTo>
                  <a:pt x="3856" y="4106"/>
                </a:lnTo>
                <a:lnTo>
                  <a:pt x="3845" y="4078"/>
                </a:lnTo>
                <a:lnTo>
                  <a:pt x="3835" y="4051"/>
                </a:lnTo>
                <a:lnTo>
                  <a:pt x="3827" y="4023"/>
                </a:lnTo>
                <a:lnTo>
                  <a:pt x="3818" y="3995"/>
                </a:lnTo>
                <a:lnTo>
                  <a:pt x="3811" y="3966"/>
                </a:lnTo>
                <a:lnTo>
                  <a:pt x="3803" y="3937"/>
                </a:lnTo>
                <a:lnTo>
                  <a:pt x="3797" y="3908"/>
                </a:lnTo>
                <a:lnTo>
                  <a:pt x="3791" y="3878"/>
                </a:lnTo>
                <a:lnTo>
                  <a:pt x="3786" y="3849"/>
                </a:lnTo>
                <a:lnTo>
                  <a:pt x="3782" y="3819"/>
                </a:lnTo>
                <a:lnTo>
                  <a:pt x="3779" y="3788"/>
                </a:lnTo>
                <a:lnTo>
                  <a:pt x="3775" y="3758"/>
                </a:lnTo>
                <a:lnTo>
                  <a:pt x="3774" y="3727"/>
                </a:lnTo>
                <a:lnTo>
                  <a:pt x="3773" y="3697"/>
                </a:lnTo>
                <a:lnTo>
                  <a:pt x="3772" y="3666"/>
                </a:lnTo>
                <a:lnTo>
                  <a:pt x="3773" y="3635"/>
                </a:lnTo>
                <a:lnTo>
                  <a:pt x="3774" y="3604"/>
                </a:lnTo>
                <a:lnTo>
                  <a:pt x="3775" y="3574"/>
                </a:lnTo>
                <a:lnTo>
                  <a:pt x="3779" y="3542"/>
                </a:lnTo>
                <a:lnTo>
                  <a:pt x="3782" y="3512"/>
                </a:lnTo>
                <a:lnTo>
                  <a:pt x="3786" y="3482"/>
                </a:lnTo>
                <a:lnTo>
                  <a:pt x="3791" y="3452"/>
                </a:lnTo>
                <a:lnTo>
                  <a:pt x="3797" y="3423"/>
                </a:lnTo>
                <a:lnTo>
                  <a:pt x="3803" y="3395"/>
                </a:lnTo>
                <a:lnTo>
                  <a:pt x="3811" y="3366"/>
                </a:lnTo>
                <a:lnTo>
                  <a:pt x="3818" y="3337"/>
                </a:lnTo>
                <a:lnTo>
                  <a:pt x="3827" y="3308"/>
                </a:lnTo>
                <a:lnTo>
                  <a:pt x="3835" y="3280"/>
                </a:lnTo>
                <a:lnTo>
                  <a:pt x="3845" y="3252"/>
                </a:lnTo>
                <a:lnTo>
                  <a:pt x="3856" y="3225"/>
                </a:lnTo>
                <a:lnTo>
                  <a:pt x="3866" y="3197"/>
                </a:lnTo>
                <a:lnTo>
                  <a:pt x="3878" y="3171"/>
                </a:lnTo>
                <a:lnTo>
                  <a:pt x="3891" y="3145"/>
                </a:lnTo>
                <a:lnTo>
                  <a:pt x="3904" y="3118"/>
                </a:lnTo>
                <a:lnTo>
                  <a:pt x="3918" y="3092"/>
                </a:lnTo>
                <a:lnTo>
                  <a:pt x="3932" y="3068"/>
                </a:lnTo>
                <a:lnTo>
                  <a:pt x="3947" y="3042"/>
                </a:lnTo>
                <a:lnTo>
                  <a:pt x="3962" y="3017"/>
                </a:lnTo>
                <a:lnTo>
                  <a:pt x="3978" y="2994"/>
                </a:lnTo>
                <a:lnTo>
                  <a:pt x="3994" y="2970"/>
                </a:lnTo>
                <a:lnTo>
                  <a:pt x="4011" y="2947"/>
                </a:lnTo>
                <a:lnTo>
                  <a:pt x="4029" y="2923"/>
                </a:lnTo>
                <a:lnTo>
                  <a:pt x="4047" y="2900"/>
                </a:lnTo>
                <a:lnTo>
                  <a:pt x="4066" y="2879"/>
                </a:lnTo>
                <a:lnTo>
                  <a:pt x="4085" y="2858"/>
                </a:lnTo>
                <a:lnTo>
                  <a:pt x="4104" y="2836"/>
                </a:lnTo>
                <a:lnTo>
                  <a:pt x="4125" y="2816"/>
                </a:lnTo>
                <a:lnTo>
                  <a:pt x="4145" y="2795"/>
                </a:lnTo>
                <a:lnTo>
                  <a:pt x="4167" y="2776"/>
                </a:lnTo>
                <a:lnTo>
                  <a:pt x="4188" y="2757"/>
                </a:lnTo>
                <a:lnTo>
                  <a:pt x="4209" y="2738"/>
                </a:lnTo>
                <a:lnTo>
                  <a:pt x="4232" y="2720"/>
                </a:lnTo>
                <a:lnTo>
                  <a:pt x="4255" y="2702"/>
                </a:lnTo>
                <a:lnTo>
                  <a:pt x="4279" y="2685"/>
                </a:lnTo>
                <a:lnTo>
                  <a:pt x="4303" y="2669"/>
                </a:lnTo>
                <a:lnTo>
                  <a:pt x="4326" y="2653"/>
                </a:lnTo>
                <a:lnTo>
                  <a:pt x="4351" y="2638"/>
                </a:lnTo>
                <a:lnTo>
                  <a:pt x="4377" y="2623"/>
                </a:lnTo>
                <a:lnTo>
                  <a:pt x="4401" y="2609"/>
                </a:lnTo>
                <a:lnTo>
                  <a:pt x="4427" y="2595"/>
                </a:lnTo>
                <a:lnTo>
                  <a:pt x="4454" y="2582"/>
                </a:lnTo>
                <a:lnTo>
                  <a:pt x="4479" y="2569"/>
                </a:lnTo>
                <a:lnTo>
                  <a:pt x="4506" y="2558"/>
                </a:lnTo>
                <a:lnTo>
                  <a:pt x="4534" y="2547"/>
                </a:lnTo>
                <a:lnTo>
                  <a:pt x="4561" y="2536"/>
                </a:lnTo>
                <a:lnTo>
                  <a:pt x="4589" y="2526"/>
                </a:lnTo>
                <a:lnTo>
                  <a:pt x="4617" y="2518"/>
                </a:lnTo>
                <a:lnTo>
                  <a:pt x="4646" y="2509"/>
                </a:lnTo>
                <a:lnTo>
                  <a:pt x="4673" y="2502"/>
                </a:lnTo>
                <a:lnTo>
                  <a:pt x="4702" y="2494"/>
                </a:lnTo>
                <a:lnTo>
                  <a:pt x="4732" y="2488"/>
                </a:lnTo>
                <a:lnTo>
                  <a:pt x="4761" y="2482"/>
                </a:lnTo>
                <a:lnTo>
                  <a:pt x="4791" y="2477"/>
                </a:lnTo>
                <a:lnTo>
                  <a:pt x="4821" y="2473"/>
                </a:lnTo>
                <a:lnTo>
                  <a:pt x="4851" y="2470"/>
                </a:lnTo>
                <a:lnTo>
                  <a:pt x="4881" y="2467"/>
                </a:lnTo>
                <a:lnTo>
                  <a:pt x="4912" y="2465"/>
                </a:lnTo>
                <a:lnTo>
                  <a:pt x="4943" y="2464"/>
                </a:lnTo>
                <a:lnTo>
                  <a:pt x="4975" y="2463"/>
                </a:lnTo>
                <a:close/>
                <a:moveTo>
                  <a:pt x="5548" y="3088"/>
                </a:moveTo>
                <a:lnTo>
                  <a:pt x="4727" y="4441"/>
                </a:lnTo>
                <a:lnTo>
                  <a:pt x="4757" y="4450"/>
                </a:lnTo>
                <a:lnTo>
                  <a:pt x="4787" y="4458"/>
                </a:lnTo>
                <a:lnTo>
                  <a:pt x="4817" y="4464"/>
                </a:lnTo>
                <a:lnTo>
                  <a:pt x="4848" y="4469"/>
                </a:lnTo>
                <a:lnTo>
                  <a:pt x="4879" y="4474"/>
                </a:lnTo>
                <a:lnTo>
                  <a:pt x="4910" y="4477"/>
                </a:lnTo>
                <a:lnTo>
                  <a:pt x="4942" y="4479"/>
                </a:lnTo>
                <a:lnTo>
                  <a:pt x="4975" y="4479"/>
                </a:lnTo>
                <a:lnTo>
                  <a:pt x="5016" y="4478"/>
                </a:lnTo>
                <a:lnTo>
                  <a:pt x="5057" y="4475"/>
                </a:lnTo>
                <a:lnTo>
                  <a:pt x="5098" y="4469"/>
                </a:lnTo>
                <a:lnTo>
                  <a:pt x="5139" y="4463"/>
                </a:lnTo>
                <a:lnTo>
                  <a:pt x="5178" y="4453"/>
                </a:lnTo>
                <a:lnTo>
                  <a:pt x="5217" y="4443"/>
                </a:lnTo>
                <a:lnTo>
                  <a:pt x="5254" y="4430"/>
                </a:lnTo>
                <a:lnTo>
                  <a:pt x="5291" y="4415"/>
                </a:lnTo>
                <a:lnTo>
                  <a:pt x="5327" y="4399"/>
                </a:lnTo>
                <a:lnTo>
                  <a:pt x="5363" y="4381"/>
                </a:lnTo>
                <a:lnTo>
                  <a:pt x="5397" y="4361"/>
                </a:lnTo>
                <a:lnTo>
                  <a:pt x="5429" y="4340"/>
                </a:lnTo>
                <a:lnTo>
                  <a:pt x="5461" y="4317"/>
                </a:lnTo>
                <a:lnTo>
                  <a:pt x="5492" y="4294"/>
                </a:lnTo>
                <a:lnTo>
                  <a:pt x="5521" y="4268"/>
                </a:lnTo>
                <a:lnTo>
                  <a:pt x="5550" y="4241"/>
                </a:lnTo>
                <a:lnTo>
                  <a:pt x="5577" y="4212"/>
                </a:lnTo>
                <a:lnTo>
                  <a:pt x="5603" y="4183"/>
                </a:lnTo>
                <a:lnTo>
                  <a:pt x="5626" y="4152"/>
                </a:lnTo>
                <a:lnTo>
                  <a:pt x="5649" y="4120"/>
                </a:lnTo>
                <a:lnTo>
                  <a:pt x="5670" y="4088"/>
                </a:lnTo>
                <a:lnTo>
                  <a:pt x="5689" y="4054"/>
                </a:lnTo>
                <a:lnTo>
                  <a:pt x="5708" y="4018"/>
                </a:lnTo>
                <a:lnTo>
                  <a:pt x="5724" y="3982"/>
                </a:lnTo>
                <a:lnTo>
                  <a:pt x="5739" y="3945"/>
                </a:lnTo>
                <a:lnTo>
                  <a:pt x="5752" y="3908"/>
                </a:lnTo>
                <a:lnTo>
                  <a:pt x="5762" y="3869"/>
                </a:lnTo>
                <a:lnTo>
                  <a:pt x="5772" y="3830"/>
                </a:lnTo>
                <a:lnTo>
                  <a:pt x="5778" y="3789"/>
                </a:lnTo>
                <a:lnTo>
                  <a:pt x="5784" y="3748"/>
                </a:lnTo>
                <a:lnTo>
                  <a:pt x="5787" y="3707"/>
                </a:lnTo>
                <a:lnTo>
                  <a:pt x="5788" y="3666"/>
                </a:lnTo>
                <a:lnTo>
                  <a:pt x="5787" y="3624"/>
                </a:lnTo>
                <a:lnTo>
                  <a:pt x="5784" y="3582"/>
                </a:lnTo>
                <a:lnTo>
                  <a:pt x="5778" y="3541"/>
                </a:lnTo>
                <a:lnTo>
                  <a:pt x="5772" y="3502"/>
                </a:lnTo>
                <a:lnTo>
                  <a:pt x="5762" y="3462"/>
                </a:lnTo>
                <a:lnTo>
                  <a:pt x="5752" y="3423"/>
                </a:lnTo>
                <a:lnTo>
                  <a:pt x="5739" y="3386"/>
                </a:lnTo>
                <a:lnTo>
                  <a:pt x="5724" y="3348"/>
                </a:lnTo>
                <a:lnTo>
                  <a:pt x="5708" y="3313"/>
                </a:lnTo>
                <a:lnTo>
                  <a:pt x="5689" y="3278"/>
                </a:lnTo>
                <a:lnTo>
                  <a:pt x="5670" y="3243"/>
                </a:lnTo>
                <a:lnTo>
                  <a:pt x="5649" y="3210"/>
                </a:lnTo>
                <a:lnTo>
                  <a:pt x="5626" y="3179"/>
                </a:lnTo>
                <a:lnTo>
                  <a:pt x="5603" y="3148"/>
                </a:lnTo>
                <a:lnTo>
                  <a:pt x="5577" y="3118"/>
                </a:lnTo>
                <a:lnTo>
                  <a:pt x="5550" y="3090"/>
                </a:lnTo>
                <a:lnTo>
                  <a:pt x="5548" y="3088"/>
                </a:lnTo>
                <a:close/>
                <a:moveTo>
                  <a:pt x="4398" y="4239"/>
                </a:moveTo>
                <a:lnTo>
                  <a:pt x="5217" y="2889"/>
                </a:lnTo>
                <a:lnTo>
                  <a:pt x="5188" y="2880"/>
                </a:lnTo>
                <a:lnTo>
                  <a:pt x="5159" y="2873"/>
                </a:lnTo>
                <a:lnTo>
                  <a:pt x="5129" y="2866"/>
                </a:lnTo>
                <a:lnTo>
                  <a:pt x="5099" y="2861"/>
                </a:lnTo>
                <a:lnTo>
                  <a:pt x="5068" y="2858"/>
                </a:lnTo>
                <a:lnTo>
                  <a:pt x="5037" y="2854"/>
                </a:lnTo>
                <a:lnTo>
                  <a:pt x="5006" y="2852"/>
                </a:lnTo>
                <a:lnTo>
                  <a:pt x="4975" y="2852"/>
                </a:lnTo>
                <a:lnTo>
                  <a:pt x="4933" y="2853"/>
                </a:lnTo>
                <a:lnTo>
                  <a:pt x="4891" y="2855"/>
                </a:lnTo>
                <a:lnTo>
                  <a:pt x="4850" y="2861"/>
                </a:lnTo>
                <a:lnTo>
                  <a:pt x="4811" y="2868"/>
                </a:lnTo>
                <a:lnTo>
                  <a:pt x="4771" y="2877"/>
                </a:lnTo>
                <a:lnTo>
                  <a:pt x="4732" y="2889"/>
                </a:lnTo>
                <a:lnTo>
                  <a:pt x="4695" y="2902"/>
                </a:lnTo>
                <a:lnTo>
                  <a:pt x="4657" y="2915"/>
                </a:lnTo>
                <a:lnTo>
                  <a:pt x="4622" y="2932"/>
                </a:lnTo>
                <a:lnTo>
                  <a:pt x="4587" y="2950"/>
                </a:lnTo>
                <a:lnTo>
                  <a:pt x="4552" y="2969"/>
                </a:lnTo>
                <a:lnTo>
                  <a:pt x="4519" y="2990"/>
                </a:lnTo>
                <a:lnTo>
                  <a:pt x="4487" y="3013"/>
                </a:lnTo>
                <a:lnTo>
                  <a:pt x="4457" y="3038"/>
                </a:lnTo>
                <a:lnTo>
                  <a:pt x="4427" y="3063"/>
                </a:lnTo>
                <a:lnTo>
                  <a:pt x="4399" y="3090"/>
                </a:lnTo>
                <a:lnTo>
                  <a:pt x="4372" y="3118"/>
                </a:lnTo>
                <a:lnTo>
                  <a:pt x="4347" y="3148"/>
                </a:lnTo>
                <a:lnTo>
                  <a:pt x="4322" y="3179"/>
                </a:lnTo>
                <a:lnTo>
                  <a:pt x="4299" y="3210"/>
                </a:lnTo>
                <a:lnTo>
                  <a:pt x="4278" y="3243"/>
                </a:lnTo>
                <a:lnTo>
                  <a:pt x="4259" y="3278"/>
                </a:lnTo>
                <a:lnTo>
                  <a:pt x="4240" y="3313"/>
                </a:lnTo>
                <a:lnTo>
                  <a:pt x="4224" y="3348"/>
                </a:lnTo>
                <a:lnTo>
                  <a:pt x="4210" y="3386"/>
                </a:lnTo>
                <a:lnTo>
                  <a:pt x="4198" y="3423"/>
                </a:lnTo>
                <a:lnTo>
                  <a:pt x="4186" y="3462"/>
                </a:lnTo>
                <a:lnTo>
                  <a:pt x="4177" y="3502"/>
                </a:lnTo>
                <a:lnTo>
                  <a:pt x="4170" y="3541"/>
                </a:lnTo>
                <a:lnTo>
                  <a:pt x="4164" y="3582"/>
                </a:lnTo>
                <a:lnTo>
                  <a:pt x="4162" y="3624"/>
                </a:lnTo>
                <a:lnTo>
                  <a:pt x="4161" y="3666"/>
                </a:lnTo>
                <a:lnTo>
                  <a:pt x="4162" y="3707"/>
                </a:lnTo>
                <a:lnTo>
                  <a:pt x="4164" y="3748"/>
                </a:lnTo>
                <a:lnTo>
                  <a:pt x="4170" y="3789"/>
                </a:lnTo>
                <a:lnTo>
                  <a:pt x="4177" y="3829"/>
                </a:lnTo>
                <a:lnTo>
                  <a:pt x="4186" y="3868"/>
                </a:lnTo>
                <a:lnTo>
                  <a:pt x="4197" y="3907"/>
                </a:lnTo>
                <a:lnTo>
                  <a:pt x="4209" y="3944"/>
                </a:lnTo>
                <a:lnTo>
                  <a:pt x="4224" y="3982"/>
                </a:lnTo>
                <a:lnTo>
                  <a:pt x="4240" y="4017"/>
                </a:lnTo>
                <a:lnTo>
                  <a:pt x="4259" y="4053"/>
                </a:lnTo>
                <a:lnTo>
                  <a:pt x="4278" y="4087"/>
                </a:lnTo>
                <a:lnTo>
                  <a:pt x="4298" y="4119"/>
                </a:lnTo>
                <a:lnTo>
                  <a:pt x="4321" y="4151"/>
                </a:lnTo>
                <a:lnTo>
                  <a:pt x="4346" y="4182"/>
                </a:lnTo>
                <a:lnTo>
                  <a:pt x="4371" y="4211"/>
                </a:lnTo>
                <a:lnTo>
                  <a:pt x="4398" y="4239"/>
                </a:lnTo>
                <a:close/>
                <a:moveTo>
                  <a:pt x="3365" y="684"/>
                </a:moveTo>
                <a:lnTo>
                  <a:pt x="3603" y="684"/>
                </a:lnTo>
                <a:lnTo>
                  <a:pt x="3603" y="3680"/>
                </a:lnTo>
                <a:lnTo>
                  <a:pt x="3365" y="3680"/>
                </a:lnTo>
                <a:lnTo>
                  <a:pt x="3365" y="684"/>
                </a:lnTo>
                <a:close/>
                <a:moveTo>
                  <a:pt x="2103" y="1731"/>
                </a:moveTo>
                <a:lnTo>
                  <a:pt x="2958" y="1069"/>
                </a:lnTo>
                <a:lnTo>
                  <a:pt x="2975" y="1054"/>
                </a:lnTo>
                <a:lnTo>
                  <a:pt x="2991" y="1038"/>
                </a:lnTo>
                <a:lnTo>
                  <a:pt x="3004" y="1021"/>
                </a:lnTo>
                <a:lnTo>
                  <a:pt x="3016" y="1002"/>
                </a:lnTo>
                <a:lnTo>
                  <a:pt x="3025" y="983"/>
                </a:lnTo>
                <a:lnTo>
                  <a:pt x="3033" y="963"/>
                </a:lnTo>
                <a:lnTo>
                  <a:pt x="3039" y="942"/>
                </a:lnTo>
                <a:lnTo>
                  <a:pt x="3042" y="921"/>
                </a:lnTo>
                <a:lnTo>
                  <a:pt x="3044" y="901"/>
                </a:lnTo>
                <a:lnTo>
                  <a:pt x="3043" y="879"/>
                </a:lnTo>
                <a:lnTo>
                  <a:pt x="3041" y="858"/>
                </a:lnTo>
                <a:lnTo>
                  <a:pt x="3037" y="836"/>
                </a:lnTo>
                <a:lnTo>
                  <a:pt x="3031" y="816"/>
                </a:lnTo>
                <a:lnTo>
                  <a:pt x="3022" y="796"/>
                </a:lnTo>
                <a:lnTo>
                  <a:pt x="3011" y="776"/>
                </a:lnTo>
                <a:lnTo>
                  <a:pt x="2998" y="757"/>
                </a:lnTo>
                <a:lnTo>
                  <a:pt x="2983" y="740"/>
                </a:lnTo>
                <a:lnTo>
                  <a:pt x="2967" y="725"/>
                </a:lnTo>
                <a:lnTo>
                  <a:pt x="2950" y="711"/>
                </a:lnTo>
                <a:lnTo>
                  <a:pt x="2931" y="700"/>
                </a:lnTo>
                <a:lnTo>
                  <a:pt x="2912" y="691"/>
                </a:lnTo>
                <a:lnTo>
                  <a:pt x="2892" y="683"/>
                </a:lnTo>
                <a:lnTo>
                  <a:pt x="2872" y="677"/>
                </a:lnTo>
                <a:lnTo>
                  <a:pt x="2851" y="673"/>
                </a:lnTo>
                <a:lnTo>
                  <a:pt x="2829" y="671"/>
                </a:lnTo>
                <a:lnTo>
                  <a:pt x="2808" y="671"/>
                </a:lnTo>
                <a:lnTo>
                  <a:pt x="2786" y="674"/>
                </a:lnTo>
                <a:lnTo>
                  <a:pt x="2766" y="679"/>
                </a:lnTo>
                <a:lnTo>
                  <a:pt x="2744" y="685"/>
                </a:lnTo>
                <a:lnTo>
                  <a:pt x="2725" y="694"/>
                </a:lnTo>
                <a:lnTo>
                  <a:pt x="2705" y="704"/>
                </a:lnTo>
                <a:lnTo>
                  <a:pt x="2687" y="717"/>
                </a:lnTo>
                <a:lnTo>
                  <a:pt x="1831" y="1380"/>
                </a:lnTo>
                <a:lnTo>
                  <a:pt x="1813" y="1395"/>
                </a:lnTo>
                <a:lnTo>
                  <a:pt x="1798" y="1411"/>
                </a:lnTo>
                <a:lnTo>
                  <a:pt x="1785" y="1428"/>
                </a:lnTo>
                <a:lnTo>
                  <a:pt x="1774" y="1446"/>
                </a:lnTo>
                <a:lnTo>
                  <a:pt x="1764" y="1465"/>
                </a:lnTo>
                <a:lnTo>
                  <a:pt x="1756" y="1486"/>
                </a:lnTo>
                <a:lnTo>
                  <a:pt x="1750" y="1506"/>
                </a:lnTo>
                <a:lnTo>
                  <a:pt x="1747" y="1526"/>
                </a:lnTo>
                <a:lnTo>
                  <a:pt x="1745" y="1548"/>
                </a:lnTo>
                <a:lnTo>
                  <a:pt x="1745" y="1569"/>
                </a:lnTo>
                <a:lnTo>
                  <a:pt x="1748" y="1591"/>
                </a:lnTo>
                <a:lnTo>
                  <a:pt x="1752" y="1612"/>
                </a:lnTo>
                <a:lnTo>
                  <a:pt x="1758" y="1633"/>
                </a:lnTo>
                <a:lnTo>
                  <a:pt x="1767" y="1653"/>
                </a:lnTo>
                <a:lnTo>
                  <a:pt x="1778" y="1672"/>
                </a:lnTo>
                <a:lnTo>
                  <a:pt x="1791" y="1690"/>
                </a:lnTo>
                <a:lnTo>
                  <a:pt x="1806" y="1709"/>
                </a:lnTo>
                <a:lnTo>
                  <a:pt x="1822" y="1724"/>
                </a:lnTo>
                <a:lnTo>
                  <a:pt x="1839" y="1737"/>
                </a:lnTo>
                <a:lnTo>
                  <a:pt x="1857" y="1748"/>
                </a:lnTo>
                <a:lnTo>
                  <a:pt x="1876" y="1758"/>
                </a:lnTo>
                <a:lnTo>
                  <a:pt x="1897" y="1765"/>
                </a:lnTo>
                <a:lnTo>
                  <a:pt x="1917" y="1772"/>
                </a:lnTo>
                <a:lnTo>
                  <a:pt x="1939" y="1775"/>
                </a:lnTo>
                <a:lnTo>
                  <a:pt x="1960" y="1777"/>
                </a:lnTo>
                <a:lnTo>
                  <a:pt x="1981" y="1776"/>
                </a:lnTo>
                <a:lnTo>
                  <a:pt x="2002" y="1774"/>
                </a:lnTo>
                <a:lnTo>
                  <a:pt x="2023" y="1770"/>
                </a:lnTo>
                <a:lnTo>
                  <a:pt x="2044" y="1763"/>
                </a:lnTo>
                <a:lnTo>
                  <a:pt x="2064" y="1755"/>
                </a:lnTo>
                <a:lnTo>
                  <a:pt x="2083" y="1744"/>
                </a:lnTo>
                <a:lnTo>
                  <a:pt x="2103" y="1731"/>
                </a:lnTo>
                <a:close/>
                <a:moveTo>
                  <a:pt x="1456" y="2739"/>
                </a:moveTo>
                <a:lnTo>
                  <a:pt x="1456" y="1580"/>
                </a:lnTo>
                <a:lnTo>
                  <a:pt x="672" y="1580"/>
                </a:lnTo>
                <a:lnTo>
                  <a:pt x="649" y="1581"/>
                </a:lnTo>
                <a:lnTo>
                  <a:pt x="629" y="1583"/>
                </a:lnTo>
                <a:lnTo>
                  <a:pt x="609" y="1589"/>
                </a:lnTo>
                <a:lnTo>
                  <a:pt x="588" y="1595"/>
                </a:lnTo>
                <a:lnTo>
                  <a:pt x="570" y="1604"/>
                </a:lnTo>
                <a:lnTo>
                  <a:pt x="552" y="1613"/>
                </a:lnTo>
                <a:lnTo>
                  <a:pt x="536" y="1625"/>
                </a:lnTo>
                <a:lnTo>
                  <a:pt x="520" y="1638"/>
                </a:lnTo>
                <a:lnTo>
                  <a:pt x="511" y="1647"/>
                </a:lnTo>
                <a:lnTo>
                  <a:pt x="497" y="1663"/>
                </a:lnTo>
                <a:lnTo>
                  <a:pt x="483" y="1680"/>
                </a:lnTo>
                <a:lnTo>
                  <a:pt x="472" y="1699"/>
                </a:lnTo>
                <a:lnTo>
                  <a:pt x="463" y="1718"/>
                </a:lnTo>
                <a:lnTo>
                  <a:pt x="455" y="1739"/>
                </a:lnTo>
                <a:lnTo>
                  <a:pt x="449" y="1761"/>
                </a:lnTo>
                <a:lnTo>
                  <a:pt x="446" y="1784"/>
                </a:lnTo>
                <a:lnTo>
                  <a:pt x="445" y="1806"/>
                </a:lnTo>
                <a:lnTo>
                  <a:pt x="445" y="2512"/>
                </a:lnTo>
                <a:lnTo>
                  <a:pt x="446" y="2535"/>
                </a:lnTo>
                <a:lnTo>
                  <a:pt x="449" y="2558"/>
                </a:lnTo>
                <a:lnTo>
                  <a:pt x="455" y="2579"/>
                </a:lnTo>
                <a:lnTo>
                  <a:pt x="463" y="2600"/>
                </a:lnTo>
                <a:lnTo>
                  <a:pt x="472" y="2620"/>
                </a:lnTo>
                <a:lnTo>
                  <a:pt x="483" y="2639"/>
                </a:lnTo>
                <a:lnTo>
                  <a:pt x="497" y="2656"/>
                </a:lnTo>
                <a:lnTo>
                  <a:pt x="511" y="2672"/>
                </a:lnTo>
                <a:lnTo>
                  <a:pt x="527" y="2687"/>
                </a:lnTo>
                <a:lnTo>
                  <a:pt x="545" y="2700"/>
                </a:lnTo>
                <a:lnTo>
                  <a:pt x="564" y="2712"/>
                </a:lnTo>
                <a:lnTo>
                  <a:pt x="584" y="2721"/>
                </a:lnTo>
                <a:lnTo>
                  <a:pt x="604" y="2729"/>
                </a:lnTo>
                <a:lnTo>
                  <a:pt x="626" y="2734"/>
                </a:lnTo>
                <a:lnTo>
                  <a:pt x="648" y="2738"/>
                </a:lnTo>
                <a:lnTo>
                  <a:pt x="672" y="2739"/>
                </a:lnTo>
                <a:lnTo>
                  <a:pt x="1456" y="2739"/>
                </a:lnTo>
                <a:close/>
              </a:path>
            </a:pathLst>
          </a:custGeom>
          <a:solidFill>
            <a:srgbClr val="9C7263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10172134" y="4272902"/>
            <a:ext cx="524964" cy="328906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rgbClr val="FDECA0"/>
          </a:solidFill>
          <a:ln>
            <a:noFill/>
          </a:ln>
        </p:spPr>
        <p:txBody>
          <a:bodyPr lIns="68580" tIns="34290" rIns="68580" bIns="540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KSO_Shape"/>
          <p:cNvSpPr/>
          <p:nvPr/>
        </p:nvSpPr>
        <p:spPr>
          <a:xfrm>
            <a:off x="1578116" y="4272902"/>
            <a:ext cx="438522" cy="328906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矩形 80"/>
          <p:cNvSpPr>
            <a:spLocks noChangeArrowheads="1"/>
          </p:cNvSpPr>
          <p:nvPr/>
        </p:nvSpPr>
        <p:spPr bwMode="auto">
          <a:xfrm>
            <a:off x="2179010" y="2429315"/>
            <a:ext cx="2475142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输入你的文本</a:t>
            </a:r>
          </a:p>
          <a:p>
            <a:r>
              <a:rPr kumimoji="0"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根据你所需的内容输入你想要的文本</a:t>
            </a:r>
          </a:p>
          <a:p>
            <a:r>
              <a:rPr lang="zh-CN" altLang="en-US" sz="11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100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kumimoji="0" lang="zh-CN" altLang="en-US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矩形 80"/>
          <p:cNvSpPr>
            <a:spLocks noChangeArrowheads="1"/>
          </p:cNvSpPr>
          <p:nvPr/>
        </p:nvSpPr>
        <p:spPr bwMode="auto">
          <a:xfrm>
            <a:off x="2179010" y="4506935"/>
            <a:ext cx="2475142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输入你的文本</a:t>
            </a:r>
          </a:p>
          <a:p>
            <a:r>
              <a:rPr kumimoji="0"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根据你所需的内容输入你想要的文本</a:t>
            </a:r>
          </a:p>
          <a:p>
            <a:r>
              <a:rPr lang="zh-CN" altLang="en-US" sz="11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100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kumimoji="0" lang="zh-CN" altLang="en-US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矩形 80"/>
          <p:cNvSpPr>
            <a:spLocks noChangeArrowheads="1"/>
          </p:cNvSpPr>
          <p:nvPr/>
        </p:nvSpPr>
        <p:spPr bwMode="auto">
          <a:xfrm>
            <a:off x="7489919" y="2517072"/>
            <a:ext cx="2475142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输入你的文本</a:t>
            </a:r>
          </a:p>
          <a:p>
            <a:pPr algn="r"/>
            <a:r>
              <a:rPr kumimoji="0"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1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100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/>
            <a:endParaRPr kumimoji="0" lang="zh-CN" altLang="en-US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80"/>
          <p:cNvSpPr>
            <a:spLocks noChangeArrowheads="1"/>
          </p:cNvSpPr>
          <p:nvPr/>
        </p:nvSpPr>
        <p:spPr bwMode="auto">
          <a:xfrm>
            <a:off x="7489919" y="4506935"/>
            <a:ext cx="2475142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zh-CN" alt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输入你的文本</a:t>
            </a:r>
          </a:p>
          <a:p>
            <a:pPr algn="r"/>
            <a:r>
              <a:rPr kumimoji="0"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1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100" kern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/>
            <a:endParaRPr kumimoji="0" lang="zh-CN" altLang="en-US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08046" y="502163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080271" y="1623393"/>
            <a:ext cx="4195796" cy="4196921"/>
            <a:chOff x="3997938" y="1422361"/>
            <a:chExt cx="4195796" cy="4196921"/>
          </a:xfrm>
        </p:grpSpPr>
        <p:sp>
          <p:nvSpPr>
            <p:cNvPr id="3" name="Freeform 5"/>
            <p:cNvSpPr/>
            <p:nvPr/>
          </p:nvSpPr>
          <p:spPr bwMode="auto">
            <a:xfrm rot="18900000">
              <a:off x="5224127" y="3873943"/>
              <a:ext cx="1745338" cy="1745339"/>
            </a:xfrm>
            <a:custGeom>
              <a:avLst/>
              <a:gdLst>
                <a:gd name="T0" fmla="*/ 327 w 327"/>
                <a:gd name="T1" fmla="*/ 327 h 327"/>
                <a:gd name="T2" fmla="*/ 327 w 327"/>
                <a:gd name="T3" fmla="*/ 216 h 327"/>
                <a:gd name="T4" fmla="*/ 110 w 327"/>
                <a:gd name="T5" fmla="*/ 0 h 327"/>
                <a:gd name="T6" fmla="*/ 0 w 327"/>
                <a:gd name="T7" fmla="*/ 0 h 327"/>
                <a:gd name="T8" fmla="*/ 327 w 327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27">
                  <a:moveTo>
                    <a:pt x="327" y="327"/>
                  </a:moveTo>
                  <a:cubicBezTo>
                    <a:pt x="327" y="216"/>
                    <a:pt x="327" y="216"/>
                    <a:pt x="327" y="216"/>
                  </a:cubicBezTo>
                  <a:cubicBezTo>
                    <a:pt x="208" y="216"/>
                    <a:pt x="110" y="119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147" y="327"/>
                    <a:pt x="327" y="327"/>
                  </a:cubicBezTo>
                  <a:close/>
                </a:path>
              </a:pathLst>
            </a:custGeom>
            <a:solidFill>
              <a:srgbClr val="9C7263"/>
            </a:solidFill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6450645" y="2648550"/>
              <a:ext cx="1743089" cy="2656383"/>
              <a:chOff x="6450645" y="2648550"/>
              <a:chExt cx="1743089" cy="2656383"/>
            </a:xfrm>
          </p:grpSpPr>
          <p:sp>
            <p:nvSpPr>
              <p:cNvPr id="13" name="Freeform 7"/>
              <p:cNvSpPr/>
              <p:nvPr/>
            </p:nvSpPr>
            <p:spPr bwMode="auto">
              <a:xfrm rot="18900000">
                <a:off x="6626491" y="4115134"/>
                <a:ext cx="645505" cy="1189799"/>
              </a:xfrm>
              <a:custGeom>
                <a:avLst/>
                <a:gdLst>
                  <a:gd name="T0" fmla="*/ 0 w 287"/>
                  <a:gd name="T1" fmla="*/ 266 h 529"/>
                  <a:gd name="T2" fmla="*/ 287 w 287"/>
                  <a:gd name="T3" fmla="*/ 529 h 529"/>
                  <a:gd name="T4" fmla="*/ 287 w 287"/>
                  <a:gd name="T5" fmla="*/ 266 h 529"/>
                  <a:gd name="T6" fmla="*/ 287 w 287"/>
                  <a:gd name="T7" fmla="*/ 0 h 529"/>
                  <a:gd name="T8" fmla="*/ 0 w 287"/>
                  <a:gd name="T9" fmla="*/ 266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529">
                    <a:moveTo>
                      <a:pt x="0" y="266"/>
                    </a:moveTo>
                    <a:lnTo>
                      <a:pt x="287" y="529"/>
                    </a:lnTo>
                    <a:lnTo>
                      <a:pt x="287" y="266"/>
                    </a:lnTo>
                    <a:lnTo>
                      <a:pt x="287" y="0"/>
                    </a:lnTo>
                    <a:lnTo>
                      <a:pt x="0" y="266"/>
                    </a:lnTo>
                    <a:close/>
                  </a:path>
                </a:pathLst>
              </a:custGeom>
              <a:solidFill>
                <a:srgbClr val="FDEC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82880" tIns="45720" rIns="91440" bIns="45720" numCol="1" anchor="ctr" anchorCtr="0" compatLnSpc="1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14" name="Freeform 8"/>
              <p:cNvSpPr/>
              <p:nvPr/>
            </p:nvSpPr>
            <p:spPr bwMode="auto">
              <a:xfrm rot="18900000">
                <a:off x="6450645" y="2648550"/>
                <a:ext cx="1743089" cy="1745339"/>
              </a:xfrm>
              <a:custGeom>
                <a:avLst/>
                <a:gdLst>
                  <a:gd name="T0" fmla="*/ 327 w 327"/>
                  <a:gd name="T1" fmla="*/ 0 h 327"/>
                  <a:gd name="T2" fmla="*/ 217 w 327"/>
                  <a:gd name="T3" fmla="*/ 0 h 327"/>
                  <a:gd name="T4" fmla="*/ 0 w 327"/>
                  <a:gd name="T5" fmla="*/ 216 h 327"/>
                  <a:gd name="T6" fmla="*/ 0 w 327"/>
                  <a:gd name="T7" fmla="*/ 327 h 327"/>
                  <a:gd name="T8" fmla="*/ 327 w 327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27">
                    <a:moveTo>
                      <a:pt x="327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119"/>
                      <a:pt x="120" y="216"/>
                      <a:pt x="0" y="216"/>
                    </a:cubicBezTo>
                    <a:cubicBezTo>
                      <a:pt x="0" y="327"/>
                      <a:pt x="0" y="327"/>
                      <a:pt x="0" y="327"/>
                    </a:cubicBezTo>
                    <a:cubicBezTo>
                      <a:pt x="180" y="327"/>
                      <a:pt x="327" y="180"/>
                      <a:pt x="327" y="0"/>
                    </a:cubicBezTo>
                  </a:path>
                </a:pathLst>
              </a:custGeom>
              <a:solidFill>
                <a:srgbClr val="FDEC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" name="Freeform 9"/>
            <p:cNvSpPr/>
            <p:nvPr/>
          </p:nvSpPr>
          <p:spPr bwMode="auto">
            <a:xfrm rot="18900000">
              <a:off x="5224456" y="1422361"/>
              <a:ext cx="1743089" cy="1745339"/>
            </a:xfrm>
            <a:custGeom>
              <a:avLst/>
              <a:gdLst>
                <a:gd name="T0" fmla="*/ 0 w 327"/>
                <a:gd name="T1" fmla="*/ 0 h 327"/>
                <a:gd name="T2" fmla="*/ 0 w 327"/>
                <a:gd name="T3" fmla="*/ 110 h 327"/>
                <a:gd name="T4" fmla="*/ 217 w 327"/>
                <a:gd name="T5" fmla="*/ 327 h 327"/>
                <a:gd name="T6" fmla="*/ 327 w 327"/>
                <a:gd name="T7" fmla="*/ 327 h 327"/>
                <a:gd name="T8" fmla="*/ 0 w 327"/>
                <a:gd name="T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27">
                  <a:moveTo>
                    <a:pt x="0" y="0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120" y="110"/>
                    <a:pt x="217" y="207"/>
                    <a:pt x="217" y="327"/>
                  </a:cubicBezTo>
                  <a:cubicBezTo>
                    <a:pt x="327" y="327"/>
                    <a:pt x="327" y="327"/>
                    <a:pt x="327" y="327"/>
                  </a:cubicBezTo>
                  <a:cubicBezTo>
                    <a:pt x="327" y="146"/>
                    <a:pt x="180" y="0"/>
                    <a:pt x="0" y="0"/>
                  </a:cubicBezTo>
                </a:path>
              </a:pathLst>
            </a:custGeom>
            <a:solidFill>
              <a:srgbClr val="009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5224456" y="1422361"/>
              <a:ext cx="2658110" cy="1745339"/>
              <a:chOff x="5224456" y="1422361"/>
              <a:chExt cx="2658110" cy="1745339"/>
            </a:xfrm>
          </p:grpSpPr>
          <p:sp>
            <p:nvSpPr>
              <p:cNvPr id="11" name="Freeform 11"/>
              <p:cNvSpPr/>
              <p:nvPr/>
            </p:nvSpPr>
            <p:spPr bwMode="auto">
              <a:xfrm rot="18900000">
                <a:off x="6695016" y="2342839"/>
                <a:ext cx="1187550" cy="645505"/>
              </a:xfrm>
              <a:custGeom>
                <a:avLst/>
                <a:gdLst>
                  <a:gd name="T0" fmla="*/ 263 w 528"/>
                  <a:gd name="T1" fmla="*/ 287 h 287"/>
                  <a:gd name="T2" fmla="*/ 528 w 528"/>
                  <a:gd name="T3" fmla="*/ 0 h 287"/>
                  <a:gd name="T4" fmla="*/ 263 w 528"/>
                  <a:gd name="T5" fmla="*/ 0 h 287"/>
                  <a:gd name="T6" fmla="*/ 0 w 528"/>
                  <a:gd name="T7" fmla="*/ 0 h 287"/>
                  <a:gd name="T8" fmla="*/ 263 w 528"/>
                  <a:gd name="T9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87">
                    <a:moveTo>
                      <a:pt x="263" y="287"/>
                    </a:moveTo>
                    <a:lnTo>
                      <a:pt x="528" y="0"/>
                    </a:lnTo>
                    <a:lnTo>
                      <a:pt x="263" y="0"/>
                    </a:lnTo>
                    <a:lnTo>
                      <a:pt x="0" y="0"/>
                    </a:lnTo>
                    <a:lnTo>
                      <a:pt x="263" y="287"/>
                    </a:lnTo>
                    <a:close/>
                  </a:path>
                </a:pathLst>
              </a:custGeom>
              <a:solidFill>
                <a:srgbClr val="9C7263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182880" numCol="1" anchor="ctr" anchorCtr="0" compatLnSpc="1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 rot="18900000">
                <a:off x="5224456" y="1422361"/>
                <a:ext cx="1743089" cy="1745339"/>
              </a:xfrm>
              <a:custGeom>
                <a:avLst/>
                <a:gdLst>
                  <a:gd name="T0" fmla="*/ 0 w 327"/>
                  <a:gd name="T1" fmla="*/ 0 h 327"/>
                  <a:gd name="T2" fmla="*/ 0 w 327"/>
                  <a:gd name="T3" fmla="*/ 110 h 327"/>
                  <a:gd name="T4" fmla="*/ 217 w 327"/>
                  <a:gd name="T5" fmla="*/ 327 h 327"/>
                  <a:gd name="T6" fmla="*/ 327 w 327"/>
                  <a:gd name="T7" fmla="*/ 327 h 327"/>
                  <a:gd name="T8" fmla="*/ 0 w 327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27">
                    <a:moveTo>
                      <a:pt x="0" y="0"/>
                    </a:moveTo>
                    <a:cubicBezTo>
                      <a:pt x="0" y="110"/>
                      <a:pt x="0" y="110"/>
                      <a:pt x="0" y="110"/>
                    </a:cubicBezTo>
                    <a:cubicBezTo>
                      <a:pt x="120" y="110"/>
                      <a:pt x="217" y="207"/>
                      <a:pt x="217" y="327"/>
                    </a:cubicBezTo>
                    <a:cubicBezTo>
                      <a:pt x="327" y="327"/>
                      <a:pt x="327" y="327"/>
                      <a:pt x="327" y="327"/>
                    </a:cubicBezTo>
                    <a:cubicBezTo>
                      <a:pt x="327" y="146"/>
                      <a:pt x="180" y="0"/>
                      <a:pt x="0" y="0"/>
                    </a:cubicBezTo>
                    <a:close/>
                  </a:path>
                </a:pathLst>
              </a:custGeom>
              <a:solidFill>
                <a:srgbClr val="9C7263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16"/>
            <p:cNvGrpSpPr/>
            <p:nvPr/>
          </p:nvGrpSpPr>
          <p:grpSpPr>
            <a:xfrm>
              <a:off x="3997938" y="1734324"/>
              <a:ext cx="1745338" cy="2658769"/>
              <a:chOff x="3997938" y="1734324"/>
              <a:chExt cx="1745338" cy="2658769"/>
            </a:xfrm>
          </p:grpSpPr>
          <p:sp>
            <p:nvSpPr>
              <p:cNvPr id="9" name="Freeform 6"/>
              <p:cNvSpPr/>
              <p:nvPr/>
            </p:nvSpPr>
            <p:spPr bwMode="auto">
              <a:xfrm rot="18900000">
                <a:off x="3997938" y="2647754"/>
                <a:ext cx="1745338" cy="1745339"/>
              </a:xfrm>
              <a:custGeom>
                <a:avLst/>
                <a:gdLst>
                  <a:gd name="T0" fmla="*/ 0 w 327"/>
                  <a:gd name="T1" fmla="*/ 327 h 327"/>
                  <a:gd name="T2" fmla="*/ 110 w 327"/>
                  <a:gd name="T3" fmla="*/ 327 h 327"/>
                  <a:gd name="T4" fmla="*/ 327 w 327"/>
                  <a:gd name="T5" fmla="*/ 110 h 327"/>
                  <a:gd name="T6" fmla="*/ 327 w 327"/>
                  <a:gd name="T7" fmla="*/ 0 h 327"/>
                  <a:gd name="T8" fmla="*/ 0 w 327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27">
                    <a:moveTo>
                      <a:pt x="0" y="327"/>
                    </a:moveTo>
                    <a:cubicBezTo>
                      <a:pt x="110" y="327"/>
                      <a:pt x="110" y="327"/>
                      <a:pt x="110" y="327"/>
                    </a:cubicBezTo>
                    <a:cubicBezTo>
                      <a:pt x="110" y="207"/>
                      <a:pt x="208" y="110"/>
                      <a:pt x="327" y="110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147" y="0"/>
                      <a:pt x="0" y="146"/>
                      <a:pt x="0" y="327"/>
                    </a:cubicBezTo>
                  </a:path>
                </a:pathLst>
              </a:custGeom>
              <a:solidFill>
                <a:srgbClr val="FDEC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Freeform 14"/>
              <p:cNvSpPr/>
              <p:nvPr/>
            </p:nvSpPr>
            <p:spPr bwMode="auto">
              <a:xfrm rot="18900000">
                <a:off x="4916824" y="1734324"/>
                <a:ext cx="645505" cy="1189799"/>
              </a:xfrm>
              <a:custGeom>
                <a:avLst/>
                <a:gdLst>
                  <a:gd name="T0" fmla="*/ 287 w 287"/>
                  <a:gd name="T1" fmla="*/ 266 h 529"/>
                  <a:gd name="T2" fmla="*/ 0 w 287"/>
                  <a:gd name="T3" fmla="*/ 0 h 529"/>
                  <a:gd name="T4" fmla="*/ 0 w 287"/>
                  <a:gd name="T5" fmla="*/ 266 h 529"/>
                  <a:gd name="T6" fmla="*/ 0 w 287"/>
                  <a:gd name="T7" fmla="*/ 529 h 529"/>
                  <a:gd name="T8" fmla="*/ 287 w 287"/>
                  <a:gd name="T9" fmla="*/ 266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529">
                    <a:moveTo>
                      <a:pt x="287" y="266"/>
                    </a:moveTo>
                    <a:lnTo>
                      <a:pt x="0" y="0"/>
                    </a:lnTo>
                    <a:lnTo>
                      <a:pt x="0" y="266"/>
                    </a:lnTo>
                    <a:lnTo>
                      <a:pt x="0" y="529"/>
                    </a:lnTo>
                    <a:lnTo>
                      <a:pt x="287" y="266"/>
                    </a:lnTo>
                    <a:close/>
                  </a:path>
                </a:pathLst>
              </a:custGeom>
              <a:solidFill>
                <a:srgbClr val="FDECA0"/>
              </a:solidFill>
              <a:ln w="9525">
                <a:noFill/>
                <a:round/>
              </a:ln>
            </p:spPr>
            <p:txBody>
              <a:bodyPr vert="horz" wrap="square" lIns="91440" tIns="45720" rIns="182880" bIns="45720" numCol="1" anchor="ctr" anchorCtr="0" compatLnSpc="1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</p:grpSp>
        <p:sp>
          <p:nvSpPr>
            <p:cNvPr id="8" name="Freeform 13"/>
            <p:cNvSpPr/>
            <p:nvPr/>
          </p:nvSpPr>
          <p:spPr bwMode="auto">
            <a:xfrm rot="18900000">
              <a:off x="4313876" y="4051709"/>
              <a:ext cx="1189799" cy="645505"/>
            </a:xfrm>
            <a:custGeom>
              <a:avLst/>
              <a:gdLst>
                <a:gd name="T0" fmla="*/ 264 w 529"/>
                <a:gd name="T1" fmla="*/ 0 h 287"/>
                <a:gd name="T2" fmla="*/ 0 w 529"/>
                <a:gd name="T3" fmla="*/ 287 h 287"/>
                <a:gd name="T4" fmla="*/ 264 w 529"/>
                <a:gd name="T5" fmla="*/ 287 h 287"/>
                <a:gd name="T6" fmla="*/ 529 w 529"/>
                <a:gd name="T7" fmla="*/ 287 h 287"/>
                <a:gd name="T8" fmla="*/ 264 w 529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287">
                  <a:moveTo>
                    <a:pt x="264" y="0"/>
                  </a:moveTo>
                  <a:lnTo>
                    <a:pt x="0" y="287"/>
                  </a:lnTo>
                  <a:lnTo>
                    <a:pt x="264" y="287"/>
                  </a:lnTo>
                  <a:lnTo>
                    <a:pt x="529" y="287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9C7263"/>
            </a:solidFill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vert="horz" wrap="square" lIns="91440" tIns="182880" rIns="91440" bIns="45720" numCol="1" anchor="ctr" anchorCtr="0" compatLnSpc="1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368630" y="613148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  <p:sp>
        <p:nvSpPr>
          <p:cNvPr id="20" name="Subtitle 2"/>
          <p:cNvSpPr txBox="1"/>
          <p:nvPr/>
        </p:nvSpPr>
        <p:spPr>
          <a:xfrm>
            <a:off x="1220675" y="1907182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2" name="Subtitle 2"/>
          <p:cNvSpPr txBox="1"/>
          <p:nvPr/>
        </p:nvSpPr>
        <p:spPr>
          <a:xfrm>
            <a:off x="1296717" y="4798789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3" name="Subtitle 2"/>
          <p:cNvSpPr txBox="1"/>
          <p:nvPr/>
        </p:nvSpPr>
        <p:spPr>
          <a:xfrm>
            <a:off x="8232320" y="1910728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5" name="Subtitle 2"/>
          <p:cNvSpPr txBox="1"/>
          <p:nvPr/>
        </p:nvSpPr>
        <p:spPr>
          <a:xfrm>
            <a:off x="8308362" y="4802335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6536772" y="3317651"/>
            <a:ext cx="960000" cy="1248000"/>
            <a:chOff x="4902579" y="2488238"/>
            <a:chExt cx="720000" cy="936000"/>
          </a:xfrm>
        </p:grpSpPr>
        <p:sp>
          <p:nvSpPr>
            <p:cNvPr id="3" name="平行四边形 39"/>
            <p:cNvSpPr>
              <a:spLocks noChangeArrowheads="1"/>
            </p:cNvSpPr>
            <p:nvPr/>
          </p:nvSpPr>
          <p:spPr bwMode="auto">
            <a:xfrm rot="16200000" flipV="1">
              <a:off x="4794579" y="2596238"/>
              <a:ext cx="936000" cy="720000"/>
            </a:xfrm>
            <a:prstGeom prst="parallelogram">
              <a:avLst>
                <a:gd name="adj" fmla="val 24966"/>
              </a:avLst>
            </a:prstGeom>
            <a:solidFill>
              <a:srgbClr val="9C726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 lang="zh-CN" altLang="zh-CN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41"/>
            <p:cNvGrpSpPr/>
            <p:nvPr/>
          </p:nvGrpSpPr>
          <p:grpSpPr bwMode="auto">
            <a:xfrm>
              <a:off x="5131179" y="2803922"/>
              <a:ext cx="319088" cy="360759"/>
              <a:chOff x="0" y="0"/>
              <a:chExt cx="406393" cy="459645"/>
            </a:xfrm>
          </p:grpSpPr>
          <p:sp>
            <p:nvSpPr>
              <p:cNvPr id="5" name="Freeform 148"/>
              <p:cNvSpPr>
                <a:spLocks noEditPoints="1" noChangeArrowheads="1"/>
              </p:cNvSpPr>
              <p:nvPr/>
            </p:nvSpPr>
            <p:spPr bwMode="auto">
              <a:xfrm>
                <a:off x="55120" y="0"/>
                <a:ext cx="351273" cy="456842"/>
              </a:xfrm>
              <a:custGeom>
                <a:avLst/>
                <a:gdLst>
                  <a:gd name="T0" fmla="*/ 766292108 w 159"/>
                  <a:gd name="T1" fmla="*/ 901080016 h 207"/>
                  <a:gd name="T2" fmla="*/ 434396564 w 159"/>
                  <a:gd name="T3" fmla="*/ 384784554 h 207"/>
                  <a:gd name="T4" fmla="*/ 449037357 w 159"/>
                  <a:gd name="T5" fmla="*/ 116896378 h 207"/>
                  <a:gd name="T6" fmla="*/ 204995411 w 159"/>
                  <a:gd name="T7" fmla="*/ 19483097 h 207"/>
                  <a:gd name="T8" fmla="*/ 341658282 w 159"/>
                  <a:gd name="T9" fmla="*/ 233792756 h 207"/>
                  <a:gd name="T10" fmla="*/ 180591879 w 159"/>
                  <a:gd name="T11" fmla="*/ 336079017 h 207"/>
                  <a:gd name="T12" fmla="*/ 48809273 w 159"/>
                  <a:gd name="T13" fmla="*/ 131508701 h 207"/>
                  <a:gd name="T14" fmla="*/ 48809273 w 159"/>
                  <a:gd name="T15" fmla="*/ 375043005 h 207"/>
                  <a:gd name="T16" fmla="*/ 302611748 w 159"/>
                  <a:gd name="T17" fmla="*/ 467587718 h 207"/>
                  <a:gd name="T18" fmla="*/ 634509501 w 159"/>
                  <a:gd name="T19" fmla="*/ 983880973 h 207"/>
                  <a:gd name="T20" fmla="*/ 697961777 w 159"/>
                  <a:gd name="T21" fmla="*/ 998493297 h 207"/>
                  <a:gd name="T22" fmla="*/ 751651314 w 159"/>
                  <a:gd name="T23" fmla="*/ 959527102 h 207"/>
                  <a:gd name="T24" fmla="*/ 766292108 w 159"/>
                  <a:gd name="T25" fmla="*/ 901080016 h 207"/>
                  <a:gd name="T26" fmla="*/ 702842041 w 159"/>
                  <a:gd name="T27" fmla="*/ 940044004 h 207"/>
                  <a:gd name="T28" fmla="*/ 654032769 w 159"/>
                  <a:gd name="T29" fmla="*/ 930304662 h 207"/>
                  <a:gd name="T30" fmla="*/ 668675771 w 159"/>
                  <a:gd name="T31" fmla="*/ 886467693 h 207"/>
                  <a:gd name="T32" fmla="*/ 712604780 w 159"/>
                  <a:gd name="T33" fmla="*/ 896209242 h 207"/>
                  <a:gd name="T34" fmla="*/ 702842041 w 159"/>
                  <a:gd name="T35" fmla="*/ 940044004 h 20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9"/>
                  <a:gd name="T55" fmla="*/ 0 h 207"/>
                  <a:gd name="T56" fmla="*/ 159 w 159"/>
                  <a:gd name="T57" fmla="*/ 207 h 20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Freeform 149"/>
              <p:cNvSpPr>
                <a:spLocks noEditPoints="1" noChangeArrowheads="1"/>
              </p:cNvSpPr>
              <p:nvPr/>
            </p:nvSpPr>
            <p:spPr bwMode="auto">
              <a:xfrm>
                <a:off x="0" y="231691"/>
                <a:ext cx="231691" cy="227954"/>
              </a:xfrm>
              <a:custGeom>
                <a:avLst/>
                <a:gdLst>
                  <a:gd name="T0" fmla="*/ 443079249 w 105"/>
                  <a:gd name="T1" fmla="*/ 127348826 h 103"/>
                  <a:gd name="T2" fmla="*/ 472292174 w 105"/>
                  <a:gd name="T3" fmla="*/ 97960465 h 103"/>
                  <a:gd name="T4" fmla="*/ 408996399 w 105"/>
                  <a:gd name="T5" fmla="*/ 34286052 h 103"/>
                  <a:gd name="T6" fmla="*/ 379781267 w 105"/>
                  <a:gd name="T7" fmla="*/ 63674413 h 103"/>
                  <a:gd name="T8" fmla="*/ 301877927 w 105"/>
                  <a:gd name="T9" fmla="*/ 34286052 h 103"/>
                  <a:gd name="T10" fmla="*/ 301877927 w 105"/>
                  <a:gd name="T11" fmla="*/ 0 h 103"/>
                  <a:gd name="T12" fmla="*/ 209367021 w 105"/>
                  <a:gd name="T13" fmla="*/ 0 h 103"/>
                  <a:gd name="T14" fmla="*/ 209367021 w 105"/>
                  <a:gd name="T15" fmla="*/ 34286052 h 103"/>
                  <a:gd name="T16" fmla="*/ 136331398 w 105"/>
                  <a:gd name="T17" fmla="*/ 63674413 h 103"/>
                  <a:gd name="T18" fmla="*/ 107118472 w 105"/>
                  <a:gd name="T19" fmla="*/ 34286052 h 103"/>
                  <a:gd name="T20" fmla="*/ 38952774 w 105"/>
                  <a:gd name="T21" fmla="*/ 97960465 h 103"/>
                  <a:gd name="T22" fmla="*/ 73035623 w 105"/>
                  <a:gd name="T23" fmla="*/ 132246517 h 103"/>
                  <a:gd name="T24" fmla="*/ 38952774 w 105"/>
                  <a:gd name="T25" fmla="*/ 205716313 h 103"/>
                  <a:gd name="T26" fmla="*/ 0 w 105"/>
                  <a:gd name="T27" fmla="*/ 205716313 h 103"/>
                  <a:gd name="T28" fmla="*/ 0 w 105"/>
                  <a:gd name="T29" fmla="*/ 298779086 h 103"/>
                  <a:gd name="T30" fmla="*/ 43820491 w 105"/>
                  <a:gd name="T31" fmla="*/ 298779086 h 103"/>
                  <a:gd name="T32" fmla="*/ 73035623 w 105"/>
                  <a:gd name="T33" fmla="*/ 372248882 h 103"/>
                  <a:gd name="T34" fmla="*/ 43820491 w 105"/>
                  <a:gd name="T35" fmla="*/ 401637243 h 103"/>
                  <a:gd name="T36" fmla="*/ 107118472 w 105"/>
                  <a:gd name="T37" fmla="*/ 465311656 h 103"/>
                  <a:gd name="T38" fmla="*/ 136331398 w 105"/>
                  <a:gd name="T39" fmla="*/ 435923295 h 103"/>
                  <a:gd name="T40" fmla="*/ 209367021 w 105"/>
                  <a:gd name="T41" fmla="*/ 465311656 h 103"/>
                  <a:gd name="T42" fmla="*/ 209367021 w 105"/>
                  <a:gd name="T43" fmla="*/ 504495399 h 103"/>
                  <a:gd name="T44" fmla="*/ 301877927 w 105"/>
                  <a:gd name="T45" fmla="*/ 504495399 h 103"/>
                  <a:gd name="T46" fmla="*/ 301877927 w 105"/>
                  <a:gd name="T47" fmla="*/ 465311656 h 103"/>
                  <a:gd name="T48" fmla="*/ 374913550 w 105"/>
                  <a:gd name="T49" fmla="*/ 435923295 h 103"/>
                  <a:gd name="T50" fmla="*/ 404126475 w 105"/>
                  <a:gd name="T51" fmla="*/ 465311656 h 103"/>
                  <a:gd name="T52" fmla="*/ 467424456 w 105"/>
                  <a:gd name="T53" fmla="*/ 401637243 h 103"/>
                  <a:gd name="T54" fmla="*/ 443079249 w 105"/>
                  <a:gd name="T55" fmla="*/ 372248882 h 103"/>
                  <a:gd name="T56" fmla="*/ 472292174 w 105"/>
                  <a:gd name="T57" fmla="*/ 298779086 h 103"/>
                  <a:gd name="T58" fmla="*/ 511244947 w 105"/>
                  <a:gd name="T59" fmla="*/ 298779086 h 103"/>
                  <a:gd name="T60" fmla="*/ 511244947 w 105"/>
                  <a:gd name="T61" fmla="*/ 205716313 h 103"/>
                  <a:gd name="T62" fmla="*/ 472292174 w 105"/>
                  <a:gd name="T63" fmla="*/ 205716313 h 103"/>
                  <a:gd name="T64" fmla="*/ 443079249 w 105"/>
                  <a:gd name="T65" fmla="*/ 127348826 h 103"/>
                  <a:gd name="T66" fmla="*/ 258057436 w 105"/>
                  <a:gd name="T67" fmla="*/ 406534934 h 103"/>
                  <a:gd name="T68" fmla="*/ 102248548 w 105"/>
                  <a:gd name="T69" fmla="*/ 249797747 h 103"/>
                  <a:gd name="T70" fmla="*/ 258057436 w 105"/>
                  <a:gd name="T71" fmla="*/ 93062774 h 103"/>
                  <a:gd name="T72" fmla="*/ 413864117 w 105"/>
                  <a:gd name="T73" fmla="*/ 249797747 h 103"/>
                  <a:gd name="T74" fmla="*/ 258057436 w 105"/>
                  <a:gd name="T75" fmla="*/ 406534934 h 1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5"/>
                  <a:gd name="T115" fmla="*/ 0 h 103"/>
                  <a:gd name="T116" fmla="*/ 105 w 105"/>
                  <a:gd name="T117" fmla="*/ 103 h 1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Oval 150"/>
              <p:cNvSpPr>
                <a:spLocks noChangeArrowheads="1"/>
              </p:cNvSpPr>
              <p:nvPr/>
            </p:nvSpPr>
            <p:spPr bwMode="auto">
              <a:xfrm>
                <a:off x="97160" y="326983"/>
                <a:ext cx="37370" cy="37370"/>
              </a:xfrm>
              <a:prstGeom prst="ellipse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4"/>
          <p:cNvGrpSpPr/>
          <p:nvPr/>
        </p:nvGrpSpPr>
        <p:grpSpPr>
          <a:xfrm>
            <a:off x="6536772" y="1988912"/>
            <a:ext cx="960000" cy="1248000"/>
            <a:chOff x="4902579" y="1491684"/>
            <a:chExt cx="720000" cy="936000"/>
          </a:xfrm>
        </p:grpSpPr>
        <p:sp>
          <p:nvSpPr>
            <p:cNvPr id="9" name="平行四边形 38"/>
            <p:cNvSpPr>
              <a:spLocks noChangeArrowheads="1"/>
            </p:cNvSpPr>
            <p:nvPr/>
          </p:nvSpPr>
          <p:spPr bwMode="auto">
            <a:xfrm rot="16200000" flipV="1">
              <a:off x="4794579" y="1599684"/>
              <a:ext cx="936000" cy="720000"/>
            </a:xfrm>
            <a:prstGeom prst="parallelogram">
              <a:avLst>
                <a:gd name="adj" fmla="val 24966"/>
              </a:avLst>
            </a:prstGeom>
            <a:solidFill>
              <a:srgbClr val="FDECA0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 lang="zh-CN" altLang="zh-CN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45"/>
            <p:cNvGrpSpPr/>
            <p:nvPr/>
          </p:nvGrpSpPr>
          <p:grpSpPr bwMode="auto">
            <a:xfrm>
              <a:off x="5091889" y="1771650"/>
              <a:ext cx="370284" cy="388144"/>
              <a:chOff x="0" y="0"/>
              <a:chExt cx="444697" cy="466185"/>
            </a:xfrm>
          </p:grpSpPr>
          <p:sp>
            <p:nvSpPr>
              <p:cNvPr id="11" name="Freeform 11"/>
              <p:cNvSpPr>
                <a:spLocks noChangeArrowheads="1"/>
              </p:cNvSpPr>
              <p:nvPr/>
            </p:nvSpPr>
            <p:spPr bwMode="auto">
              <a:xfrm>
                <a:off x="130793" y="245705"/>
                <a:ext cx="88753" cy="87818"/>
              </a:xfrm>
              <a:custGeom>
                <a:avLst/>
                <a:gdLst>
                  <a:gd name="T0" fmla="*/ 118156869 w 40"/>
                  <a:gd name="T1" fmla="*/ 4819013 h 40"/>
                  <a:gd name="T2" fmla="*/ 98464797 w 40"/>
                  <a:gd name="T3" fmla="*/ 0 h 40"/>
                  <a:gd name="T4" fmla="*/ 0 w 40"/>
                  <a:gd name="T5" fmla="*/ 96400014 h 40"/>
                  <a:gd name="T6" fmla="*/ 98464797 w 40"/>
                  <a:gd name="T7" fmla="*/ 192800028 h 40"/>
                  <a:gd name="T8" fmla="*/ 196927375 w 40"/>
                  <a:gd name="T9" fmla="*/ 96400014 h 40"/>
                  <a:gd name="T10" fmla="*/ 192003803 w 40"/>
                  <a:gd name="T11" fmla="*/ 72300559 h 40"/>
                  <a:gd name="T12" fmla="*/ 73846934 w 40"/>
                  <a:gd name="T13" fmla="*/ 125320677 h 40"/>
                  <a:gd name="T14" fmla="*/ 118156869 w 40"/>
                  <a:gd name="T15" fmla="*/ 4819013 h 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"/>
                  <a:gd name="T25" fmla="*/ 0 h 40"/>
                  <a:gd name="T26" fmla="*/ 40 w 40"/>
                  <a:gd name="T27" fmla="*/ 40 h 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" h="40">
                    <a:moveTo>
                      <a:pt x="24" y="1"/>
                    </a:moveTo>
                    <a:cubicBezTo>
                      <a:pt x="23" y="1"/>
                      <a:pt x="2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18"/>
                      <a:pt x="40" y="17"/>
                      <a:pt x="39" y="15"/>
                    </a:cubicBezTo>
                    <a:cubicBezTo>
                      <a:pt x="15" y="26"/>
                      <a:pt x="15" y="26"/>
                      <a:pt x="15" y="26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12"/>
              <p:cNvSpPr>
                <a:spLocks noChangeArrowheads="1"/>
              </p:cNvSpPr>
              <p:nvPr/>
            </p:nvSpPr>
            <p:spPr bwMode="auto">
              <a:xfrm>
                <a:off x="0" y="114912"/>
                <a:ext cx="351273" cy="351273"/>
              </a:xfrm>
              <a:custGeom>
                <a:avLst/>
                <a:gdLst>
                  <a:gd name="T0" fmla="*/ 639391975 w 159"/>
                  <a:gd name="T1" fmla="*/ 200115147 h 159"/>
                  <a:gd name="T2" fmla="*/ 702842041 w 159"/>
                  <a:gd name="T3" fmla="*/ 385587291 h 159"/>
                  <a:gd name="T4" fmla="*/ 385587291 w 159"/>
                  <a:gd name="T5" fmla="*/ 702842041 h 159"/>
                  <a:gd name="T6" fmla="*/ 73212805 w 159"/>
                  <a:gd name="T7" fmla="*/ 385587291 h 159"/>
                  <a:gd name="T8" fmla="*/ 385587291 w 159"/>
                  <a:gd name="T9" fmla="*/ 73212805 h 159"/>
                  <a:gd name="T10" fmla="*/ 546655903 w 159"/>
                  <a:gd name="T11" fmla="*/ 117139604 h 159"/>
                  <a:gd name="T12" fmla="*/ 595462967 w 159"/>
                  <a:gd name="T13" fmla="*/ 63450066 h 159"/>
                  <a:gd name="T14" fmla="*/ 385587291 w 159"/>
                  <a:gd name="T15" fmla="*/ 0 h 159"/>
                  <a:gd name="T16" fmla="*/ 0 w 159"/>
                  <a:gd name="T17" fmla="*/ 385587291 h 159"/>
                  <a:gd name="T18" fmla="*/ 385587291 w 159"/>
                  <a:gd name="T19" fmla="*/ 776054846 h 159"/>
                  <a:gd name="T20" fmla="*/ 776054846 w 159"/>
                  <a:gd name="T21" fmla="*/ 385587291 h 159"/>
                  <a:gd name="T22" fmla="*/ 688199039 w 159"/>
                  <a:gd name="T23" fmla="*/ 146425609 h 159"/>
                  <a:gd name="T24" fmla="*/ 639391975 w 159"/>
                  <a:gd name="T25" fmla="*/ 200115147 h 15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9"/>
                  <a:gd name="T40" fmla="*/ 0 h 159"/>
                  <a:gd name="T41" fmla="*/ 159 w 159"/>
                  <a:gd name="T42" fmla="*/ 159 h 15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9" h="159">
                    <a:moveTo>
                      <a:pt x="131" y="41"/>
                    </a:moveTo>
                    <a:cubicBezTo>
                      <a:pt x="139" y="52"/>
                      <a:pt x="144" y="65"/>
                      <a:pt x="144" y="79"/>
                    </a:cubicBezTo>
                    <a:cubicBezTo>
                      <a:pt x="144" y="115"/>
                      <a:pt x="115" y="144"/>
                      <a:pt x="79" y="144"/>
                    </a:cubicBezTo>
                    <a:cubicBezTo>
                      <a:pt x="44" y="144"/>
                      <a:pt x="15" y="115"/>
                      <a:pt x="15" y="79"/>
                    </a:cubicBezTo>
                    <a:cubicBezTo>
                      <a:pt x="15" y="44"/>
                      <a:pt x="44" y="15"/>
                      <a:pt x="79" y="15"/>
                    </a:cubicBezTo>
                    <a:cubicBezTo>
                      <a:pt x="91" y="15"/>
                      <a:pt x="103" y="18"/>
                      <a:pt x="112" y="24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10" y="5"/>
                      <a:pt x="95" y="0"/>
                      <a:pt x="79" y="0"/>
                    </a:cubicBezTo>
                    <a:cubicBezTo>
                      <a:pt x="35" y="0"/>
                      <a:pt x="0" y="35"/>
                      <a:pt x="0" y="79"/>
                    </a:cubicBezTo>
                    <a:cubicBezTo>
                      <a:pt x="0" y="123"/>
                      <a:pt x="35" y="159"/>
                      <a:pt x="79" y="159"/>
                    </a:cubicBezTo>
                    <a:cubicBezTo>
                      <a:pt x="123" y="159"/>
                      <a:pt x="159" y="123"/>
                      <a:pt x="159" y="79"/>
                    </a:cubicBezTo>
                    <a:cubicBezTo>
                      <a:pt x="159" y="61"/>
                      <a:pt x="152" y="43"/>
                      <a:pt x="141" y="30"/>
                    </a:cubicBezTo>
                    <a:lnTo>
                      <a:pt x="131" y="41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13"/>
              <p:cNvSpPr>
                <a:spLocks noChangeArrowheads="1"/>
              </p:cNvSpPr>
              <p:nvPr/>
            </p:nvSpPr>
            <p:spPr bwMode="auto">
              <a:xfrm>
                <a:off x="174702" y="221415"/>
                <a:ext cx="66331" cy="68199"/>
              </a:xfrm>
              <a:custGeom>
                <a:avLst/>
                <a:gdLst>
                  <a:gd name="T0" fmla="*/ 61969036 w 71"/>
                  <a:gd name="T1" fmla="*/ 26183745 h 73"/>
                  <a:gd name="T2" fmla="*/ 33166434 w 71"/>
                  <a:gd name="T3" fmla="*/ 0 h 73"/>
                  <a:gd name="T4" fmla="*/ 16583684 w 71"/>
                  <a:gd name="T5" fmla="*/ 16582634 h 73"/>
                  <a:gd name="T6" fmla="*/ 0 w 71"/>
                  <a:gd name="T7" fmla="*/ 63713748 h 73"/>
                  <a:gd name="T8" fmla="*/ 48004025 w 71"/>
                  <a:gd name="T9" fmla="*/ 42766378 h 73"/>
                  <a:gd name="T10" fmla="*/ 61969036 w 71"/>
                  <a:gd name="T11" fmla="*/ 26183745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1"/>
                  <a:gd name="T19" fmla="*/ 0 h 73"/>
                  <a:gd name="T20" fmla="*/ 71 w 71"/>
                  <a:gd name="T21" fmla="*/ 73 h 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1" h="73">
                    <a:moveTo>
                      <a:pt x="71" y="30"/>
                    </a:moveTo>
                    <a:lnTo>
                      <a:pt x="38" y="0"/>
                    </a:lnTo>
                    <a:lnTo>
                      <a:pt x="19" y="19"/>
                    </a:lnTo>
                    <a:lnTo>
                      <a:pt x="0" y="73"/>
                    </a:lnTo>
                    <a:lnTo>
                      <a:pt x="55" y="49"/>
                    </a:lnTo>
                    <a:lnTo>
                      <a:pt x="71" y="3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14"/>
              <p:cNvSpPr>
                <a:spLocks noChangeArrowheads="1"/>
              </p:cNvSpPr>
              <p:nvPr/>
            </p:nvSpPr>
            <p:spPr bwMode="auto">
              <a:xfrm>
                <a:off x="216743" y="88753"/>
                <a:ext cx="143873" cy="152281"/>
              </a:xfrm>
              <a:custGeom>
                <a:avLst/>
                <a:gdLst>
                  <a:gd name="T0" fmla="*/ 105609322 w 154"/>
                  <a:gd name="T1" fmla="*/ 0 h 163"/>
                  <a:gd name="T2" fmla="*/ 0 w 154"/>
                  <a:gd name="T3" fmla="*/ 115210386 h 163"/>
                  <a:gd name="T4" fmla="*/ 28802627 w 154"/>
                  <a:gd name="T5" fmla="*/ 142266889 h 163"/>
                  <a:gd name="T6" fmla="*/ 134411949 w 154"/>
                  <a:gd name="T7" fmla="*/ 27056503 h 163"/>
                  <a:gd name="T8" fmla="*/ 105609322 w 154"/>
                  <a:gd name="T9" fmla="*/ 30547755 h 163"/>
                  <a:gd name="T10" fmla="*/ 105609322 w 154"/>
                  <a:gd name="T11" fmla="*/ 0 h 1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4"/>
                  <a:gd name="T19" fmla="*/ 0 h 163"/>
                  <a:gd name="T20" fmla="*/ 154 w 154"/>
                  <a:gd name="T21" fmla="*/ 163 h 1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4" h="163">
                    <a:moveTo>
                      <a:pt x="121" y="0"/>
                    </a:moveTo>
                    <a:lnTo>
                      <a:pt x="0" y="132"/>
                    </a:lnTo>
                    <a:lnTo>
                      <a:pt x="33" y="163"/>
                    </a:lnTo>
                    <a:lnTo>
                      <a:pt x="154" y="31"/>
                    </a:lnTo>
                    <a:lnTo>
                      <a:pt x="121" y="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15"/>
              <p:cNvSpPr>
                <a:spLocks noChangeArrowheads="1"/>
              </p:cNvSpPr>
              <p:nvPr/>
            </p:nvSpPr>
            <p:spPr bwMode="auto">
              <a:xfrm>
                <a:off x="336325" y="55120"/>
                <a:ext cx="56988" cy="59791"/>
              </a:xfrm>
              <a:custGeom>
                <a:avLst/>
                <a:gdLst>
                  <a:gd name="T0" fmla="*/ 12218788 w 61"/>
                  <a:gd name="T1" fmla="*/ 41893872 h 64"/>
                  <a:gd name="T2" fmla="*/ 12218788 w 61"/>
                  <a:gd name="T3" fmla="*/ 10473702 h 64"/>
                  <a:gd name="T4" fmla="*/ 0 w 61"/>
                  <a:gd name="T5" fmla="*/ 0 h 64"/>
                  <a:gd name="T6" fmla="*/ 0 w 61"/>
                  <a:gd name="T7" fmla="*/ 0 h 64"/>
                  <a:gd name="T8" fmla="*/ 0 w 61"/>
                  <a:gd name="T9" fmla="*/ 55858808 h 64"/>
                  <a:gd name="T10" fmla="*/ 53239871 w 61"/>
                  <a:gd name="T11" fmla="*/ 48003765 h 64"/>
                  <a:gd name="T12" fmla="*/ 53239871 w 61"/>
                  <a:gd name="T13" fmla="*/ 48003765 h 64"/>
                  <a:gd name="T14" fmla="*/ 43638795 w 61"/>
                  <a:gd name="T15" fmla="*/ 37530063 h 64"/>
                  <a:gd name="T16" fmla="*/ 12218788 w 61"/>
                  <a:gd name="T17" fmla="*/ 41893872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"/>
                  <a:gd name="T28" fmla="*/ 0 h 64"/>
                  <a:gd name="T29" fmla="*/ 61 w 61"/>
                  <a:gd name="T30" fmla="*/ 64 h 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" h="64">
                    <a:moveTo>
                      <a:pt x="14" y="48"/>
                    </a:moveTo>
                    <a:lnTo>
                      <a:pt x="14" y="12"/>
                    </a:lnTo>
                    <a:lnTo>
                      <a:pt x="0" y="0"/>
                    </a:lnTo>
                    <a:lnTo>
                      <a:pt x="0" y="64"/>
                    </a:lnTo>
                    <a:lnTo>
                      <a:pt x="61" y="55"/>
                    </a:lnTo>
                    <a:lnTo>
                      <a:pt x="50" y="43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16"/>
              <p:cNvSpPr>
                <a:spLocks noChangeArrowheads="1"/>
              </p:cNvSpPr>
              <p:nvPr/>
            </p:nvSpPr>
            <p:spPr bwMode="auto">
              <a:xfrm>
                <a:off x="360615" y="27093"/>
                <a:ext cx="59791" cy="61660"/>
              </a:xfrm>
              <a:custGeom>
                <a:avLst/>
                <a:gdLst>
                  <a:gd name="T0" fmla="*/ 12218851 w 64"/>
                  <a:gd name="T1" fmla="*/ 42767750 h 66"/>
                  <a:gd name="T2" fmla="*/ 12218851 w 64"/>
                  <a:gd name="T3" fmla="*/ 9601209 h 66"/>
                  <a:gd name="T4" fmla="*/ 1745150 w 64"/>
                  <a:gd name="T5" fmla="*/ 0 h 66"/>
                  <a:gd name="T6" fmla="*/ 1745150 w 64"/>
                  <a:gd name="T7" fmla="*/ 0 h 66"/>
                  <a:gd name="T8" fmla="*/ 0 w 64"/>
                  <a:gd name="T9" fmla="*/ 57605388 h 66"/>
                  <a:gd name="T10" fmla="*/ 55858808 w 64"/>
                  <a:gd name="T11" fmla="*/ 48877695 h 66"/>
                  <a:gd name="T12" fmla="*/ 55858808 w 64"/>
                  <a:gd name="T13" fmla="*/ 48877695 h 66"/>
                  <a:gd name="T14" fmla="*/ 43639956 w 64"/>
                  <a:gd name="T15" fmla="*/ 38403903 h 66"/>
                  <a:gd name="T16" fmla="*/ 12218851 w 64"/>
                  <a:gd name="T17" fmla="*/ 42767750 h 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4"/>
                  <a:gd name="T28" fmla="*/ 0 h 66"/>
                  <a:gd name="T29" fmla="*/ 64 w 64"/>
                  <a:gd name="T30" fmla="*/ 66 h 6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4" h="66">
                    <a:moveTo>
                      <a:pt x="14" y="49"/>
                    </a:moveTo>
                    <a:lnTo>
                      <a:pt x="14" y="11"/>
                    </a:lnTo>
                    <a:lnTo>
                      <a:pt x="2" y="0"/>
                    </a:lnTo>
                    <a:lnTo>
                      <a:pt x="0" y="66"/>
                    </a:lnTo>
                    <a:lnTo>
                      <a:pt x="64" y="56"/>
                    </a:lnTo>
                    <a:lnTo>
                      <a:pt x="50" y="44"/>
                    </a:lnTo>
                    <a:lnTo>
                      <a:pt x="14" y="49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Freeform 17"/>
              <p:cNvSpPr>
                <a:spLocks noChangeArrowheads="1"/>
              </p:cNvSpPr>
              <p:nvPr/>
            </p:nvSpPr>
            <p:spPr bwMode="auto">
              <a:xfrm>
                <a:off x="64462" y="181242"/>
                <a:ext cx="220480" cy="218612"/>
              </a:xfrm>
              <a:custGeom>
                <a:avLst/>
                <a:gdLst>
                  <a:gd name="T0" fmla="*/ 243057152 w 100"/>
                  <a:gd name="T1" fmla="*/ 0 h 99"/>
                  <a:gd name="T2" fmla="*/ 0 w 100"/>
                  <a:gd name="T3" fmla="*/ 238931875 h 99"/>
                  <a:gd name="T4" fmla="*/ 243057152 w 100"/>
                  <a:gd name="T5" fmla="*/ 482739460 h 99"/>
                  <a:gd name="T6" fmla="*/ 486114304 w 100"/>
                  <a:gd name="T7" fmla="*/ 238931875 h 99"/>
                  <a:gd name="T8" fmla="*/ 447226042 w 100"/>
                  <a:gd name="T9" fmla="*/ 107274454 h 99"/>
                  <a:gd name="T10" fmla="*/ 403473990 w 100"/>
                  <a:gd name="T11" fmla="*/ 156035971 h 99"/>
                  <a:gd name="T12" fmla="*/ 393753027 w 100"/>
                  <a:gd name="T13" fmla="*/ 165789599 h 99"/>
                  <a:gd name="T14" fmla="*/ 413197158 w 100"/>
                  <a:gd name="T15" fmla="*/ 238931875 h 99"/>
                  <a:gd name="T16" fmla="*/ 243057152 w 100"/>
                  <a:gd name="T17" fmla="*/ 409597185 h 99"/>
                  <a:gd name="T18" fmla="*/ 72917146 w 100"/>
                  <a:gd name="T19" fmla="*/ 238931875 h 99"/>
                  <a:gd name="T20" fmla="*/ 243057152 w 100"/>
                  <a:gd name="T21" fmla="*/ 73142276 h 99"/>
                  <a:gd name="T22" fmla="*/ 301391750 w 100"/>
                  <a:gd name="T23" fmla="*/ 82893696 h 99"/>
                  <a:gd name="T24" fmla="*/ 311112714 w 100"/>
                  <a:gd name="T25" fmla="*/ 68266565 h 99"/>
                  <a:gd name="T26" fmla="*/ 354862560 w 100"/>
                  <a:gd name="T27" fmla="*/ 24380759 h 99"/>
                  <a:gd name="T28" fmla="*/ 243057152 w 100"/>
                  <a:gd name="T29" fmla="*/ 0 h 9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0"/>
                  <a:gd name="T46" fmla="*/ 0 h 99"/>
                  <a:gd name="T47" fmla="*/ 100 w 100"/>
                  <a:gd name="T48" fmla="*/ 99 h 9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0" h="99">
                    <a:moveTo>
                      <a:pt x="50" y="0"/>
                    </a:moveTo>
                    <a:cubicBezTo>
                      <a:pt x="23" y="0"/>
                      <a:pt x="0" y="22"/>
                      <a:pt x="0" y="49"/>
                    </a:cubicBezTo>
                    <a:cubicBezTo>
                      <a:pt x="0" y="77"/>
                      <a:pt x="23" y="99"/>
                      <a:pt x="50" y="99"/>
                    </a:cubicBezTo>
                    <a:cubicBezTo>
                      <a:pt x="78" y="99"/>
                      <a:pt x="100" y="77"/>
                      <a:pt x="100" y="49"/>
                    </a:cubicBezTo>
                    <a:cubicBezTo>
                      <a:pt x="100" y="39"/>
                      <a:pt x="97" y="30"/>
                      <a:pt x="92" y="2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4" y="39"/>
                      <a:pt x="85" y="44"/>
                      <a:pt x="85" y="49"/>
                    </a:cubicBezTo>
                    <a:cubicBezTo>
                      <a:pt x="85" y="69"/>
                      <a:pt x="69" y="84"/>
                      <a:pt x="50" y="84"/>
                    </a:cubicBezTo>
                    <a:cubicBezTo>
                      <a:pt x="31" y="84"/>
                      <a:pt x="15" y="69"/>
                      <a:pt x="15" y="49"/>
                    </a:cubicBezTo>
                    <a:cubicBezTo>
                      <a:pt x="15" y="30"/>
                      <a:pt x="31" y="15"/>
                      <a:pt x="50" y="15"/>
                    </a:cubicBezTo>
                    <a:cubicBezTo>
                      <a:pt x="54" y="15"/>
                      <a:pt x="59" y="15"/>
                      <a:pt x="62" y="17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6" y="2"/>
                      <a:pt x="58" y="0"/>
                      <a:pt x="5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Freeform 18"/>
              <p:cNvSpPr>
                <a:spLocks noChangeArrowheads="1"/>
              </p:cNvSpPr>
              <p:nvPr/>
            </p:nvSpPr>
            <p:spPr bwMode="auto">
              <a:xfrm>
                <a:off x="386774" y="0"/>
                <a:ext cx="57923" cy="59791"/>
              </a:xfrm>
              <a:custGeom>
                <a:avLst/>
                <a:gdLst>
                  <a:gd name="T0" fmla="*/ 43640309 w 62"/>
                  <a:gd name="T1" fmla="*/ 37530063 h 64"/>
                  <a:gd name="T2" fmla="*/ 13092466 w 62"/>
                  <a:gd name="T3" fmla="*/ 41021297 h 64"/>
                  <a:gd name="T4" fmla="*/ 13092466 w 62"/>
                  <a:gd name="T5" fmla="*/ 10473702 h 64"/>
                  <a:gd name="T6" fmla="*/ 0 w 62"/>
                  <a:gd name="T7" fmla="*/ 0 h 64"/>
                  <a:gd name="T8" fmla="*/ 0 w 62"/>
                  <a:gd name="T9" fmla="*/ 0 h 64"/>
                  <a:gd name="T10" fmla="*/ 0 w 62"/>
                  <a:gd name="T11" fmla="*/ 55858808 h 64"/>
                  <a:gd name="T12" fmla="*/ 54114096 w 62"/>
                  <a:gd name="T13" fmla="*/ 48003765 h 64"/>
                  <a:gd name="T14" fmla="*/ 54114096 w 62"/>
                  <a:gd name="T15" fmla="*/ 48003765 h 64"/>
                  <a:gd name="T16" fmla="*/ 43640309 w 62"/>
                  <a:gd name="T17" fmla="*/ 37530063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2"/>
                  <a:gd name="T28" fmla="*/ 0 h 64"/>
                  <a:gd name="T29" fmla="*/ 62 w 62"/>
                  <a:gd name="T30" fmla="*/ 64 h 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2" h="64">
                    <a:moveTo>
                      <a:pt x="50" y="43"/>
                    </a:moveTo>
                    <a:lnTo>
                      <a:pt x="15" y="47"/>
                    </a:lnTo>
                    <a:lnTo>
                      <a:pt x="15" y="12"/>
                    </a:lnTo>
                    <a:lnTo>
                      <a:pt x="0" y="0"/>
                    </a:lnTo>
                    <a:lnTo>
                      <a:pt x="0" y="64"/>
                    </a:lnTo>
                    <a:lnTo>
                      <a:pt x="62" y="55"/>
                    </a:lnTo>
                    <a:lnTo>
                      <a:pt x="50" y="43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5"/>
          <p:cNvGrpSpPr/>
          <p:nvPr/>
        </p:nvGrpSpPr>
        <p:grpSpPr>
          <a:xfrm>
            <a:off x="4691725" y="3332163"/>
            <a:ext cx="960000" cy="1248000"/>
            <a:chOff x="3518794" y="2499122"/>
            <a:chExt cx="720000" cy="936000"/>
          </a:xfrm>
        </p:grpSpPr>
        <p:sp>
          <p:nvSpPr>
            <p:cNvPr id="20" name="平行四边形 36"/>
            <p:cNvSpPr>
              <a:spLocks noChangeArrowheads="1"/>
            </p:cNvSpPr>
            <p:nvPr/>
          </p:nvSpPr>
          <p:spPr bwMode="auto">
            <a:xfrm rot="5400000" flipH="1" flipV="1">
              <a:off x="3410794" y="2607122"/>
              <a:ext cx="936000" cy="720000"/>
            </a:xfrm>
            <a:prstGeom prst="parallelogram">
              <a:avLst>
                <a:gd name="adj" fmla="val 25009"/>
              </a:avLst>
            </a:prstGeom>
            <a:solidFill>
              <a:srgbClr val="FDECA0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 lang="zh-CN" altLang="zh-CN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1" name="组合 54"/>
            <p:cNvGrpSpPr/>
            <p:nvPr/>
          </p:nvGrpSpPr>
          <p:grpSpPr bwMode="auto">
            <a:xfrm>
              <a:off x="3750637" y="2837260"/>
              <a:ext cx="304800" cy="341709"/>
              <a:chOff x="0" y="0"/>
              <a:chExt cx="402656" cy="450303"/>
            </a:xfrm>
          </p:grpSpPr>
          <p:sp>
            <p:nvSpPr>
              <p:cNvPr id="22" name="Freeform 108"/>
              <p:cNvSpPr>
                <a:spLocks noEditPoints="1" noChangeArrowheads="1"/>
              </p:cNvSpPr>
              <p:nvPr/>
            </p:nvSpPr>
            <p:spPr bwMode="auto">
              <a:xfrm>
                <a:off x="69134" y="167228"/>
                <a:ext cx="56988" cy="57923"/>
              </a:xfrm>
              <a:custGeom>
                <a:avLst/>
                <a:gdLst>
                  <a:gd name="T0" fmla="*/ 62454464 w 26"/>
                  <a:gd name="T1" fmla="*/ 0 h 26"/>
                  <a:gd name="T2" fmla="*/ 0 w 26"/>
                  <a:gd name="T3" fmla="*/ 64521766 h 26"/>
                  <a:gd name="T4" fmla="*/ 62454464 w 26"/>
                  <a:gd name="T5" fmla="*/ 129041305 h 26"/>
                  <a:gd name="T6" fmla="*/ 124908929 w 26"/>
                  <a:gd name="T7" fmla="*/ 64521766 h 26"/>
                  <a:gd name="T8" fmla="*/ 62454464 w 26"/>
                  <a:gd name="T9" fmla="*/ 0 h 26"/>
                  <a:gd name="T10" fmla="*/ 62454464 w 26"/>
                  <a:gd name="T11" fmla="*/ 114152866 h 26"/>
                  <a:gd name="T12" fmla="*/ 14413580 w 26"/>
                  <a:gd name="T13" fmla="*/ 64521766 h 26"/>
                  <a:gd name="T14" fmla="*/ 62454464 w 26"/>
                  <a:gd name="T15" fmla="*/ 14888439 h 26"/>
                  <a:gd name="T16" fmla="*/ 110495348 w 26"/>
                  <a:gd name="T17" fmla="*/ 64521766 h 26"/>
                  <a:gd name="T18" fmla="*/ 62454464 w 26"/>
                  <a:gd name="T19" fmla="*/ 114152866 h 2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"/>
                  <a:gd name="T31" fmla="*/ 0 h 26"/>
                  <a:gd name="T32" fmla="*/ 26 w 26"/>
                  <a:gd name="T33" fmla="*/ 26 h 2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109"/>
              <p:cNvSpPr>
                <a:spLocks noEditPoints="1" noChangeArrowheads="1"/>
              </p:cNvSpPr>
              <p:nvPr/>
            </p:nvSpPr>
            <p:spPr bwMode="auto">
              <a:xfrm>
                <a:off x="197125" y="129859"/>
                <a:ext cx="48580" cy="48580"/>
              </a:xfrm>
              <a:custGeom>
                <a:avLst/>
                <a:gdLst>
                  <a:gd name="T0" fmla="*/ 53636736 w 22"/>
                  <a:gd name="T1" fmla="*/ 0 h 22"/>
                  <a:gd name="T2" fmla="*/ 0 w 22"/>
                  <a:gd name="T3" fmla="*/ 53636736 h 22"/>
                  <a:gd name="T4" fmla="*/ 53636736 w 22"/>
                  <a:gd name="T5" fmla="*/ 107273473 h 22"/>
                  <a:gd name="T6" fmla="*/ 107273473 w 22"/>
                  <a:gd name="T7" fmla="*/ 53636736 h 22"/>
                  <a:gd name="T8" fmla="*/ 53636736 w 22"/>
                  <a:gd name="T9" fmla="*/ 0 h 22"/>
                  <a:gd name="T10" fmla="*/ 53636736 w 22"/>
                  <a:gd name="T11" fmla="*/ 82892937 h 22"/>
                  <a:gd name="T12" fmla="*/ 24380535 w 22"/>
                  <a:gd name="T13" fmla="*/ 53636736 h 22"/>
                  <a:gd name="T14" fmla="*/ 53636736 w 22"/>
                  <a:gd name="T15" fmla="*/ 24380535 h 22"/>
                  <a:gd name="T16" fmla="*/ 82892937 w 22"/>
                  <a:gd name="T17" fmla="*/ 53636736 h 22"/>
                  <a:gd name="T18" fmla="*/ 53636736 w 22"/>
                  <a:gd name="T19" fmla="*/ 82892937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2"/>
                  <a:gd name="T31" fmla="*/ 0 h 22"/>
                  <a:gd name="T32" fmla="*/ 22 w 22"/>
                  <a:gd name="T33" fmla="*/ 22 h 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110"/>
              <p:cNvSpPr>
                <a:spLocks noEditPoints="1" noChangeArrowheads="1"/>
              </p:cNvSpPr>
              <p:nvPr/>
            </p:nvSpPr>
            <p:spPr bwMode="auto">
              <a:xfrm>
                <a:off x="82213" y="181242"/>
                <a:ext cx="30830" cy="30830"/>
              </a:xfrm>
              <a:custGeom>
                <a:avLst/>
                <a:gdLst>
                  <a:gd name="T0" fmla="*/ 33946032 w 14"/>
                  <a:gd name="T1" fmla="*/ 0 h 14"/>
                  <a:gd name="T2" fmla="*/ 0 w 14"/>
                  <a:gd name="T3" fmla="*/ 33946032 h 14"/>
                  <a:gd name="T4" fmla="*/ 33946032 w 14"/>
                  <a:gd name="T5" fmla="*/ 67892064 h 14"/>
                  <a:gd name="T6" fmla="*/ 67892064 w 14"/>
                  <a:gd name="T7" fmla="*/ 33946032 h 14"/>
                  <a:gd name="T8" fmla="*/ 33946032 w 14"/>
                  <a:gd name="T9" fmla="*/ 0 h 14"/>
                  <a:gd name="T10" fmla="*/ 33946032 w 14"/>
                  <a:gd name="T11" fmla="*/ 48493388 h 14"/>
                  <a:gd name="T12" fmla="*/ 19398676 w 14"/>
                  <a:gd name="T13" fmla="*/ 33946032 h 14"/>
                  <a:gd name="T14" fmla="*/ 33946032 w 14"/>
                  <a:gd name="T15" fmla="*/ 14547356 h 14"/>
                  <a:gd name="T16" fmla="*/ 53344709 w 14"/>
                  <a:gd name="T17" fmla="*/ 33946032 h 14"/>
                  <a:gd name="T18" fmla="*/ 33946032 w 14"/>
                  <a:gd name="T19" fmla="*/ 48493388 h 1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14"/>
                  <a:gd name="T32" fmla="*/ 14 w 14"/>
                  <a:gd name="T33" fmla="*/ 14 h 1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111"/>
              <p:cNvSpPr>
                <a:spLocks noEditPoints="1" noChangeArrowheads="1"/>
              </p:cNvSpPr>
              <p:nvPr/>
            </p:nvSpPr>
            <p:spPr bwMode="auto">
              <a:xfrm>
                <a:off x="172834" y="105568"/>
                <a:ext cx="97161" cy="97161"/>
              </a:xfrm>
              <a:custGeom>
                <a:avLst/>
                <a:gdLst>
                  <a:gd name="T0" fmla="*/ 107276785 w 44"/>
                  <a:gd name="T1" fmla="*/ 0 h 44"/>
                  <a:gd name="T2" fmla="*/ 0 w 44"/>
                  <a:gd name="T3" fmla="*/ 107276785 h 44"/>
                  <a:gd name="T4" fmla="*/ 107276785 w 44"/>
                  <a:gd name="T5" fmla="*/ 214551362 h 44"/>
                  <a:gd name="T6" fmla="*/ 214551362 w 44"/>
                  <a:gd name="T7" fmla="*/ 107276785 h 44"/>
                  <a:gd name="T8" fmla="*/ 107276785 w 44"/>
                  <a:gd name="T9" fmla="*/ 0 h 44"/>
                  <a:gd name="T10" fmla="*/ 107276785 w 44"/>
                  <a:gd name="T11" fmla="*/ 190170575 h 44"/>
                  <a:gd name="T12" fmla="*/ 24380786 w 44"/>
                  <a:gd name="T13" fmla="*/ 107276785 h 44"/>
                  <a:gd name="T14" fmla="*/ 107276785 w 44"/>
                  <a:gd name="T15" fmla="*/ 29256502 h 44"/>
                  <a:gd name="T16" fmla="*/ 190170575 w 44"/>
                  <a:gd name="T17" fmla="*/ 107276785 h 44"/>
                  <a:gd name="T18" fmla="*/ 107276785 w 44"/>
                  <a:gd name="T19" fmla="*/ 190170575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4"/>
                  <a:gd name="T31" fmla="*/ 0 h 44"/>
                  <a:gd name="T32" fmla="*/ 44 w 44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112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02656" cy="450303"/>
              </a:xfrm>
              <a:custGeom>
                <a:avLst/>
                <a:gdLst>
                  <a:gd name="T0" fmla="*/ 768466764 w 182"/>
                  <a:gd name="T1" fmla="*/ 467756656 h 204"/>
                  <a:gd name="T2" fmla="*/ 748889275 w 182"/>
                  <a:gd name="T3" fmla="*/ 233879432 h 204"/>
                  <a:gd name="T4" fmla="*/ 381786472 w 182"/>
                  <a:gd name="T5" fmla="*/ 0 h 204"/>
                  <a:gd name="T6" fmla="*/ 4893819 w 182"/>
                  <a:gd name="T7" fmla="*/ 384925185 h 204"/>
                  <a:gd name="T8" fmla="*/ 0 w 182"/>
                  <a:gd name="T9" fmla="*/ 993984274 h 204"/>
                  <a:gd name="T10" fmla="*/ 553101113 w 182"/>
                  <a:gd name="T11" fmla="*/ 857555709 h 204"/>
                  <a:gd name="T12" fmla="*/ 719519723 w 182"/>
                  <a:gd name="T13" fmla="*/ 857555709 h 204"/>
                  <a:gd name="T14" fmla="*/ 719519723 w 182"/>
                  <a:gd name="T15" fmla="*/ 857555709 h 204"/>
                  <a:gd name="T16" fmla="*/ 763572945 w 182"/>
                  <a:gd name="T17" fmla="*/ 735744333 h 204"/>
                  <a:gd name="T18" fmla="*/ 714625904 w 182"/>
                  <a:gd name="T19" fmla="*/ 706507748 h 204"/>
                  <a:gd name="T20" fmla="*/ 763572945 w 182"/>
                  <a:gd name="T21" fmla="*/ 682145031 h 204"/>
                  <a:gd name="T22" fmla="*/ 758676913 w 182"/>
                  <a:gd name="T23" fmla="*/ 672401711 h 204"/>
                  <a:gd name="T24" fmla="*/ 832097474 w 182"/>
                  <a:gd name="T25" fmla="*/ 540844806 h 204"/>
                  <a:gd name="T26" fmla="*/ 303472093 w 182"/>
                  <a:gd name="T27" fmla="*/ 453139467 h 204"/>
                  <a:gd name="T28" fmla="*/ 303472093 w 182"/>
                  <a:gd name="T29" fmla="*/ 496993240 h 204"/>
                  <a:gd name="T30" fmla="*/ 264312690 w 182"/>
                  <a:gd name="T31" fmla="*/ 511610429 h 204"/>
                  <a:gd name="T32" fmla="*/ 234945351 w 182"/>
                  <a:gd name="T33" fmla="*/ 535970938 h 204"/>
                  <a:gd name="T34" fmla="*/ 195788161 w 182"/>
                  <a:gd name="T35" fmla="*/ 521353750 h 204"/>
                  <a:gd name="T36" fmla="*/ 156630972 w 182"/>
                  <a:gd name="T37" fmla="*/ 521353750 h 204"/>
                  <a:gd name="T38" fmla="*/ 137051271 w 182"/>
                  <a:gd name="T39" fmla="*/ 482373845 h 204"/>
                  <a:gd name="T40" fmla="*/ 107683931 w 182"/>
                  <a:gd name="T41" fmla="*/ 453139467 h 204"/>
                  <a:gd name="T42" fmla="*/ 127261420 w 182"/>
                  <a:gd name="T43" fmla="*/ 414159562 h 204"/>
                  <a:gd name="T44" fmla="*/ 127261420 w 182"/>
                  <a:gd name="T45" fmla="*/ 370307996 h 204"/>
                  <a:gd name="T46" fmla="*/ 166418610 w 182"/>
                  <a:gd name="T47" fmla="*/ 355690808 h 204"/>
                  <a:gd name="T48" fmla="*/ 195788161 w 182"/>
                  <a:gd name="T49" fmla="*/ 331328091 h 204"/>
                  <a:gd name="T50" fmla="*/ 234945351 w 182"/>
                  <a:gd name="T51" fmla="*/ 345945280 h 204"/>
                  <a:gd name="T52" fmla="*/ 278998572 w 182"/>
                  <a:gd name="T53" fmla="*/ 345945280 h 204"/>
                  <a:gd name="T54" fmla="*/ 293682242 w 182"/>
                  <a:gd name="T55" fmla="*/ 384925185 h 204"/>
                  <a:gd name="T56" fmla="*/ 323049581 w 182"/>
                  <a:gd name="T57" fmla="*/ 414159562 h 204"/>
                  <a:gd name="T58" fmla="*/ 665678864 w 182"/>
                  <a:gd name="T59" fmla="*/ 375179657 h 204"/>
                  <a:gd name="T60" fmla="*/ 616731823 w 182"/>
                  <a:gd name="T61" fmla="*/ 423905090 h 204"/>
                  <a:gd name="T62" fmla="*/ 592258303 w 182"/>
                  <a:gd name="T63" fmla="*/ 487247712 h 204"/>
                  <a:gd name="T64" fmla="*/ 523731562 w 182"/>
                  <a:gd name="T65" fmla="*/ 487247712 h 204"/>
                  <a:gd name="T66" fmla="*/ 460100852 w 182"/>
                  <a:gd name="T67" fmla="*/ 511610429 h 204"/>
                  <a:gd name="T68" fmla="*/ 406259992 w 182"/>
                  <a:gd name="T69" fmla="*/ 467756656 h 204"/>
                  <a:gd name="T70" fmla="*/ 342629282 w 182"/>
                  <a:gd name="T71" fmla="*/ 443393939 h 204"/>
                  <a:gd name="T72" fmla="*/ 342629282 w 182"/>
                  <a:gd name="T73" fmla="*/ 375179657 h 204"/>
                  <a:gd name="T74" fmla="*/ 313259731 w 182"/>
                  <a:gd name="T75" fmla="*/ 311839242 h 204"/>
                  <a:gd name="T76" fmla="*/ 362206771 w 182"/>
                  <a:gd name="T77" fmla="*/ 258239941 h 204"/>
                  <a:gd name="T78" fmla="*/ 386680291 w 182"/>
                  <a:gd name="T79" fmla="*/ 194899526 h 204"/>
                  <a:gd name="T80" fmla="*/ 460100852 w 182"/>
                  <a:gd name="T81" fmla="*/ 194899526 h 204"/>
                  <a:gd name="T82" fmla="*/ 523731562 w 182"/>
                  <a:gd name="T83" fmla="*/ 170536810 h 204"/>
                  <a:gd name="T84" fmla="*/ 572678602 w 182"/>
                  <a:gd name="T85" fmla="*/ 214388375 h 204"/>
                  <a:gd name="T86" fmla="*/ 636309312 w 182"/>
                  <a:gd name="T87" fmla="*/ 238751092 h 204"/>
                  <a:gd name="T88" fmla="*/ 636309312 w 182"/>
                  <a:gd name="T89" fmla="*/ 311839242 h 204"/>
                  <a:gd name="T90" fmla="*/ 665678864 w 182"/>
                  <a:gd name="T91" fmla="*/ 375179657 h 20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82"/>
                  <a:gd name="T139" fmla="*/ 0 h 204"/>
                  <a:gd name="T140" fmla="*/ 182 w 182"/>
                  <a:gd name="T141" fmla="*/ 204 h 20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7"/>
          <p:cNvGrpSpPr/>
          <p:nvPr/>
        </p:nvGrpSpPr>
        <p:grpSpPr>
          <a:xfrm>
            <a:off x="6536772" y="4644800"/>
            <a:ext cx="960000" cy="1248000"/>
            <a:chOff x="4902579" y="3483600"/>
            <a:chExt cx="720000" cy="936000"/>
          </a:xfrm>
        </p:grpSpPr>
        <p:sp>
          <p:nvSpPr>
            <p:cNvPr id="28" name="平行四边形 40"/>
            <p:cNvSpPr>
              <a:spLocks noChangeArrowheads="1"/>
            </p:cNvSpPr>
            <p:nvPr/>
          </p:nvSpPr>
          <p:spPr bwMode="auto">
            <a:xfrm rot="16200000" flipV="1">
              <a:off x="4794579" y="3591600"/>
              <a:ext cx="936000" cy="720000"/>
            </a:xfrm>
            <a:prstGeom prst="parallelogram">
              <a:avLst>
                <a:gd name="adj" fmla="val 24966"/>
              </a:avLst>
            </a:prstGeom>
            <a:solidFill>
              <a:srgbClr val="FDECA0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 lang="zh-CN" altLang="zh-CN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60"/>
            <p:cNvGrpSpPr/>
            <p:nvPr/>
          </p:nvGrpSpPr>
          <p:grpSpPr bwMode="auto">
            <a:xfrm>
              <a:off x="5133560" y="3819525"/>
              <a:ext cx="280988" cy="276225"/>
              <a:chOff x="0" y="0"/>
              <a:chExt cx="453105" cy="448433"/>
            </a:xfrm>
          </p:grpSpPr>
          <p:sp>
            <p:nvSpPr>
              <p:cNvPr id="30" name="Freeform 136"/>
              <p:cNvSpPr>
                <a:spLocks noChangeArrowheads="1"/>
              </p:cNvSpPr>
              <p:nvPr/>
            </p:nvSpPr>
            <p:spPr bwMode="auto">
              <a:xfrm>
                <a:off x="0" y="251309"/>
                <a:ext cx="453105" cy="197124"/>
              </a:xfrm>
              <a:custGeom>
                <a:avLst/>
                <a:gdLst>
                  <a:gd name="T0" fmla="*/ 503185259 w 205"/>
                  <a:gd name="T1" fmla="*/ 93208644 h 89"/>
                  <a:gd name="T2" fmla="*/ 229609301 w 205"/>
                  <a:gd name="T3" fmla="*/ 0 h 89"/>
                  <a:gd name="T4" fmla="*/ 0 w 205"/>
                  <a:gd name="T5" fmla="*/ 0 h 89"/>
                  <a:gd name="T6" fmla="*/ 0 w 205"/>
                  <a:gd name="T7" fmla="*/ 328681014 h 89"/>
                  <a:gd name="T8" fmla="*/ 107476506 w 205"/>
                  <a:gd name="T9" fmla="*/ 436605296 h 89"/>
                  <a:gd name="T10" fmla="*/ 894007109 w 205"/>
                  <a:gd name="T11" fmla="*/ 436605296 h 89"/>
                  <a:gd name="T12" fmla="*/ 1001483615 w 205"/>
                  <a:gd name="T13" fmla="*/ 328681014 h 89"/>
                  <a:gd name="T14" fmla="*/ 1001483615 w 205"/>
                  <a:gd name="T15" fmla="*/ 0 h 89"/>
                  <a:gd name="T16" fmla="*/ 771874314 w 205"/>
                  <a:gd name="T17" fmla="*/ 0 h 89"/>
                  <a:gd name="T18" fmla="*/ 503185259 w 205"/>
                  <a:gd name="T19" fmla="*/ 93208644 h 8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89"/>
                  <a:gd name="T32" fmla="*/ 205 w 205"/>
                  <a:gd name="T33" fmla="*/ 89 h 8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53105" cy="260652"/>
              </a:xfrm>
              <a:custGeom>
                <a:avLst/>
                <a:gdLst>
                  <a:gd name="T0" fmla="*/ 894007109 w 205"/>
                  <a:gd name="T1" fmla="*/ 204929904 h 118"/>
                  <a:gd name="T2" fmla="*/ 879350820 w 205"/>
                  <a:gd name="T3" fmla="*/ 204929904 h 118"/>
                  <a:gd name="T4" fmla="*/ 752333332 w 205"/>
                  <a:gd name="T5" fmla="*/ 204929904 h 118"/>
                  <a:gd name="T6" fmla="*/ 752333332 w 205"/>
                  <a:gd name="T7" fmla="*/ 107344446 h 118"/>
                  <a:gd name="T8" fmla="*/ 644856826 w 205"/>
                  <a:gd name="T9" fmla="*/ 0 h 118"/>
                  <a:gd name="T10" fmla="*/ 356626789 w 205"/>
                  <a:gd name="T11" fmla="*/ 0 h 118"/>
                  <a:gd name="T12" fmla="*/ 249150283 w 205"/>
                  <a:gd name="T13" fmla="*/ 107344446 h 118"/>
                  <a:gd name="T14" fmla="*/ 249150283 w 205"/>
                  <a:gd name="T15" fmla="*/ 204929904 h 118"/>
                  <a:gd name="T16" fmla="*/ 122132795 w 205"/>
                  <a:gd name="T17" fmla="*/ 204929904 h 118"/>
                  <a:gd name="T18" fmla="*/ 107476506 w 205"/>
                  <a:gd name="T19" fmla="*/ 204929904 h 118"/>
                  <a:gd name="T20" fmla="*/ 0 w 205"/>
                  <a:gd name="T21" fmla="*/ 312276558 h 118"/>
                  <a:gd name="T22" fmla="*/ 0 w 205"/>
                  <a:gd name="T23" fmla="*/ 492808993 h 118"/>
                  <a:gd name="T24" fmla="*/ 263804362 w 205"/>
                  <a:gd name="T25" fmla="*/ 492808993 h 118"/>
                  <a:gd name="T26" fmla="*/ 503185259 w 205"/>
                  <a:gd name="T27" fmla="*/ 575758179 h 118"/>
                  <a:gd name="T28" fmla="*/ 737679253 w 205"/>
                  <a:gd name="T29" fmla="*/ 492808993 h 118"/>
                  <a:gd name="T30" fmla="*/ 1001483615 w 205"/>
                  <a:gd name="T31" fmla="*/ 492808993 h 118"/>
                  <a:gd name="T32" fmla="*/ 1001483615 w 205"/>
                  <a:gd name="T33" fmla="*/ 312276558 h 118"/>
                  <a:gd name="T34" fmla="*/ 894007109 w 205"/>
                  <a:gd name="T35" fmla="*/ 204929904 h 118"/>
                  <a:gd name="T36" fmla="*/ 327314211 w 205"/>
                  <a:gd name="T37" fmla="*/ 126862421 h 118"/>
                  <a:gd name="T38" fmla="*/ 327314211 w 205"/>
                  <a:gd name="T39" fmla="*/ 107344446 h 118"/>
                  <a:gd name="T40" fmla="*/ 356626789 w 205"/>
                  <a:gd name="T41" fmla="*/ 82949186 h 118"/>
                  <a:gd name="T42" fmla="*/ 644856826 w 205"/>
                  <a:gd name="T43" fmla="*/ 82949186 h 118"/>
                  <a:gd name="T44" fmla="*/ 674169404 w 205"/>
                  <a:gd name="T45" fmla="*/ 107344446 h 118"/>
                  <a:gd name="T46" fmla="*/ 674169404 w 205"/>
                  <a:gd name="T47" fmla="*/ 126862421 h 118"/>
                  <a:gd name="T48" fmla="*/ 674169404 w 205"/>
                  <a:gd name="T49" fmla="*/ 204929904 h 118"/>
                  <a:gd name="T50" fmla="*/ 327314211 w 205"/>
                  <a:gd name="T51" fmla="*/ 204929904 h 118"/>
                  <a:gd name="T52" fmla="*/ 327314211 w 205"/>
                  <a:gd name="T53" fmla="*/ 126862421 h 118"/>
                  <a:gd name="T54" fmla="*/ 493413663 w 205"/>
                  <a:gd name="T55" fmla="*/ 492808993 h 118"/>
                  <a:gd name="T56" fmla="*/ 415249735 w 205"/>
                  <a:gd name="T57" fmla="*/ 419621004 h 118"/>
                  <a:gd name="T58" fmla="*/ 493413663 w 205"/>
                  <a:gd name="T59" fmla="*/ 341551312 h 118"/>
                  <a:gd name="T60" fmla="*/ 571577591 w 205"/>
                  <a:gd name="T61" fmla="*/ 419621004 h 118"/>
                  <a:gd name="T62" fmla="*/ 493413663 w 205"/>
                  <a:gd name="T63" fmla="*/ 492808993 h 1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05"/>
                  <a:gd name="T97" fmla="*/ 0 h 118"/>
                  <a:gd name="T98" fmla="*/ 205 w 205"/>
                  <a:gd name="T99" fmla="*/ 118 h 1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2"/>
          <p:cNvGrpSpPr/>
          <p:nvPr/>
        </p:nvGrpSpPr>
        <p:grpSpPr>
          <a:xfrm>
            <a:off x="4691725" y="2003425"/>
            <a:ext cx="960000" cy="1248000"/>
            <a:chOff x="3518794" y="1502569"/>
            <a:chExt cx="720000" cy="936000"/>
          </a:xfrm>
        </p:grpSpPr>
        <p:sp>
          <p:nvSpPr>
            <p:cNvPr id="33" name="平行四边形 35"/>
            <p:cNvSpPr>
              <a:spLocks noChangeArrowheads="1"/>
            </p:cNvSpPr>
            <p:nvPr/>
          </p:nvSpPr>
          <p:spPr bwMode="auto">
            <a:xfrm rot="5400000" flipH="1" flipV="1">
              <a:off x="3410794" y="1610569"/>
              <a:ext cx="936000" cy="720000"/>
            </a:xfrm>
            <a:prstGeom prst="parallelogram">
              <a:avLst>
                <a:gd name="adj" fmla="val 25009"/>
              </a:avLst>
            </a:prstGeom>
            <a:solidFill>
              <a:srgbClr val="9C726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 lang="zh-CN" altLang="zh-CN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4" name="组合 63"/>
            <p:cNvGrpSpPr/>
            <p:nvPr/>
          </p:nvGrpSpPr>
          <p:grpSpPr bwMode="auto">
            <a:xfrm>
              <a:off x="3735160" y="1816894"/>
              <a:ext cx="291703" cy="314325"/>
              <a:chOff x="0" y="0"/>
              <a:chExt cx="466184" cy="501686"/>
            </a:xfrm>
          </p:grpSpPr>
          <p:sp>
            <p:nvSpPr>
              <p:cNvPr id="35" name="Freeform 154"/>
              <p:cNvSpPr>
                <a:spLocks noChangeArrowheads="1"/>
              </p:cNvSpPr>
              <p:nvPr/>
            </p:nvSpPr>
            <p:spPr bwMode="auto">
              <a:xfrm>
                <a:off x="141070" y="426012"/>
                <a:ext cx="50449" cy="46712"/>
              </a:xfrm>
              <a:custGeom>
                <a:avLst/>
                <a:gdLst>
                  <a:gd name="T0" fmla="*/ 76978594 w 23"/>
                  <a:gd name="T1" fmla="*/ 0 h 21"/>
                  <a:gd name="T2" fmla="*/ 76978594 w 23"/>
                  <a:gd name="T3" fmla="*/ 19792542 h 21"/>
                  <a:gd name="T4" fmla="*/ 91411395 w 23"/>
                  <a:gd name="T5" fmla="*/ 54426153 h 21"/>
                  <a:gd name="T6" fmla="*/ 48110799 w 23"/>
                  <a:gd name="T7" fmla="*/ 84112741 h 21"/>
                  <a:gd name="T8" fmla="*/ 19245197 w 23"/>
                  <a:gd name="T9" fmla="*/ 44529882 h 21"/>
                  <a:gd name="T10" fmla="*/ 28867795 w 23"/>
                  <a:gd name="T11" fmla="*/ 24739565 h 21"/>
                  <a:gd name="T12" fmla="*/ 28867795 w 23"/>
                  <a:gd name="T13" fmla="*/ 0 h 21"/>
                  <a:gd name="T14" fmla="*/ 0 w 23"/>
                  <a:gd name="T15" fmla="*/ 49479130 h 21"/>
                  <a:gd name="T16" fmla="*/ 52923194 w 23"/>
                  <a:gd name="T17" fmla="*/ 103905283 h 21"/>
                  <a:gd name="T18" fmla="*/ 110656591 w 23"/>
                  <a:gd name="T19" fmla="*/ 49479130 h 21"/>
                  <a:gd name="T20" fmla="*/ 76978594 w 23"/>
                  <a:gd name="T21" fmla="*/ 0 h 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21"/>
                  <a:gd name="T35" fmla="*/ 23 w 23"/>
                  <a:gd name="T36" fmla="*/ 21 h 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Rectangle 155"/>
              <p:cNvSpPr>
                <a:spLocks noChangeArrowheads="1"/>
              </p:cNvSpPr>
              <p:nvPr/>
            </p:nvSpPr>
            <p:spPr bwMode="auto">
              <a:xfrm>
                <a:off x="160689" y="419472"/>
                <a:ext cx="9342" cy="32698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156"/>
              <p:cNvSpPr>
                <a:spLocks noEditPoints="1" noChangeArrowheads="1"/>
              </p:cNvSpPr>
              <p:nvPr/>
            </p:nvSpPr>
            <p:spPr bwMode="auto">
              <a:xfrm>
                <a:off x="39238" y="81278"/>
                <a:ext cx="260652" cy="260652"/>
              </a:xfrm>
              <a:custGeom>
                <a:avLst/>
                <a:gdLst>
                  <a:gd name="T0" fmla="*/ 117103433 w 118"/>
                  <a:gd name="T1" fmla="*/ 92705964 h 118"/>
                  <a:gd name="T2" fmla="*/ 92705964 w 118"/>
                  <a:gd name="T3" fmla="*/ 458654746 h 118"/>
                  <a:gd name="T4" fmla="*/ 458654746 w 118"/>
                  <a:gd name="T5" fmla="*/ 483052215 h 118"/>
                  <a:gd name="T6" fmla="*/ 483052215 w 118"/>
                  <a:gd name="T7" fmla="*/ 117103433 h 118"/>
                  <a:gd name="T8" fmla="*/ 117103433 w 118"/>
                  <a:gd name="T9" fmla="*/ 92705964 h 118"/>
                  <a:gd name="T10" fmla="*/ 312276558 w 118"/>
                  <a:gd name="T11" fmla="*/ 409862017 h 118"/>
                  <a:gd name="T12" fmla="*/ 312276558 w 118"/>
                  <a:gd name="T13" fmla="*/ 453775252 h 118"/>
                  <a:gd name="T14" fmla="*/ 273240608 w 118"/>
                  <a:gd name="T15" fmla="*/ 453775252 h 118"/>
                  <a:gd name="T16" fmla="*/ 273240608 w 118"/>
                  <a:gd name="T17" fmla="*/ 414741510 h 118"/>
                  <a:gd name="T18" fmla="*/ 200052619 w 118"/>
                  <a:gd name="T19" fmla="*/ 395223535 h 118"/>
                  <a:gd name="T20" fmla="*/ 209809398 w 118"/>
                  <a:gd name="T21" fmla="*/ 346430806 h 118"/>
                  <a:gd name="T22" fmla="*/ 282999596 w 118"/>
                  <a:gd name="T23" fmla="*/ 365948781 h 118"/>
                  <a:gd name="T24" fmla="*/ 322033337 w 118"/>
                  <a:gd name="T25" fmla="*/ 341551312 h 118"/>
                  <a:gd name="T26" fmla="*/ 278120102 w 118"/>
                  <a:gd name="T27" fmla="*/ 302517571 h 118"/>
                  <a:gd name="T28" fmla="*/ 200052619 w 118"/>
                  <a:gd name="T29" fmla="*/ 224447879 h 118"/>
                  <a:gd name="T30" fmla="*/ 273240608 w 118"/>
                  <a:gd name="T31" fmla="*/ 151257681 h 118"/>
                  <a:gd name="T32" fmla="*/ 273240608 w 118"/>
                  <a:gd name="T33" fmla="*/ 112223939 h 118"/>
                  <a:gd name="T34" fmla="*/ 312276558 w 118"/>
                  <a:gd name="T35" fmla="*/ 112223939 h 118"/>
                  <a:gd name="T36" fmla="*/ 312276558 w 118"/>
                  <a:gd name="T37" fmla="*/ 146378187 h 118"/>
                  <a:gd name="T38" fmla="*/ 375705560 w 118"/>
                  <a:gd name="T39" fmla="*/ 161016669 h 118"/>
                  <a:gd name="T40" fmla="*/ 361069287 w 118"/>
                  <a:gd name="T41" fmla="*/ 209809398 h 118"/>
                  <a:gd name="T42" fmla="*/ 302517571 w 118"/>
                  <a:gd name="T43" fmla="*/ 195173125 h 118"/>
                  <a:gd name="T44" fmla="*/ 268361114 w 118"/>
                  <a:gd name="T45" fmla="*/ 219568385 h 118"/>
                  <a:gd name="T46" fmla="*/ 317153843 w 118"/>
                  <a:gd name="T47" fmla="*/ 253724842 h 118"/>
                  <a:gd name="T48" fmla="*/ 385464548 w 118"/>
                  <a:gd name="T49" fmla="*/ 336671818 h 118"/>
                  <a:gd name="T50" fmla="*/ 312276558 w 118"/>
                  <a:gd name="T51" fmla="*/ 409862017 h 11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8"/>
                  <a:gd name="T79" fmla="*/ 0 h 118"/>
                  <a:gd name="T80" fmla="*/ 118 w 118"/>
                  <a:gd name="T81" fmla="*/ 118 h 11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15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38194" cy="501686"/>
              </a:xfrm>
              <a:custGeom>
                <a:avLst/>
                <a:gdLst>
                  <a:gd name="T0" fmla="*/ 674261578 w 153"/>
                  <a:gd name="T1" fmla="*/ 864539792 h 227"/>
                  <a:gd name="T2" fmla="*/ 78175864 w 153"/>
                  <a:gd name="T3" fmla="*/ 864539792 h 227"/>
                  <a:gd name="T4" fmla="*/ 78175864 w 153"/>
                  <a:gd name="T5" fmla="*/ 78150302 h 227"/>
                  <a:gd name="T6" fmla="*/ 674261578 w 153"/>
                  <a:gd name="T7" fmla="*/ 78150302 h 227"/>
                  <a:gd name="T8" fmla="*/ 674261578 w 153"/>
                  <a:gd name="T9" fmla="*/ 503093815 h 227"/>
                  <a:gd name="T10" fmla="*/ 679146602 w 153"/>
                  <a:gd name="T11" fmla="*/ 498209559 h 227"/>
                  <a:gd name="T12" fmla="*/ 747550207 w 153"/>
                  <a:gd name="T13" fmla="*/ 459135513 h 227"/>
                  <a:gd name="T14" fmla="*/ 747550207 w 153"/>
                  <a:gd name="T15" fmla="*/ 63497535 h 227"/>
                  <a:gd name="T16" fmla="*/ 688918861 w 153"/>
                  <a:gd name="T17" fmla="*/ 0 h 227"/>
                  <a:gd name="T18" fmla="*/ 58631345 w 153"/>
                  <a:gd name="T19" fmla="*/ 0 h 227"/>
                  <a:gd name="T20" fmla="*/ 0 w 153"/>
                  <a:gd name="T21" fmla="*/ 63497535 h 227"/>
                  <a:gd name="T22" fmla="*/ 0 w 153"/>
                  <a:gd name="T23" fmla="*/ 1050148142 h 227"/>
                  <a:gd name="T24" fmla="*/ 58631345 w 153"/>
                  <a:gd name="T25" fmla="*/ 1108761421 h 227"/>
                  <a:gd name="T26" fmla="*/ 688918861 w 153"/>
                  <a:gd name="T27" fmla="*/ 1108761421 h 227"/>
                  <a:gd name="T28" fmla="*/ 747550207 w 153"/>
                  <a:gd name="T29" fmla="*/ 1050148142 h 227"/>
                  <a:gd name="T30" fmla="*/ 747550207 w 153"/>
                  <a:gd name="T31" fmla="*/ 859655537 h 227"/>
                  <a:gd name="T32" fmla="*/ 674261578 w 153"/>
                  <a:gd name="T33" fmla="*/ 810812979 h 227"/>
                  <a:gd name="T34" fmla="*/ 674261578 w 153"/>
                  <a:gd name="T35" fmla="*/ 864539792 h 227"/>
                  <a:gd name="T36" fmla="*/ 366445356 w 153"/>
                  <a:gd name="T37" fmla="*/ 1079455887 h 227"/>
                  <a:gd name="T38" fmla="*/ 273612209 w 153"/>
                  <a:gd name="T39" fmla="*/ 981766351 h 227"/>
                  <a:gd name="T40" fmla="*/ 366445356 w 153"/>
                  <a:gd name="T41" fmla="*/ 888963281 h 227"/>
                  <a:gd name="T42" fmla="*/ 464165739 w 153"/>
                  <a:gd name="T43" fmla="*/ 981766351 h 227"/>
                  <a:gd name="T44" fmla="*/ 366445356 w 153"/>
                  <a:gd name="T45" fmla="*/ 1079455887 h 22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3"/>
                  <a:gd name="T70" fmla="*/ 0 h 227"/>
                  <a:gd name="T71" fmla="*/ 153 w 153"/>
                  <a:gd name="T72" fmla="*/ 227 h 22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158"/>
              <p:cNvSpPr>
                <a:spLocks noEditPoints="1" noChangeArrowheads="1"/>
              </p:cNvSpPr>
              <p:nvPr/>
            </p:nvSpPr>
            <p:spPr bwMode="auto">
              <a:xfrm>
                <a:off x="275600" y="202729"/>
                <a:ext cx="190584" cy="190584"/>
              </a:xfrm>
              <a:custGeom>
                <a:avLst/>
                <a:gdLst>
                  <a:gd name="T0" fmla="*/ 353597587 w 86"/>
                  <a:gd name="T1" fmla="*/ 83489089 h 86"/>
                  <a:gd name="T2" fmla="*/ 88399951 w 86"/>
                  <a:gd name="T3" fmla="*/ 68754286 h 86"/>
                  <a:gd name="T4" fmla="*/ 68754286 w 86"/>
                  <a:gd name="T5" fmla="*/ 333951922 h 86"/>
                  <a:gd name="T6" fmla="*/ 338862784 w 86"/>
                  <a:gd name="T7" fmla="*/ 353597587 h 86"/>
                  <a:gd name="T8" fmla="*/ 353597587 w 86"/>
                  <a:gd name="T9" fmla="*/ 83489089 h 86"/>
                  <a:gd name="T10" fmla="*/ 225908523 w 86"/>
                  <a:gd name="T11" fmla="*/ 309397611 h 86"/>
                  <a:gd name="T12" fmla="*/ 225908523 w 86"/>
                  <a:gd name="T13" fmla="*/ 343775862 h 86"/>
                  <a:gd name="T14" fmla="*/ 196443350 w 86"/>
                  <a:gd name="T15" fmla="*/ 343775862 h 86"/>
                  <a:gd name="T16" fmla="*/ 196443350 w 86"/>
                  <a:gd name="T17" fmla="*/ 314308473 h 86"/>
                  <a:gd name="T18" fmla="*/ 137510788 w 86"/>
                  <a:gd name="T19" fmla="*/ 299575887 h 86"/>
                  <a:gd name="T20" fmla="*/ 147332512 w 86"/>
                  <a:gd name="T21" fmla="*/ 260286774 h 86"/>
                  <a:gd name="T22" fmla="*/ 201354212 w 86"/>
                  <a:gd name="T23" fmla="*/ 275019360 h 86"/>
                  <a:gd name="T24" fmla="*/ 235730247 w 86"/>
                  <a:gd name="T25" fmla="*/ 255375912 h 86"/>
                  <a:gd name="T26" fmla="*/ 201354212 w 86"/>
                  <a:gd name="T27" fmla="*/ 225908523 h 86"/>
                  <a:gd name="T28" fmla="*/ 142421650 w 86"/>
                  <a:gd name="T29" fmla="*/ 166975961 h 86"/>
                  <a:gd name="T30" fmla="*/ 196443350 w 86"/>
                  <a:gd name="T31" fmla="*/ 108043399 h 86"/>
                  <a:gd name="T32" fmla="*/ 196443350 w 86"/>
                  <a:gd name="T33" fmla="*/ 73665148 h 86"/>
                  <a:gd name="T34" fmla="*/ 230819385 w 86"/>
                  <a:gd name="T35" fmla="*/ 73665148 h 86"/>
                  <a:gd name="T36" fmla="*/ 230819385 w 86"/>
                  <a:gd name="T37" fmla="*/ 103132537 h 86"/>
                  <a:gd name="T38" fmla="*/ 275019360 w 86"/>
                  <a:gd name="T39" fmla="*/ 112954261 h 86"/>
                  <a:gd name="T40" fmla="*/ 265197636 w 86"/>
                  <a:gd name="T41" fmla="*/ 152243375 h 86"/>
                  <a:gd name="T42" fmla="*/ 220997661 w 86"/>
                  <a:gd name="T43" fmla="*/ 142421650 h 86"/>
                  <a:gd name="T44" fmla="*/ 191532488 w 86"/>
                  <a:gd name="T45" fmla="*/ 157154237 h 86"/>
                  <a:gd name="T46" fmla="*/ 230819385 w 86"/>
                  <a:gd name="T47" fmla="*/ 186621626 h 86"/>
                  <a:gd name="T48" fmla="*/ 284841085 w 86"/>
                  <a:gd name="T49" fmla="*/ 250465050 h 86"/>
                  <a:gd name="T50" fmla="*/ 225908523 w 86"/>
                  <a:gd name="T51" fmla="*/ 309397611 h 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86"/>
                  <a:gd name="T80" fmla="*/ 86 w 86"/>
                  <a:gd name="T81" fmla="*/ 86 h 8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8"/>
          <p:cNvGrpSpPr/>
          <p:nvPr/>
        </p:nvGrpSpPr>
        <p:grpSpPr>
          <a:xfrm>
            <a:off x="4691725" y="4659313"/>
            <a:ext cx="960000" cy="1248000"/>
            <a:chOff x="3518794" y="3494485"/>
            <a:chExt cx="720000" cy="936000"/>
          </a:xfrm>
        </p:grpSpPr>
        <p:sp>
          <p:nvSpPr>
            <p:cNvPr id="41" name="平行四边形 37"/>
            <p:cNvSpPr>
              <a:spLocks noChangeArrowheads="1"/>
            </p:cNvSpPr>
            <p:nvPr/>
          </p:nvSpPr>
          <p:spPr bwMode="auto">
            <a:xfrm rot="5400000" flipH="1" flipV="1">
              <a:off x="3410794" y="3602485"/>
              <a:ext cx="936000" cy="720000"/>
            </a:xfrm>
            <a:prstGeom prst="parallelogram">
              <a:avLst>
                <a:gd name="adj" fmla="val 25009"/>
              </a:avLst>
            </a:prstGeom>
            <a:solidFill>
              <a:srgbClr val="9C7263"/>
            </a:solidFill>
            <a:ln>
              <a:noFill/>
            </a:ln>
          </p:spPr>
          <p:txBody>
            <a:bodyPr lIns="91440" tIns="45720" rIns="91440" bIns="45720" anchor="ctr"/>
            <a:lstStyle/>
            <a:p>
              <a:pPr algn="ctr"/>
              <a:endParaRPr lang="zh-CN" altLang="zh-CN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42" name="组合 69"/>
            <p:cNvGrpSpPr/>
            <p:nvPr/>
          </p:nvGrpSpPr>
          <p:grpSpPr bwMode="auto">
            <a:xfrm>
              <a:off x="3724444" y="3796904"/>
              <a:ext cx="333375" cy="321469"/>
              <a:chOff x="0" y="0"/>
              <a:chExt cx="490600" cy="471805"/>
            </a:xfrm>
          </p:grpSpPr>
          <p:sp>
            <p:nvSpPr>
              <p:cNvPr id="43" name="Oval 131"/>
              <p:cNvSpPr>
                <a:spLocks noChangeArrowheads="1"/>
              </p:cNvSpPr>
              <p:nvPr/>
            </p:nvSpPr>
            <p:spPr bwMode="auto">
              <a:xfrm>
                <a:off x="134915" y="0"/>
                <a:ext cx="220770" cy="223595"/>
              </a:xfrm>
              <a:prstGeom prst="ellipse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Freeform 134"/>
              <p:cNvSpPr>
                <a:spLocks noChangeArrowheads="1"/>
              </p:cNvSpPr>
              <p:nvPr/>
            </p:nvSpPr>
            <p:spPr bwMode="auto">
              <a:xfrm>
                <a:off x="0" y="258467"/>
                <a:ext cx="490600" cy="213338"/>
              </a:xfrm>
              <a:custGeom>
                <a:avLst/>
                <a:gdLst>
                  <a:gd name="T0" fmla="*/ 210602315 w 200"/>
                  <a:gd name="T1" fmla="*/ 523139106 h 87"/>
                  <a:gd name="T2" fmla="*/ 210602315 w 200"/>
                  <a:gd name="T3" fmla="*/ 432943723 h 87"/>
                  <a:gd name="T4" fmla="*/ 276791614 w 200"/>
                  <a:gd name="T5" fmla="*/ 432943723 h 87"/>
                  <a:gd name="T6" fmla="*/ 276791614 w 200"/>
                  <a:gd name="T7" fmla="*/ 523139106 h 87"/>
                  <a:gd name="T8" fmla="*/ 932667395 w 200"/>
                  <a:gd name="T9" fmla="*/ 523139106 h 87"/>
                  <a:gd name="T10" fmla="*/ 932667395 w 200"/>
                  <a:gd name="T11" fmla="*/ 432943723 h 87"/>
                  <a:gd name="T12" fmla="*/ 998856694 w 200"/>
                  <a:gd name="T13" fmla="*/ 432943723 h 87"/>
                  <a:gd name="T14" fmla="*/ 998856694 w 200"/>
                  <a:gd name="T15" fmla="*/ 523139106 h 87"/>
                  <a:gd name="T16" fmla="*/ 1197424591 w 200"/>
                  <a:gd name="T17" fmla="*/ 523139106 h 87"/>
                  <a:gd name="T18" fmla="*/ 1203441800 w 200"/>
                  <a:gd name="T19" fmla="*/ 258563204 h 87"/>
                  <a:gd name="T20" fmla="*/ 938684604 w 200"/>
                  <a:gd name="T21" fmla="*/ 0 h 87"/>
                  <a:gd name="T22" fmla="*/ 938684604 w 200"/>
                  <a:gd name="T23" fmla="*/ 0 h 87"/>
                  <a:gd name="T24" fmla="*/ 938684604 w 200"/>
                  <a:gd name="T25" fmla="*/ 0 h 87"/>
                  <a:gd name="T26" fmla="*/ 842409260 w 200"/>
                  <a:gd name="T27" fmla="*/ 0 h 87"/>
                  <a:gd name="T28" fmla="*/ 601720900 w 200"/>
                  <a:gd name="T29" fmla="*/ 481047764 h 87"/>
                  <a:gd name="T30" fmla="*/ 361032540 w 200"/>
                  <a:gd name="T31" fmla="*/ 0 h 87"/>
                  <a:gd name="T32" fmla="*/ 270774405 w 200"/>
                  <a:gd name="T33" fmla="*/ 0 h 87"/>
                  <a:gd name="T34" fmla="*/ 270774405 w 200"/>
                  <a:gd name="T35" fmla="*/ 0 h 87"/>
                  <a:gd name="T36" fmla="*/ 264757196 w 200"/>
                  <a:gd name="T37" fmla="*/ 0 h 87"/>
                  <a:gd name="T38" fmla="*/ 6017209 w 200"/>
                  <a:gd name="T39" fmla="*/ 258563204 h 87"/>
                  <a:gd name="T40" fmla="*/ 0 w 200"/>
                  <a:gd name="T41" fmla="*/ 523139106 h 87"/>
                  <a:gd name="T42" fmla="*/ 210602315 w 200"/>
                  <a:gd name="T43" fmla="*/ 523139106 h 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0"/>
                  <a:gd name="T67" fmla="*/ 0 h 87"/>
                  <a:gd name="T68" fmla="*/ 200 w 200"/>
                  <a:gd name="T69" fmla="*/ 87 h 8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51" name="直接连接符 3"/>
          <p:cNvCxnSpPr/>
          <p:nvPr/>
        </p:nvCxnSpPr>
        <p:spPr>
          <a:xfrm>
            <a:off x="6096000" y="3074694"/>
            <a:ext cx="0" cy="20477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931914" y="580319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 algn="ctr"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  <p:sp>
        <p:nvSpPr>
          <p:cNvPr id="53" name="Subtitle 2"/>
          <p:cNvSpPr txBox="1"/>
          <p:nvPr/>
        </p:nvSpPr>
        <p:spPr>
          <a:xfrm>
            <a:off x="1220675" y="1907182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4" name="Subtitle 2"/>
          <p:cNvSpPr txBox="1"/>
          <p:nvPr/>
        </p:nvSpPr>
        <p:spPr>
          <a:xfrm>
            <a:off x="1300664" y="3386971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5" name="Subtitle 2"/>
          <p:cNvSpPr txBox="1"/>
          <p:nvPr/>
        </p:nvSpPr>
        <p:spPr>
          <a:xfrm>
            <a:off x="1296717" y="4798789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6" name="Subtitle 2"/>
          <p:cNvSpPr txBox="1"/>
          <p:nvPr/>
        </p:nvSpPr>
        <p:spPr>
          <a:xfrm>
            <a:off x="8123693" y="1884141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7" name="Subtitle 2"/>
          <p:cNvSpPr txBox="1"/>
          <p:nvPr/>
        </p:nvSpPr>
        <p:spPr>
          <a:xfrm>
            <a:off x="8203682" y="3363930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8" name="Subtitle 2"/>
          <p:cNvSpPr txBox="1"/>
          <p:nvPr/>
        </p:nvSpPr>
        <p:spPr>
          <a:xfrm>
            <a:off x="8199735" y="4775748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8"/>
          <p:cNvCxnSpPr/>
          <p:nvPr/>
        </p:nvCxnSpPr>
        <p:spPr>
          <a:xfrm>
            <a:off x="2038221" y="3665071"/>
            <a:ext cx="8385731" cy="0"/>
          </a:xfrm>
          <a:prstGeom prst="line">
            <a:avLst/>
          </a:prstGeom>
          <a:ln w="19050">
            <a:solidFill>
              <a:srgbClr val="1805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1"/>
          <p:cNvGrpSpPr/>
          <p:nvPr/>
        </p:nvGrpSpPr>
        <p:grpSpPr>
          <a:xfrm>
            <a:off x="1603252" y="3234345"/>
            <a:ext cx="861273" cy="861454"/>
            <a:chOff x="1342571" y="3021808"/>
            <a:chExt cx="868701" cy="868884"/>
          </a:xfrm>
        </p:grpSpPr>
        <p:sp>
          <p:nvSpPr>
            <p:cNvPr id="4" name="任意多边形 40"/>
            <p:cNvSpPr>
              <a:spLocks noChangeAspect="1"/>
            </p:cNvSpPr>
            <p:nvPr/>
          </p:nvSpPr>
          <p:spPr>
            <a:xfrm rot="5400000">
              <a:off x="1342480" y="3021899"/>
              <a:ext cx="868884" cy="868701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510222" y="3189549"/>
              <a:ext cx="533400" cy="533400"/>
            </a:xfrm>
            <a:prstGeom prst="ellipse">
              <a:avLst/>
            </a:prstGeom>
            <a:solidFill>
              <a:srgbClr val="9C72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66"/>
          <p:cNvGrpSpPr/>
          <p:nvPr/>
        </p:nvGrpSpPr>
        <p:grpSpPr>
          <a:xfrm>
            <a:off x="3660297" y="3234345"/>
            <a:ext cx="861273" cy="861454"/>
            <a:chOff x="1342571" y="3021808"/>
            <a:chExt cx="868701" cy="868884"/>
          </a:xfrm>
        </p:grpSpPr>
        <p:sp>
          <p:nvSpPr>
            <p:cNvPr id="7" name="任意多边形 67"/>
            <p:cNvSpPr>
              <a:spLocks noChangeAspect="1"/>
            </p:cNvSpPr>
            <p:nvPr/>
          </p:nvSpPr>
          <p:spPr>
            <a:xfrm rot="5400000">
              <a:off x="1342480" y="3021899"/>
              <a:ext cx="868884" cy="868701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510222" y="3189549"/>
              <a:ext cx="533400" cy="533400"/>
            </a:xfrm>
            <a:prstGeom prst="ellipse">
              <a:avLst/>
            </a:prstGeom>
            <a:solidFill>
              <a:srgbClr val="FDE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70"/>
          <p:cNvGrpSpPr/>
          <p:nvPr/>
        </p:nvGrpSpPr>
        <p:grpSpPr>
          <a:xfrm>
            <a:off x="5717342" y="3234345"/>
            <a:ext cx="861273" cy="861454"/>
            <a:chOff x="1342571" y="3021808"/>
            <a:chExt cx="868701" cy="868884"/>
          </a:xfrm>
        </p:grpSpPr>
        <p:sp>
          <p:nvSpPr>
            <p:cNvPr id="10" name="任意多边形 71"/>
            <p:cNvSpPr>
              <a:spLocks noChangeAspect="1"/>
            </p:cNvSpPr>
            <p:nvPr/>
          </p:nvSpPr>
          <p:spPr>
            <a:xfrm rot="5400000">
              <a:off x="1342480" y="3021899"/>
              <a:ext cx="868884" cy="868701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510222" y="3189549"/>
              <a:ext cx="533400" cy="533400"/>
            </a:xfrm>
            <a:prstGeom prst="ellipse">
              <a:avLst/>
            </a:prstGeom>
            <a:solidFill>
              <a:srgbClr val="FDE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73"/>
          <p:cNvGrpSpPr/>
          <p:nvPr/>
        </p:nvGrpSpPr>
        <p:grpSpPr>
          <a:xfrm>
            <a:off x="7774389" y="3234345"/>
            <a:ext cx="861273" cy="861454"/>
            <a:chOff x="1342571" y="3021808"/>
            <a:chExt cx="868701" cy="868884"/>
          </a:xfrm>
        </p:grpSpPr>
        <p:sp>
          <p:nvSpPr>
            <p:cNvPr id="13" name="任意多边形 74"/>
            <p:cNvSpPr>
              <a:spLocks noChangeAspect="1"/>
            </p:cNvSpPr>
            <p:nvPr/>
          </p:nvSpPr>
          <p:spPr>
            <a:xfrm rot="5400000">
              <a:off x="1342480" y="3021899"/>
              <a:ext cx="868884" cy="868701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10222" y="3189549"/>
              <a:ext cx="533400" cy="533400"/>
            </a:xfrm>
            <a:prstGeom prst="ellipse">
              <a:avLst/>
            </a:prstGeom>
            <a:solidFill>
              <a:srgbClr val="FDE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76"/>
          <p:cNvGrpSpPr/>
          <p:nvPr/>
        </p:nvGrpSpPr>
        <p:grpSpPr>
          <a:xfrm>
            <a:off x="9831434" y="3234345"/>
            <a:ext cx="861273" cy="861454"/>
            <a:chOff x="1342571" y="3021808"/>
            <a:chExt cx="868701" cy="868884"/>
          </a:xfrm>
        </p:grpSpPr>
        <p:sp>
          <p:nvSpPr>
            <p:cNvPr id="16" name="任意多边形 79"/>
            <p:cNvSpPr>
              <a:spLocks noChangeAspect="1"/>
            </p:cNvSpPr>
            <p:nvPr/>
          </p:nvSpPr>
          <p:spPr>
            <a:xfrm rot="5400000">
              <a:off x="1342480" y="3021899"/>
              <a:ext cx="868884" cy="868701"/>
            </a:xfrm>
            <a:custGeom>
              <a:avLst/>
              <a:gdLst>
                <a:gd name="connsiteX0" fmla="*/ 3238501 w 3238501"/>
                <a:gd name="connsiteY0" fmla="*/ 1138331 h 3238500"/>
                <a:gd name="connsiteX1" fmla="*/ 3238501 w 3238501"/>
                <a:gd name="connsiteY1" fmla="*/ 2125148 h 3238500"/>
                <a:gd name="connsiteX2" fmla="*/ 3184883 w 3238501"/>
                <a:gd name="connsiteY2" fmla="*/ 2300680 h 3238500"/>
                <a:gd name="connsiteX3" fmla="*/ 3183869 w 3238501"/>
                <a:gd name="connsiteY3" fmla="*/ 2301909 h 3238500"/>
                <a:gd name="connsiteX4" fmla="*/ 3177330 w 3238501"/>
                <a:gd name="connsiteY4" fmla="*/ 2323973 h 3238500"/>
                <a:gd name="connsiteX5" fmla="*/ 3108365 w 3238501"/>
                <a:gd name="connsiteY5" fmla="*/ 2427829 h 3238500"/>
                <a:gd name="connsiteX6" fmla="*/ 2410580 w 3238501"/>
                <a:gd name="connsiteY6" fmla="*/ 3125614 h 3238500"/>
                <a:gd name="connsiteX7" fmla="*/ 2248547 w 3238501"/>
                <a:gd name="connsiteY7" fmla="*/ 3211821 h 3238500"/>
                <a:gd name="connsiteX8" fmla="*/ 2238350 w 3238501"/>
                <a:gd name="connsiteY8" fmla="*/ 3212798 h 3238500"/>
                <a:gd name="connsiteX9" fmla="*/ 2236451 w 3238501"/>
                <a:gd name="connsiteY9" fmla="*/ 3213829 h 3238500"/>
                <a:gd name="connsiteX10" fmla="*/ 2114248 w 3238501"/>
                <a:gd name="connsiteY10" fmla="*/ 3238500 h 3238500"/>
                <a:gd name="connsiteX11" fmla="*/ 1127431 w 3238501"/>
                <a:gd name="connsiteY11" fmla="*/ 3238500 h 3238500"/>
                <a:gd name="connsiteX12" fmla="*/ 1005228 w 3238501"/>
                <a:gd name="connsiteY12" fmla="*/ 3213829 h 3238500"/>
                <a:gd name="connsiteX13" fmla="*/ 1004693 w 3238501"/>
                <a:gd name="connsiteY13" fmla="*/ 3213538 h 3238500"/>
                <a:gd name="connsiteX14" fmla="*/ 986784 w 3238501"/>
                <a:gd name="connsiteY14" fmla="*/ 3211822 h 3238500"/>
                <a:gd name="connsiteX15" fmla="*/ 824751 w 3238501"/>
                <a:gd name="connsiteY15" fmla="*/ 3125615 h 3238500"/>
                <a:gd name="connsiteX16" fmla="*/ 126965 w 3238501"/>
                <a:gd name="connsiteY16" fmla="*/ 2427830 h 3238500"/>
                <a:gd name="connsiteX17" fmla="*/ 58000 w 3238501"/>
                <a:gd name="connsiteY17" fmla="*/ 2323974 h 3238500"/>
                <a:gd name="connsiteX18" fmla="*/ 48064 w 3238501"/>
                <a:gd name="connsiteY18" fmla="*/ 2290448 h 3238500"/>
                <a:gd name="connsiteX19" fmla="*/ 24672 w 3238501"/>
                <a:gd name="connsiteY19" fmla="*/ 2247351 h 3238500"/>
                <a:gd name="connsiteX20" fmla="*/ 0 w 3238501"/>
                <a:gd name="connsiteY20" fmla="*/ 2125148 h 3238500"/>
                <a:gd name="connsiteX21" fmla="*/ 0 w 3238501"/>
                <a:gd name="connsiteY21" fmla="*/ 1138331 h 3238500"/>
                <a:gd name="connsiteX22" fmla="*/ 24672 w 3238501"/>
                <a:gd name="connsiteY22" fmla="*/ 1016128 h 3238500"/>
                <a:gd name="connsiteX23" fmla="*/ 34349 w 3238501"/>
                <a:gd name="connsiteY23" fmla="*/ 998300 h 3238500"/>
                <a:gd name="connsiteX24" fmla="*/ 34408 w 3238501"/>
                <a:gd name="connsiteY24" fmla="*/ 997682 h 3238500"/>
                <a:gd name="connsiteX25" fmla="*/ 120614 w 3238501"/>
                <a:gd name="connsiteY25" fmla="*/ 835649 h 3238500"/>
                <a:gd name="connsiteX26" fmla="*/ 818400 w 3238501"/>
                <a:gd name="connsiteY26" fmla="*/ 137864 h 3238500"/>
                <a:gd name="connsiteX27" fmla="*/ 922256 w 3238501"/>
                <a:gd name="connsiteY27" fmla="*/ 68899 h 3238500"/>
                <a:gd name="connsiteX28" fmla="*/ 939613 w 3238501"/>
                <a:gd name="connsiteY28" fmla="*/ 63755 h 3238500"/>
                <a:gd name="connsiteX29" fmla="*/ 951899 w 3238501"/>
                <a:gd name="connsiteY29" fmla="*/ 53618 h 3238500"/>
                <a:gd name="connsiteX30" fmla="*/ 1127431 w 3238501"/>
                <a:gd name="connsiteY30" fmla="*/ 0 h 3238500"/>
                <a:gd name="connsiteX31" fmla="*/ 2114248 w 3238501"/>
                <a:gd name="connsiteY31" fmla="*/ 0 h 3238500"/>
                <a:gd name="connsiteX32" fmla="*/ 2289780 w 3238501"/>
                <a:gd name="connsiteY32" fmla="*/ 53618 h 3238500"/>
                <a:gd name="connsiteX33" fmla="*/ 2305627 w 3238501"/>
                <a:gd name="connsiteY33" fmla="*/ 66693 h 3238500"/>
                <a:gd name="connsiteX34" fmla="*/ 2313075 w 3238501"/>
                <a:gd name="connsiteY34" fmla="*/ 68900 h 3238500"/>
                <a:gd name="connsiteX35" fmla="*/ 2416931 w 3238501"/>
                <a:gd name="connsiteY35" fmla="*/ 137865 h 3238500"/>
                <a:gd name="connsiteX36" fmla="*/ 3114716 w 3238501"/>
                <a:gd name="connsiteY36" fmla="*/ 835650 h 3238500"/>
                <a:gd name="connsiteX37" fmla="*/ 3183681 w 3238501"/>
                <a:gd name="connsiteY37" fmla="*/ 939506 h 3238500"/>
                <a:gd name="connsiteX38" fmla="*/ 3197440 w 3238501"/>
                <a:gd name="connsiteY38" fmla="*/ 985933 h 3238500"/>
                <a:gd name="connsiteX39" fmla="*/ 3213829 w 3238501"/>
                <a:gd name="connsiteY39" fmla="*/ 1016128 h 3238500"/>
                <a:gd name="connsiteX40" fmla="*/ 3238501 w 3238501"/>
                <a:gd name="connsiteY40" fmla="*/ 1138331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38501" h="3238500">
                  <a:moveTo>
                    <a:pt x="3238501" y="1138331"/>
                  </a:moveTo>
                  <a:lnTo>
                    <a:pt x="3238501" y="2125148"/>
                  </a:lnTo>
                  <a:cubicBezTo>
                    <a:pt x="3238501" y="2190169"/>
                    <a:pt x="3218734" y="2250573"/>
                    <a:pt x="3184883" y="2300680"/>
                  </a:cubicBezTo>
                  <a:lnTo>
                    <a:pt x="3183869" y="2301909"/>
                  </a:lnTo>
                  <a:lnTo>
                    <a:pt x="3177330" y="2323973"/>
                  </a:lnTo>
                  <a:cubicBezTo>
                    <a:pt x="3162004" y="2361766"/>
                    <a:pt x="3139016" y="2397178"/>
                    <a:pt x="3108365" y="2427829"/>
                  </a:cubicBezTo>
                  <a:lnTo>
                    <a:pt x="2410580" y="3125614"/>
                  </a:lnTo>
                  <a:cubicBezTo>
                    <a:pt x="2364603" y="3171591"/>
                    <a:pt x="2307914" y="3200326"/>
                    <a:pt x="2248547" y="3211821"/>
                  </a:cubicBezTo>
                  <a:lnTo>
                    <a:pt x="2238350" y="3212798"/>
                  </a:lnTo>
                  <a:lnTo>
                    <a:pt x="2236451" y="3213829"/>
                  </a:lnTo>
                  <a:cubicBezTo>
                    <a:pt x="2198891" y="3229715"/>
                    <a:pt x="2157595" y="3238500"/>
                    <a:pt x="2114248" y="3238500"/>
                  </a:cubicBezTo>
                  <a:lnTo>
                    <a:pt x="1127431" y="3238500"/>
                  </a:lnTo>
                  <a:cubicBezTo>
                    <a:pt x="1084084" y="3238500"/>
                    <a:pt x="1042788" y="3229715"/>
                    <a:pt x="1005228" y="3213829"/>
                  </a:cubicBezTo>
                  <a:lnTo>
                    <a:pt x="1004693" y="3213538"/>
                  </a:lnTo>
                  <a:lnTo>
                    <a:pt x="986784" y="3211822"/>
                  </a:lnTo>
                  <a:cubicBezTo>
                    <a:pt x="927416" y="3200327"/>
                    <a:pt x="870727" y="3171592"/>
                    <a:pt x="824751" y="3125615"/>
                  </a:cubicBezTo>
                  <a:lnTo>
                    <a:pt x="126965" y="2427830"/>
                  </a:lnTo>
                  <a:cubicBezTo>
                    <a:pt x="96314" y="2397179"/>
                    <a:pt x="73326" y="2361767"/>
                    <a:pt x="58000" y="2323974"/>
                  </a:cubicBezTo>
                  <a:lnTo>
                    <a:pt x="48064" y="2290448"/>
                  </a:lnTo>
                  <a:lnTo>
                    <a:pt x="24672" y="2247351"/>
                  </a:lnTo>
                  <a:cubicBezTo>
                    <a:pt x="8785" y="2209790"/>
                    <a:pt x="0" y="2168495"/>
                    <a:pt x="0" y="2125148"/>
                  </a:cubicBezTo>
                  <a:lnTo>
                    <a:pt x="0" y="1138331"/>
                  </a:lnTo>
                  <a:cubicBezTo>
                    <a:pt x="0" y="1094984"/>
                    <a:pt x="8785" y="1053688"/>
                    <a:pt x="24672" y="1016128"/>
                  </a:cubicBezTo>
                  <a:lnTo>
                    <a:pt x="34349" y="998300"/>
                  </a:lnTo>
                  <a:lnTo>
                    <a:pt x="34408" y="997682"/>
                  </a:lnTo>
                  <a:cubicBezTo>
                    <a:pt x="45902" y="938315"/>
                    <a:pt x="74638" y="881626"/>
                    <a:pt x="120614" y="835649"/>
                  </a:cubicBezTo>
                  <a:lnTo>
                    <a:pt x="818400" y="137864"/>
                  </a:lnTo>
                  <a:cubicBezTo>
                    <a:pt x="849051" y="107213"/>
                    <a:pt x="884463" y="84225"/>
                    <a:pt x="922256" y="68899"/>
                  </a:cubicBezTo>
                  <a:lnTo>
                    <a:pt x="939613" y="63755"/>
                  </a:lnTo>
                  <a:lnTo>
                    <a:pt x="951899" y="53618"/>
                  </a:lnTo>
                  <a:cubicBezTo>
                    <a:pt x="1002006" y="19767"/>
                    <a:pt x="1062410" y="0"/>
                    <a:pt x="1127431" y="0"/>
                  </a:cubicBezTo>
                  <a:lnTo>
                    <a:pt x="2114248" y="0"/>
                  </a:lnTo>
                  <a:cubicBezTo>
                    <a:pt x="2179269" y="0"/>
                    <a:pt x="2239673" y="19767"/>
                    <a:pt x="2289780" y="53618"/>
                  </a:cubicBezTo>
                  <a:lnTo>
                    <a:pt x="2305627" y="66693"/>
                  </a:lnTo>
                  <a:lnTo>
                    <a:pt x="2313075" y="68900"/>
                  </a:lnTo>
                  <a:cubicBezTo>
                    <a:pt x="2350867" y="84226"/>
                    <a:pt x="2386280" y="107214"/>
                    <a:pt x="2416931" y="137865"/>
                  </a:cubicBezTo>
                  <a:lnTo>
                    <a:pt x="3114716" y="835650"/>
                  </a:lnTo>
                  <a:cubicBezTo>
                    <a:pt x="3145367" y="866301"/>
                    <a:pt x="3168355" y="901714"/>
                    <a:pt x="3183681" y="939506"/>
                  </a:cubicBezTo>
                  <a:lnTo>
                    <a:pt x="3197440" y="985933"/>
                  </a:lnTo>
                  <a:lnTo>
                    <a:pt x="3213829" y="1016128"/>
                  </a:lnTo>
                  <a:cubicBezTo>
                    <a:pt x="3229716" y="1053688"/>
                    <a:pt x="3238501" y="1094984"/>
                    <a:pt x="3238501" y="1138331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noFill/>
            </a:ln>
            <a:effectLst>
              <a:outerShdw blurRad="63500" sx="101000" sy="101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510222" y="3189549"/>
              <a:ext cx="533400" cy="533400"/>
            </a:xfrm>
            <a:prstGeom prst="ellipse">
              <a:avLst/>
            </a:prstGeom>
            <a:solidFill>
              <a:srgbClr val="9C72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8"/>
          <p:cNvGrpSpPr/>
          <p:nvPr/>
        </p:nvGrpSpPr>
        <p:grpSpPr>
          <a:xfrm>
            <a:off x="983490" y="1225482"/>
            <a:ext cx="1892881" cy="1892879"/>
            <a:chOff x="937987" y="789364"/>
            <a:chExt cx="1582057" cy="1582057"/>
          </a:xfrm>
          <a:solidFill>
            <a:schemeClr val="tx1"/>
          </a:solidFill>
        </p:grpSpPr>
        <p:sp>
          <p:nvSpPr>
            <p:cNvPr id="19" name="椭圆 18"/>
            <p:cNvSpPr/>
            <p:nvPr/>
          </p:nvSpPr>
          <p:spPr>
            <a:xfrm>
              <a:off x="937987" y="789364"/>
              <a:ext cx="1582057" cy="1582057"/>
            </a:xfrm>
            <a:prstGeom prst="ellipse">
              <a:avLst/>
            </a:prstGeom>
            <a:solidFill>
              <a:srgbClr val="9C72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50171" y="897732"/>
              <a:ext cx="1357688" cy="1357686"/>
            </a:xfrm>
            <a:prstGeom prst="ellipse">
              <a:avLst/>
            </a:prstGeom>
            <a:solidFill>
              <a:srgbClr val="9C72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85"/>
          <p:cNvGrpSpPr/>
          <p:nvPr/>
        </p:nvGrpSpPr>
        <p:grpSpPr>
          <a:xfrm>
            <a:off x="5149561" y="1225482"/>
            <a:ext cx="1892881" cy="1892879"/>
            <a:chOff x="937987" y="789364"/>
            <a:chExt cx="1582057" cy="1582057"/>
          </a:xfrm>
          <a:solidFill>
            <a:srgbClr val="FAC538"/>
          </a:solidFill>
        </p:grpSpPr>
        <p:sp>
          <p:nvSpPr>
            <p:cNvPr id="22" name="椭圆 21"/>
            <p:cNvSpPr/>
            <p:nvPr/>
          </p:nvSpPr>
          <p:spPr>
            <a:xfrm>
              <a:off x="937987" y="789364"/>
              <a:ext cx="1582057" cy="1582057"/>
            </a:xfrm>
            <a:prstGeom prst="ellipse">
              <a:avLst/>
            </a:prstGeom>
            <a:solidFill>
              <a:srgbClr val="FDE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50171" y="897732"/>
              <a:ext cx="1357688" cy="1357686"/>
            </a:xfrm>
            <a:prstGeom prst="ellipse">
              <a:avLst/>
            </a:prstGeom>
            <a:solidFill>
              <a:srgbClr val="FDEC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88"/>
          <p:cNvGrpSpPr/>
          <p:nvPr/>
        </p:nvGrpSpPr>
        <p:grpSpPr>
          <a:xfrm>
            <a:off x="9315632" y="1225482"/>
            <a:ext cx="1892881" cy="1892879"/>
            <a:chOff x="937987" y="789364"/>
            <a:chExt cx="1582057" cy="1582057"/>
          </a:xfrm>
          <a:solidFill>
            <a:schemeClr val="tx1"/>
          </a:solidFill>
        </p:grpSpPr>
        <p:sp>
          <p:nvSpPr>
            <p:cNvPr id="25" name="椭圆 24"/>
            <p:cNvSpPr/>
            <p:nvPr/>
          </p:nvSpPr>
          <p:spPr>
            <a:xfrm>
              <a:off x="937987" y="789364"/>
              <a:ext cx="1582057" cy="1582057"/>
            </a:xfrm>
            <a:prstGeom prst="ellipse">
              <a:avLst/>
            </a:prstGeom>
            <a:solidFill>
              <a:srgbClr val="9C72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050171" y="897732"/>
              <a:ext cx="1357688" cy="1357686"/>
            </a:xfrm>
            <a:prstGeom prst="ellipse">
              <a:avLst/>
            </a:prstGeom>
            <a:solidFill>
              <a:srgbClr val="9C72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91"/>
          <p:cNvGrpSpPr/>
          <p:nvPr/>
        </p:nvGrpSpPr>
        <p:grpSpPr>
          <a:xfrm>
            <a:off x="3306667" y="4307103"/>
            <a:ext cx="1568531" cy="1568529"/>
            <a:chOff x="937987" y="789364"/>
            <a:chExt cx="1582057" cy="1582057"/>
          </a:xfrm>
          <a:solidFill>
            <a:srgbClr val="FAC538"/>
          </a:solidFill>
        </p:grpSpPr>
        <p:sp>
          <p:nvSpPr>
            <p:cNvPr id="28" name="椭圆 27"/>
            <p:cNvSpPr/>
            <p:nvPr/>
          </p:nvSpPr>
          <p:spPr>
            <a:xfrm>
              <a:off x="937987" y="789364"/>
              <a:ext cx="1582057" cy="1582057"/>
            </a:xfrm>
            <a:prstGeom prst="ellipse">
              <a:avLst/>
            </a:prstGeom>
            <a:solidFill>
              <a:srgbClr val="FDE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050171" y="897732"/>
              <a:ext cx="1357688" cy="1357686"/>
            </a:xfrm>
            <a:prstGeom prst="ellipse">
              <a:avLst/>
            </a:prstGeom>
            <a:solidFill>
              <a:srgbClr val="FDEC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94"/>
          <p:cNvGrpSpPr/>
          <p:nvPr/>
        </p:nvGrpSpPr>
        <p:grpSpPr>
          <a:xfrm>
            <a:off x="7420757" y="4307103"/>
            <a:ext cx="1568531" cy="1568529"/>
            <a:chOff x="937987" y="789364"/>
            <a:chExt cx="1582057" cy="1582057"/>
          </a:xfrm>
          <a:solidFill>
            <a:srgbClr val="FAC538"/>
          </a:solidFill>
        </p:grpSpPr>
        <p:sp>
          <p:nvSpPr>
            <p:cNvPr id="31" name="椭圆 30"/>
            <p:cNvSpPr/>
            <p:nvPr/>
          </p:nvSpPr>
          <p:spPr>
            <a:xfrm>
              <a:off x="937987" y="789364"/>
              <a:ext cx="1582057" cy="1582057"/>
            </a:xfrm>
            <a:prstGeom prst="ellipse">
              <a:avLst/>
            </a:prstGeom>
            <a:solidFill>
              <a:srgbClr val="FDE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050171" y="897732"/>
              <a:ext cx="1357688" cy="1357686"/>
            </a:xfrm>
            <a:prstGeom prst="ellipse">
              <a:avLst/>
            </a:prstGeom>
            <a:solidFill>
              <a:srgbClr val="FDEC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Freeform 116"/>
          <p:cNvSpPr>
            <a:spLocks noChangeArrowheads="1"/>
          </p:cNvSpPr>
          <p:nvPr/>
        </p:nvSpPr>
        <p:spPr bwMode="auto">
          <a:xfrm>
            <a:off x="9991164" y="1956423"/>
            <a:ext cx="541811" cy="478988"/>
          </a:xfrm>
          <a:custGeom>
            <a:avLst/>
            <a:gdLst>
              <a:gd name="T0" fmla="*/ 173023 w 609"/>
              <a:gd name="T1" fmla="*/ 86398 h 538"/>
              <a:gd name="T2" fmla="*/ 173023 w 609"/>
              <a:gd name="T3" fmla="*/ 0 h 538"/>
              <a:gd name="T4" fmla="*/ 173023 w 609"/>
              <a:gd name="T5" fmla="*/ 86398 h 538"/>
              <a:gd name="T6" fmla="*/ 160433 w 609"/>
              <a:gd name="T7" fmla="*/ 20159 h 538"/>
              <a:gd name="T8" fmla="*/ 188131 w 609"/>
              <a:gd name="T9" fmla="*/ 20159 h 538"/>
              <a:gd name="T10" fmla="*/ 198563 w 609"/>
              <a:gd name="T11" fmla="*/ 30239 h 538"/>
              <a:gd name="T12" fmla="*/ 188131 w 609"/>
              <a:gd name="T13" fmla="*/ 20159 h 538"/>
              <a:gd name="T14" fmla="*/ 180577 w 609"/>
              <a:gd name="T15" fmla="*/ 22679 h 538"/>
              <a:gd name="T16" fmla="*/ 167987 w 609"/>
              <a:gd name="T17" fmla="*/ 22679 h 538"/>
              <a:gd name="T18" fmla="*/ 160433 w 609"/>
              <a:gd name="T19" fmla="*/ 20159 h 538"/>
              <a:gd name="T20" fmla="*/ 152520 w 609"/>
              <a:gd name="T21" fmla="*/ 35279 h 538"/>
              <a:gd name="T22" fmla="*/ 160433 w 609"/>
              <a:gd name="T23" fmla="*/ 43199 h 538"/>
              <a:gd name="T24" fmla="*/ 152520 w 609"/>
              <a:gd name="T25" fmla="*/ 50759 h 538"/>
              <a:gd name="T26" fmla="*/ 160433 w 609"/>
              <a:gd name="T27" fmla="*/ 65878 h 538"/>
              <a:gd name="T28" fmla="*/ 167987 w 609"/>
              <a:gd name="T29" fmla="*/ 63358 h 538"/>
              <a:gd name="T30" fmla="*/ 180577 w 609"/>
              <a:gd name="T31" fmla="*/ 63358 h 538"/>
              <a:gd name="T32" fmla="*/ 188131 w 609"/>
              <a:gd name="T33" fmla="*/ 65878 h 538"/>
              <a:gd name="T34" fmla="*/ 193167 w 609"/>
              <a:gd name="T35" fmla="*/ 50759 h 538"/>
              <a:gd name="T36" fmla="*/ 188131 w 609"/>
              <a:gd name="T37" fmla="*/ 43199 h 538"/>
              <a:gd name="T38" fmla="*/ 193167 w 609"/>
              <a:gd name="T39" fmla="*/ 35279 h 538"/>
              <a:gd name="T40" fmla="*/ 198563 w 609"/>
              <a:gd name="T41" fmla="*/ 60838 h 538"/>
              <a:gd name="T42" fmla="*/ 84174 w 609"/>
              <a:gd name="T43" fmla="*/ 116997 h 538"/>
              <a:gd name="T44" fmla="*/ 170505 w 609"/>
              <a:gd name="T45" fmla="*/ 111957 h 538"/>
              <a:gd name="T46" fmla="*/ 203599 w 609"/>
              <a:gd name="T47" fmla="*/ 88918 h 538"/>
              <a:gd name="T48" fmla="*/ 185613 w 609"/>
              <a:gd name="T49" fmla="*/ 124557 h 538"/>
              <a:gd name="T50" fmla="*/ 178059 w 609"/>
              <a:gd name="T51" fmla="*/ 132117 h 538"/>
              <a:gd name="T52" fmla="*/ 94246 w 609"/>
              <a:gd name="T53" fmla="*/ 152636 h 538"/>
              <a:gd name="T54" fmla="*/ 211153 w 609"/>
              <a:gd name="T55" fmla="*/ 172796 h 538"/>
              <a:gd name="T56" fmla="*/ 170505 w 609"/>
              <a:gd name="T57" fmla="*/ 172796 h 538"/>
              <a:gd name="T58" fmla="*/ 56116 w 609"/>
              <a:gd name="T59" fmla="*/ 193315 h 538"/>
              <a:gd name="T60" fmla="*/ 56116 w 609"/>
              <a:gd name="T61" fmla="*/ 152636 h 538"/>
              <a:gd name="T62" fmla="*/ 33094 w 609"/>
              <a:gd name="T63" fmla="*/ 40679 h 538"/>
              <a:gd name="T64" fmla="*/ 0 w 609"/>
              <a:gd name="T65" fmla="*/ 30239 h 538"/>
              <a:gd name="T66" fmla="*/ 40648 w 609"/>
              <a:gd name="T67" fmla="*/ 20159 h 538"/>
              <a:gd name="T68" fmla="*/ 51080 w 609"/>
              <a:gd name="T69" fmla="*/ 25199 h 538"/>
              <a:gd name="T70" fmla="*/ 119785 w 609"/>
              <a:gd name="T71" fmla="*/ 43199 h 538"/>
              <a:gd name="T72" fmla="*/ 63670 w 609"/>
              <a:gd name="T73" fmla="*/ 63358 h 53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09" h="538">
                <a:moveTo>
                  <a:pt x="481" y="240"/>
                </a:moveTo>
                <a:lnTo>
                  <a:pt x="481" y="240"/>
                </a:lnTo>
                <a:cubicBezTo>
                  <a:pt x="417" y="240"/>
                  <a:pt x="361" y="191"/>
                  <a:pt x="361" y="120"/>
                </a:cubicBezTo>
                <a:cubicBezTo>
                  <a:pt x="361" y="49"/>
                  <a:pt x="417" y="0"/>
                  <a:pt x="481" y="0"/>
                </a:cubicBezTo>
                <a:cubicBezTo>
                  <a:pt x="552" y="0"/>
                  <a:pt x="608" y="49"/>
                  <a:pt x="608" y="120"/>
                </a:cubicBezTo>
                <a:cubicBezTo>
                  <a:pt x="608" y="191"/>
                  <a:pt x="552" y="240"/>
                  <a:pt x="481" y="240"/>
                </a:cubicBezTo>
                <a:close/>
                <a:moveTo>
                  <a:pt x="446" y="56"/>
                </a:moveTo>
                <a:lnTo>
                  <a:pt x="446" y="56"/>
                </a:lnTo>
                <a:close/>
                <a:moveTo>
                  <a:pt x="523" y="56"/>
                </a:moveTo>
                <a:lnTo>
                  <a:pt x="523" y="56"/>
                </a:lnTo>
                <a:close/>
                <a:moveTo>
                  <a:pt x="552" y="84"/>
                </a:moveTo>
                <a:lnTo>
                  <a:pt x="552" y="84"/>
                </a:lnTo>
                <a:cubicBezTo>
                  <a:pt x="552" y="63"/>
                  <a:pt x="537" y="56"/>
                  <a:pt x="523" y="56"/>
                </a:cubicBezTo>
                <a:cubicBezTo>
                  <a:pt x="516" y="56"/>
                  <a:pt x="509" y="56"/>
                  <a:pt x="502" y="63"/>
                </a:cubicBezTo>
                <a:cubicBezTo>
                  <a:pt x="481" y="77"/>
                  <a:pt x="481" y="77"/>
                  <a:pt x="481" y="77"/>
                </a:cubicBezTo>
                <a:cubicBezTo>
                  <a:pt x="467" y="63"/>
                  <a:pt x="467" y="63"/>
                  <a:pt x="467" y="63"/>
                </a:cubicBezTo>
                <a:cubicBezTo>
                  <a:pt x="460" y="56"/>
                  <a:pt x="453" y="56"/>
                  <a:pt x="446" y="56"/>
                </a:cubicBezTo>
                <a:cubicBezTo>
                  <a:pt x="432" y="56"/>
                  <a:pt x="417" y="63"/>
                  <a:pt x="417" y="84"/>
                </a:cubicBezTo>
                <a:cubicBezTo>
                  <a:pt x="417" y="91"/>
                  <a:pt x="417" y="98"/>
                  <a:pt x="424" y="98"/>
                </a:cubicBezTo>
                <a:cubicBezTo>
                  <a:pt x="446" y="120"/>
                  <a:pt x="446" y="120"/>
                  <a:pt x="446" y="120"/>
                </a:cubicBezTo>
                <a:cubicBezTo>
                  <a:pt x="424" y="141"/>
                  <a:pt x="424" y="141"/>
                  <a:pt x="424" y="141"/>
                </a:cubicBezTo>
                <a:cubicBezTo>
                  <a:pt x="417" y="141"/>
                  <a:pt x="417" y="148"/>
                  <a:pt x="417" y="155"/>
                </a:cubicBezTo>
                <a:cubicBezTo>
                  <a:pt x="417" y="176"/>
                  <a:pt x="432" y="183"/>
                  <a:pt x="446" y="183"/>
                </a:cubicBezTo>
                <a:cubicBezTo>
                  <a:pt x="453" y="183"/>
                  <a:pt x="460" y="183"/>
                  <a:pt x="467" y="176"/>
                </a:cubicBezTo>
                <a:cubicBezTo>
                  <a:pt x="481" y="162"/>
                  <a:pt x="481" y="162"/>
                  <a:pt x="481" y="162"/>
                </a:cubicBezTo>
                <a:cubicBezTo>
                  <a:pt x="502" y="176"/>
                  <a:pt x="502" y="176"/>
                  <a:pt x="502" y="176"/>
                </a:cubicBezTo>
                <a:cubicBezTo>
                  <a:pt x="509" y="183"/>
                  <a:pt x="516" y="183"/>
                  <a:pt x="523" y="183"/>
                </a:cubicBezTo>
                <a:cubicBezTo>
                  <a:pt x="537" y="183"/>
                  <a:pt x="552" y="176"/>
                  <a:pt x="552" y="155"/>
                </a:cubicBezTo>
                <a:cubicBezTo>
                  <a:pt x="552" y="148"/>
                  <a:pt x="545" y="141"/>
                  <a:pt x="537" y="141"/>
                </a:cubicBezTo>
                <a:cubicBezTo>
                  <a:pt x="523" y="120"/>
                  <a:pt x="523" y="120"/>
                  <a:pt x="523" y="120"/>
                </a:cubicBezTo>
                <a:cubicBezTo>
                  <a:pt x="537" y="98"/>
                  <a:pt x="537" y="98"/>
                  <a:pt x="537" y="98"/>
                </a:cubicBezTo>
                <a:cubicBezTo>
                  <a:pt x="545" y="98"/>
                  <a:pt x="552" y="91"/>
                  <a:pt x="552" y="84"/>
                </a:cubicBezTo>
                <a:close/>
                <a:moveTo>
                  <a:pt x="552" y="169"/>
                </a:moveTo>
                <a:lnTo>
                  <a:pt x="552" y="169"/>
                </a:lnTo>
                <a:close/>
                <a:moveTo>
                  <a:pt x="234" y="325"/>
                </a:moveTo>
                <a:lnTo>
                  <a:pt x="234" y="325"/>
                </a:lnTo>
                <a:cubicBezTo>
                  <a:pt x="474" y="311"/>
                  <a:pt x="474" y="311"/>
                  <a:pt x="474" y="311"/>
                </a:cubicBezTo>
                <a:cubicBezTo>
                  <a:pt x="495" y="268"/>
                  <a:pt x="495" y="268"/>
                  <a:pt x="495" y="268"/>
                </a:cubicBezTo>
                <a:cubicBezTo>
                  <a:pt x="516" y="268"/>
                  <a:pt x="545" y="261"/>
                  <a:pt x="566" y="247"/>
                </a:cubicBezTo>
                <a:cubicBezTo>
                  <a:pt x="516" y="346"/>
                  <a:pt x="516" y="346"/>
                  <a:pt x="516" y="346"/>
                </a:cubicBezTo>
                <a:cubicBezTo>
                  <a:pt x="516" y="360"/>
                  <a:pt x="502" y="367"/>
                  <a:pt x="495" y="367"/>
                </a:cubicBezTo>
                <a:cubicBezTo>
                  <a:pt x="248" y="381"/>
                  <a:pt x="248" y="381"/>
                  <a:pt x="248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30" y="424"/>
                  <a:pt x="530" y="424"/>
                  <a:pt x="530" y="424"/>
                </a:cubicBezTo>
                <a:cubicBezTo>
                  <a:pt x="559" y="424"/>
                  <a:pt x="587" y="445"/>
                  <a:pt x="587" y="480"/>
                </a:cubicBezTo>
                <a:cubicBezTo>
                  <a:pt x="587" y="509"/>
                  <a:pt x="559" y="537"/>
                  <a:pt x="530" y="537"/>
                </a:cubicBezTo>
                <a:cubicBezTo>
                  <a:pt x="502" y="537"/>
                  <a:pt x="474" y="509"/>
                  <a:pt x="474" y="480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509"/>
                  <a:pt x="184" y="537"/>
                  <a:pt x="156" y="537"/>
                </a:cubicBezTo>
                <a:cubicBezTo>
                  <a:pt x="121" y="537"/>
                  <a:pt x="99" y="509"/>
                  <a:pt x="99" y="480"/>
                </a:cubicBezTo>
                <a:cubicBezTo>
                  <a:pt x="99" y="445"/>
                  <a:pt x="121" y="424"/>
                  <a:pt x="156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15" y="113"/>
                  <a:pt x="0" y="98"/>
                  <a:pt x="0" y="84"/>
                </a:cubicBezTo>
                <a:cubicBezTo>
                  <a:pt x="0" y="63"/>
                  <a:pt x="15" y="56"/>
                  <a:pt x="29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8" y="56"/>
                  <a:pt x="142" y="63"/>
                  <a:pt x="142" y="7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3" y="141"/>
                  <a:pt x="340" y="162"/>
                  <a:pt x="347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34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Freeform 117"/>
          <p:cNvSpPr>
            <a:spLocks noChangeArrowheads="1"/>
          </p:cNvSpPr>
          <p:nvPr/>
        </p:nvSpPr>
        <p:spPr bwMode="auto">
          <a:xfrm>
            <a:off x="3867319" y="4888453"/>
            <a:ext cx="447224" cy="398254"/>
          </a:xfrm>
          <a:custGeom>
            <a:avLst/>
            <a:gdLst>
              <a:gd name="T0" fmla="*/ 173766 w 602"/>
              <a:gd name="T1" fmla="*/ 86398 h 538"/>
              <a:gd name="T2" fmla="*/ 173766 w 602"/>
              <a:gd name="T3" fmla="*/ 86398 h 538"/>
              <a:gd name="T4" fmla="*/ 130415 w 602"/>
              <a:gd name="T5" fmla="*/ 43199 h 538"/>
              <a:gd name="T6" fmla="*/ 173766 w 602"/>
              <a:gd name="T7" fmla="*/ 0 h 538"/>
              <a:gd name="T8" fmla="*/ 217118 w 602"/>
              <a:gd name="T9" fmla="*/ 43199 h 538"/>
              <a:gd name="T10" fmla="*/ 173766 w 602"/>
              <a:gd name="T11" fmla="*/ 86398 h 538"/>
              <a:gd name="T12" fmla="*/ 193997 w 602"/>
              <a:gd name="T13" fmla="*/ 22679 h 538"/>
              <a:gd name="T14" fmla="*/ 193997 w 602"/>
              <a:gd name="T15" fmla="*/ 22679 h 538"/>
              <a:gd name="T16" fmla="*/ 186411 w 602"/>
              <a:gd name="T17" fmla="*/ 25199 h 538"/>
              <a:gd name="T18" fmla="*/ 166180 w 602"/>
              <a:gd name="T19" fmla="*/ 45719 h 538"/>
              <a:gd name="T20" fmla="*/ 161122 w 602"/>
              <a:gd name="T21" fmla="*/ 40679 h 538"/>
              <a:gd name="T22" fmla="*/ 153175 w 602"/>
              <a:gd name="T23" fmla="*/ 35279 h 538"/>
              <a:gd name="T24" fmla="*/ 143059 w 602"/>
              <a:gd name="T25" fmla="*/ 45719 h 538"/>
              <a:gd name="T26" fmla="*/ 145588 w 602"/>
              <a:gd name="T27" fmla="*/ 53279 h 538"/>
              <a:gd name="T28" fmla="*/ 161122 w 602"/>
              <a:gd name="T29" fmla="*/ 65878 h 538"/>
              <a:gd name="T30" fmla="*/ 166180 w 602"/>
              <a:gd name="T31" fmla="*/ 71278 h 538"/>
              <a:gd name="T32" fmla="*/ 173766 w 602"/>
              <a:gd name="T33" fmla="*/ 65878 h 538"/>
              <a:gd name="T34" fmla="*/ 201945 w 602"/>
              <a:gd name="T35" fmla="*/ 40679 h 538"/>
              <a:gd name="T36" fmla="*/ 204474 w 602"/>
              <a:gd name="T37" fmla="*/ 32759 h 538"/>
              <a:gd name="T38" fmla="*/ 193997 w 602"/>
              <a:gd name="T39" fmla="*/ 22679 h 538"/>
              <a:gd name="T40" fmla="*/ 81645 w 602"/>
              <a:gd name="T41" fmla="*/ 116997 h 538"/>
              <a:gd name="T42" fmla="*/ 81645 w 602"/>
              <a:gd name="T43" fmla="*/ 116997 h 538"/>
              <a:gd name="T44" fmla="*/ 171238 w 602"/>
              <a:gd name="T45" fmla="*/ 111957 h 538"/>
              <a:gd name="T46" fmla="*/ 176295 w 602"/>
              <a:gd name="T47" fmla="*/ 96478 h 538"/>
              <a:gd name="T48" fmla="*/ 201945 w 602"/>
              <a:gd name="T49" fmla="*/ 88918 h 538"/>
              <a:gd name="T50" fmla="*/ 186411 w 602"/>
              <a:gd name="T51" fmla="*/ 124557 h 538"/>
              <a:gd name="T52" fmla="*/ 186411 w 602"/>
              <a:gd name="T53" fmla="*/ 124557 h 538"/>
              <a:gd name="T54" fmla="*/ 178824 w 602"/>
              <a:gd name="T55" fmla="*/ 132117 h 538"/>
              <a:gd name="T56" fmla="*/ 178824 w 602"/>
              <a:gd name="T57" fmla="*/ 132117 h 538"/>
              <a:gd name="T58" fmla="*/ 89593 w 602"/>
              <a:gd name="T59" fmla="*/ 137156 h 538"/>
              <a:gd name="T60" fmla="*/ 94650 w 602"/>
              <a:gd name="T61" fmla="*/ 152636 h 538"/>
              <a:gd name="T62" fmla="*/ 191468 w 602"/>
              <a:gd name="T63" fmla="*/ 152636 h 538"/>
              <a:gd name="T64" fmla="*/ 212060 w 602"/>
              <a:gd name="T65" fmla="*/ 172796 h 538"/>
              <a:gd name="T66" fmla="*/ 191468 w 602"/>
              <a:gd name="T67" fmla="*/ 193315 h 538"/>
              <a:gd name="T68" fmla="*/ 171238 w 602"/>
              <a:gd name="T69" fmla="*/ 172796 h 538"/>
              <a:gd name="T70" fmla="*/ 74058 w 602"/>
              <a:gd name="T71" fmla="*/ 172796 h 538"/>
              <a:gd name="T72" fmla="*/ 53828 w 602"/>
              <a:gd name="T73" fmla="*/ 193315 h 538"/>
              <a:gd name="T74" fmla="*/ 33236 w 602"/>
              <a:gd name="T75" fmla="*/ 172796 h 538"/>
              <a:gd name="T76" fmla="*/ 53828 w 602"/>
              <a:gd name="T77" fmla="*/ 152636 h 538"/>
              <a:gd name="T78" fmla="*/ 74058 w 602"/>
              <a:gd name="T79" fmla="*/ 152636 h 538"/>
              <a:gd name="T80" fmla="*/ 33236 w 602"/>
              <a:gd name="T81" fmla="*/ 40679 h 538"/>
              <a:gd name="T82" fmla="*/ 10477 w 602"/>
              <a:gd name="T83" fmla="*/ 40679 h 538"/>
              <a:gd name="T84" fmla="*/ 0 w 602"/>
              <a:gd name="T85" fmla="*/ 30239 h 538"/>
              <a:gd name="T86" fmla="*/ 10477 w 602"/>
              <a:gd name="T87" fmla="*/ 20159 h 538"/>
              <a:gd name="T88" fmla="*/ 40822 w 602"/>
              <a:gd name="T89" fmla="*/ 20159 h 538"/>
              <a:gd name="T90" fmla="*/ 51299 w 602"/>
              <a:gd name="T91" fmla="*/ 25199 h 538"/>
              <a:gd name="T92" fmla="*/ 51299 w 602"/>
              <a:gd name="T93" fmla="*/ 25199 h 538"/>
              <a:gd name="T94" fmla="*/ 56357 w 602"/>
              <a:gd name="T95" fmla="*/ 43199 h 538"/>
              <a:gd name="T96" fmla="*/ 120300 w 602"/>
              <a:gd name="T97" fmla="*/ 43199 h 538"/>
              <a:gd name="T98" fmla="*/ 122829 w 602"/>
              <a:gd name="T99" fmla="*/ 63358 h 538"/>
              <a:gd name="T100" fmla="*/ 63943 w 602"/>
              <a:gd name="T101" fmla="*/ 63358 h 538"/>
              <a:gd name="T102" fmla="*/ 81645 w 602"/>
              <a:gd name="T103" fmla="*/ 116997 h 53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02" h="538">
                <a:moveTo>
                  <a:pt x="481" y="240"/>
                </a:moveTo>
                <a:lnTo>
                  <a:pt x="481" y="240"/>
                </a:lnTo>
                <a:cubicBezTo>
                  <a:pt x="410" y="240"/>
                  <a:pt x="361" y="191"/>
                  <a:pt x="361" y="120"/>
                </a:cubicBezTo>
                <a:cubicBezTo>
                  <a:pt x="361" y="49"/>
                  <a:pt x="410" y="0"/>
                  <a:pt x="481" y="0"/>
                </a:cubicBezTo>
                <a:cubicBezTo>
                  <a:pt x="552" y="0"/>
                  <a:pt x="601" y="49"/>
                  <a:pt x="601" y="120"/>
                </a:cubicBezTo>
                <a:cubicBezTo>
                  <a:pt x="601" y="191"/>
                  <a:pt x="552" y="240"/>
                  <a:pt x="481" y="240"/>
                </a:cubicBezTo>
                <a:close/>
                <a:moveTo>
                  <a:pt x="537" y="63"/>
                </a:moveTo>
                <a:lnTo>
                  <a:pt x="537" y="63"/>
                </a:lnTo>
                <a:cubicBezTo>
                  <a:pt x="530" y="63"/>
                  <a:pt x="523" y="63"/>
                  <a:pt x="516" y="70"/>
                </a:cubicBezTo>
                <a:cubicBezTo>
                  <a:pt x="460" y="127"/>
                  <a:pt x="460" y="127"/>
                  <a:pt x="460" y="127"/>
                </a:cubicBezTo>
                <a:cubicBezTo>
                  <a:pt x="446" y="113"/>
                  <a:pt x="446" y="113"/>
                  <a:pt x="446" y="113"/>
                </a:cubicBezTo>
                <a:cubicBezTo>
                  <a:pt x="439" y="106"/>
                  <a:pt x="431" y="98"/>
                  <a:pt x="424" y="98"/>
                </a:cubicBezTo>
                <a:cubicBezTo>
                  <a:pt x="410" y="98"/>
                  <a:pt x="396" y="113"/>
                  <a:pt x="396" y="127"/>
                </a:cubicBezTo>
                <a:cubicBezTo>
                  <a:pt x="396" y="134"/>
                  <a:pt x="396" y="141"/>
                  <a:pt x="403" y="148"/>
                </a:cubicBezTo>
                <a:cubicBezTo>
                  <a:pt x="446" y="183"/>
                  <a:pt x="446" y="183"/>
                  <a:pt x="446" y="183"/>
                </a:cubicBezTo>
                <a:cubicBezTo>
                  <a:pt x="446" y="191"/>
                  <a:pt x="453" y="198"/>
                  <a:pt x="460" y="198"/>
                </a:cubicBezTo>
                <a:cubicBezTo>
                  <a:pt x="467" y="198"/>
                  <a:pt x="474" y="191"/>
                  <a:pt x="481" y="183"/>
                </a:cubicBezTo>
                <a:cubicBezTo>
                  <a:pt x="559" y="113"/>
                  <a:pt x="559" y="113"/>
                  <a:pt x="559" y="113"/>
                </a:cubicBezTo>
                <a:cubicBezTo>
                  <a:pt x="566" y="106"/>
                  <a:pt x="566" y="98"/>
                  <a:pt x="566" y="91"/>
                </a:cubicBezTo>
                <a:cubicBezTo>
                  <a:pt x="566" y="77"/>
                  <a:pt x="552" y="63"/>
                  <a:pt x="537" y="63"/>
                </a:cubicBezTo>
                <a:close/>
                <a:moveTo>
                  <a:pt x="226" y="325"/>
                </a:moveTo>
                <a:lnTo>
                  <a:pt x="226" y="325"/>
                </a:lnTo>
                <a:cubicBezTo>
                  <a:pt x="474" y="311"/>
                  <a:pt x="474" y="311"/>
                  <a:pt x="474" y="311"/>
                </a:cubicBezTo>
                <a:cubicBezTo>
                  <a:pt x="488" y="268"/>
                  <a:pt x="488" y="268"/>
                  <a:pt x="488" y="268"/>
                </a:cubicBezTo>
                <a:cubicBezTo>
                  <a:pt x="516" y="268"/>
                  <a:pt x="537" y="261"/>
                  <a:pt x="559" y="247"/>
                </a:cubicBezTo>
                <a:cubicBezTo>
                  <a:pt x="516" y="346"/>
                  <a:pt x="516" y="346"/>
                  <a:pt x="516" y="346"/>
                </a:cubicBezTo>
                <a:cubicBezTo>
                  <a:pt x="509" y="360"/>
                  <a:pt x="502" y="367"/>
                  <a:pt x="495" y="367"/>
                </a:cubicBezTo>
                <a:cubicBezTo>
                  <a:pt x="248" y="381"/>
                  <a:pt x="248" y="381"/>
                  <a:pt x="248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30" y="424"/>
                  <a:pt x="530" y="424"/>
                  <a:pt x="530" y="424"/>
                </a:cubicBezTo>
                <a:cubicBezTo>
                  <a:pt x="559" y="424"/>
                  <a:pt x="587" y="445"/>
                  <a:pt x="587" y="480"/>
                </a:cubicBezTo>
                <a:cubicBezTo>
                  <a:pt x="587" y="509"/>
                  <a:pt x="559" y="537"/>
                  <a:pt x="530" y="537"/>
                </a:cubicBezTo>
                <a:cubicBezTo>
                  <a:pt x="495" y="537"/>
                  <a:pt x="474" y="509"/>
                  <a:pt x="474" y="480"/>
                </a:cubicBezTo>
                <a:cubicBezTo>
                  <a:pt x="205" y="480"/>
                  <a:pt x="205" y="480"/>
                  <a:pt x="205" y="480"/>
                </a:cubicBezTo>
                <a:cubicBezTo>
                  <a:pt x="205" y="509"/>
                  <a:pt x="184" y="537"/>
                  <a:pt x="149" y="537"/>
                </a:cubicBezTo>
                <a:cubicBezTo>
                  <a:pt x="120" y="537"/>
                  <a:pt x="92" y="509"/>
                  <a:pt x="92" y="480"/>
                </a:cubicBezTo>
                <a:cubicBezTo>
                  <a:pt x="92" y="445"/>
                  <a:pt x="120" y="424"/>
                  <a:pt x="149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15" y="113"/>
                  <a:pt x="0" y="98"/>
                  <a:pt x="0" y="84"/>
                </a:cubicBezTo>
                <a:cubicBezTo>
                  <a:pt x="0" y="63"/>
                  <a:pt x="15" y="56"/>
                  <a:pt x="29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8" y="56"/>
                  <a:pt x="135" y="63"/>
                  <a:pt x="142" y="7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333" y="120"/>
                  <a:pt x="333" y="120"/>
                  <a:pt x="333" y="120"/>
                </a:cubicBezTo>
                <a:cubicBezTo>
                  <a:pt x="333" y="141"/>
                  <a:pt x="333" y="162"/>
                  <a:pt x="34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26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Freeform 118"/>
          <p:cNvSpPr>
            <a:spLocks noChangeArrowheads="1"/>
          </p:cNvSpPr>
          <p:nvPr/>
        </p:nvSpPr>
        <p:spPr bwMode="auto">
          <a:xfrm>
            <a:off x="7981409" y="4888453"/>
            <a:ext cx="447227" cy="398256"/>
          </a:xfrm>
          <a:custGeom>
            <a:avLst/>
            <a:gdLst>
              <a:gd name="T0" fmla="*/ 173767 w 602"/>
              <a:gd name="T1" fmla="*/ 86398 h 538"/>
              <a:gd name="T2" fmla="*/ 173767 w 602"/>
              <a:gd name="T3" fmla="*/ 86398 h 538"/>
              <a:gd name="T4" fmla="*/ 127887 w 602"/>
              <a:gd name="T5" fmla="*/ 43199 h 538"/>
              <a:gd name="T6" fmla="*/ 173767 w 602"/>
              <a:gd name="T7" fmla="*/ 0 h 538"/>
              <a:gd name="T8" fmla="*/ 217119 w 602"/>
              <a:gd name="T9" fmla="*/ 43199 h 538"/>
              <a:gd name="T10" fmla="*/ 173767 w 602"/>
              <a:gd name="T11" fmla="*/ 86398 h 538"/>
              <a:gd name="T12" fmla="*/ 193998 w 602"/>
              <a:gd name="T13" fmla="*/ 32759 h 538"/>
              <a:gd name="T14" fmla="*/ 193998 w 602"/>
              <a:gd name="T15" fmla="*/ 32759 h 538"/>
              <a:gd name="T16" fmla="*/ 153175 w 602"/>
              <a:gd name="T17" fmla="*/ 32759 h 538"/>
              <a:gd name="T18" fmla="*/ 143060 w 602"/>
              <a:gd name="T19" fmla="*/ 43199 h 538"/>
              <a:gd name="T20" fmla="*/ 153175 w 602"/>
              <a:gd name="T21" fmla="*/ 53279 h 538"/>
              <a:gd name="T22" fmla="*/ 193998 w 602"/>
              <a:gd name="T23" fmla="*/ 53279 h 538"/>
              <a:gd name="T24" fmla="*/ 204475 w 602"/>
              <a:gd name="T25" fmla="*/ 43199 h 538"/>
              <a:gd name="T26" fmla="*/ 193998 w 602"/>
              <a:gd name="T27" fmla="*/ 32759 h 538"/>
              <a:gd name="T28" fmla="*/ 81645 w 602"/>
              <a:gd name="T29" fmla="*/ 116997 h 538"/>
              <a:gd name="T30" fmla="*/ 81645 w 602"/>
              <a:gd name="T31" fmla="*/ 116997 h 538"/>
              <a:gd name="T32" fmla="*/ 168710 w 602"/>
              <a:gd name="T33" fmla="*/ 111957 h 538"/>
              <a:gd name="T34" fmla="*/ 176296 w 602"/>
              <a:gd name="T35" fmla="*/ 96478 h 538"/>
              <a:gd name="T36" fmla="*/ 201946 w 602"/>
              <a:gd name="T37" fmla="*/ 88918 h 538"/>
              <a:gd name="T38" fmla="*/ 186411 w 602"/>
              <a:gd name="T39" fmla="*/ 124557 h 538"/>
              <a:gd name="T40" fmla="*/ 186411 w 602"/>
              <a:gd name="T41" fmla="*/ 124557 h 538"/>
              <a:gd name="T42" fmla="*/ 176296 w 602"/>
              <a:gd name="T43" fmla="*/ 132117 h 538"/>
              <a:gd name="T44" fmla="*/ 176296 w 602"/>
              <a:gd name="T45" fmla="*/ 132117 h 538"/>
              <a:gd name="T46" fmla="*/ 89593 w 602"/>
              <a:gd name="T47" fmla="*/ 137156 h 538"/>
              <a:gd name="T48" fmla="*/ 94651 w 602"/>
              <a:gd name="T49" fmla="*/ 152636 h 538"/>
              <a:gd name="T50" fmla="*/ 188940 w 602"/>
              <a:gd name="T51" fmla="*/ 152636 h 538"/>
              <a:gd name="T52" fmla="*/ 209532 w 602"/>
              <a:gd name="T53" fmla="*/ 172796 h 538"/>
              <a:gd name="T54" fmla="*/ 188940 w 602"/>
              <a:gd name="T55" fmla="*/ 193315 h 538"/>
              <a:gd name="T56" fmla="*/ 168710 w 602"/>
              <a:gd name="T57" fmla="*/ 172796 h 538"/>
              <a:gd name="T58" fmla="*/ 74059 w 602"/>
              <a:gd name="T59" fmla="*/ 172796 h 538"/>
              <a:gd name="T60" fmla="*/ 53828 w 602"/>
              <a:gd name="T61" fmla="*/ 193315 h 538"/>
              <a:gd name="T62" fmla="*/ 33236 w 602"/>
              <a:gd name="T63" fmla="*/ 172796 h 538"/>
              <a:gd name="T64" fmla="*/ 53828 w 602"/>
              <a:gd name="T65" fmla="*/ 152636 h 538"/>
              <a:gd name="T66" fmla="*/ 71530 w 602"/>
              <a:gd name="T67" fmla="*/ 152636 h 538"/>
              <a:gd name="T68" fmla="*/ 33236 w 602"/>
              <a:gd name="T69" fmla="*/ 40679 h 538"/>
              <a:gd name="T70" fmla="*/ 10477 w 602"/>
              <a:gd name="T71" fmla="*/ 40679 h 538"/>
              <a:gd name="T72" fmla="*/ 0 w 602"/>
              <a:gd name="T73" fmla="*/ 30239 h 538"/>
              <a:gd name="T74" fmla="*/ 10477 w 602"/>
              <a:gd name="T75" fmla="*/ 20159 h 538"/>
              <a:gd name="T76" fmla="*/ 40823 w 602"/>
              <a:gd name="T77" fmla="*/ 20159 h 538"/>
              <a:gd name="T78" fmla="*/ 48770 w 602"/>
              <a:gd name="T79" fmla="*/ 25199 h 538"/>
              <a:gd name="T80" fmla="*/ 48770 w 602"/>
              <a:gd name="T81" fmla="*/ 25199 h 538"/>
              <a:gd name="T82" fmla="*/ 56357 w 602"/>
              <a:gd name="T83" fmla="*/ 43199 h 538"/>
              <a:gd name="T84" fmla="*/ 117410 w 602"/>
              <a:gd name="T85" fmla="*/ 43199 h 538"/>
              <a:gd name="T86" fmla="*/ 122829 w 602"/>
              <a:gd name="T87" fmla="*/ 63358 h 538"/>
              <a:gd name="T88" fmla="*/ 63943 w 602"/>
              <a:gd name="T89" fmla="*/ 63358 h 538"/>
              <a:gd name="T90" fmla="*/ 81645 w 602"/>
              <a:gd name="T91" fmla="*/ 116997 h 53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02" h="538">
                <a:moveTo>
                  <a:pt x="481" y="240"/>
                </a:moveTo>
                <a:lnTo>
                  <a:pt x="481" y="240"/>
                </a:lnTo>
                <a:cubicBezTo>
                  <a:pt x="410" y="240"/>
                  <a:pt x="354" y="191"/>
                  <a:pt x="354" y="120"/>
                </a:cubicBezTo>
                <a:cubicBezTo>
                  <a:pt x="354" y="49"/>
                  <a:pt x="410" y="0"/>
                  <a:pt x="481" y="0"/>
                </a:cubicBezTo>
                <a:cubicBezTo>
                  <a:pt x="544" y="0"/>
                  <a:pt x="601" y="49"/>
                  <a:pt x="601" y="120"/>
                </a:cubicBezTo>
                <a:cubicBezTo>
                  <a:pt x="601" y="191"/>
                  <a:pt x="544" y="240"/>
                  <a:pt x="481" y="240"/>
                </a:cubicBezTo>
                <a:close/>
                <a:moveTo>
                  <a:pt x="537" y="91"/>
                </a:moveTo>
                <a:lnTo>
                  <a:pt x="537" y="91"/>
                </a:lnTo>
                <a:cubicBezTo>
                  <a:pt x="424" y="91"/>
                  <a:pt x="424" y="91"/>
                  <a:pt x="424" y="91"/>
                </a:cubicBezTo>
                <a:cubicBezTo>
                  <a:pt x="403" y="91"/>
                  <a:pt x="396" y="106"/>
                  <a:pt x="396" y="120"/>
                </a:cubicBezTo>
                <a:cubicBezTo>
                  <a:pt x="396" y="134"/>
                  <a:pt x="403" y="148"/>
                  <a:pt x="424" y="148"/>
                </a:cubicBezTo>
                <a:cubicBezTo>
                  <a:pt x="537" y="148"/>
                  <a:pt x="537" y="148"/>
                  <a:pt x="537" y="148"/>
                </a:cubicBezTo>
                <a:cubicBezTo>
                  <a:pt x="551" y="148"/>
                  <a:pt x="566" y="134"/>
                  <a:pt x="566" y="120"/>
                </a:cubicBezTo>
                <a:cubicBezTo>
                  <a:pt x="566" y="106"/>
                  <a:pt x="551" y="91"/>
                  <a:pt x="537" y="91"/>
                </a:cubicBezTo>
                <a:close/>
                <a:moveTo>
                  <a:pt x="226" y="325"/>
                </a:moveTo>
                <a:lnTo>
                  <a:pt x="226" y="325"/>
                </a:lnTo>
                <a:cubicBezTo>
                  <a:pt x="467" y="311"/>
                  <a:pt x="467" y="311"/>
                  <a:pt x="467" y="311"/>
                </a:cubicBezTo>
                <a:cubicBezTo>
                  <a:pt x="488" y="268"/>
                  <a:pt x="488" y="268"/>
                  <a:pt x="488" y="268"/>
                </a:cubicBezTo>
                <a:cubicBezTo>
                  <a:pt x="516" y="268"/>
                  <a:pt x="537" y="261"/>
                  <a:pt x="559" y="247"/>
                </a:cubicBezTo>
                <a:cubicBezTo>
                  <a:pt x="516" y="346"/>
                  <a:pt x="516" y="346"/>
                  <a:pt x="516" y="346"/>
                </a:cubicBezTo>
                <a:cubicBezTo>
                  <a:pt x="509" y="360"/>
                  <a:pt x="502" y="367"/>
                  <a:pt x="488" y="367"/>
                </a:cubicBezTo>
                <a:cubicBezTo>
                  <a:pt x="248" y="381"/>
                  <a:pt x="248" y="381"/>
                  <a:pt x="248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23" y="424"/>
                  <a:pt x="523" y="424"/>
                  <a:pt x="523" y="424"/>
                </a:cubicBezTo>
                <a:cubicBezTo>
                  <a:pt x="559" y="424"/>
                  <a:pt x="580" y="445"/>
                  <a:pt x="580" y="480"/>
                </a:cubicBezTo>
                <a:cubicBezTo>
                  <a:pt x="580" y="509"/>
                  <a:pt x="559" y="537"/>
                  <a:pt x="523" y="537"/>
                </a:cubicBezTo>
                <a:cubicBezTo>
                  <a:pt x="495" y="537"/>
                  <a:pt x="467" y="509"/>
                  <a:pt x="467" y="480"/>
                </a:cubicBezTo>
                <a:cubicBezTo>
                  <a:pt x="205" y="480"/>
                  <a:pt x="205" y="480"/>
                  <a:pt x="205" y="480"/>
                </a:cubicBezTo>
                <a:cubicBezTo>
                  <a:pt x="205" y="509"/>
                  <a:pt x="177" y="537"/>
                  <a:pt x="149" y="537"/>
                </a:cubicBezTo>
                <a:cubicBezTo>
                  <a:pt x="120" y="537"/>
                  <a:pt x="92" y="509"/>
                  <a:pt x="92" y="480"/>
                </a:cubicBezTo>
                <a:cubicBezTo>
                  <a:pt x="92" y="445"/>
                  <a:pt x="120" y="424"/>
                  <a:pt x="149" y="424"/>
                </a:cubicBezTo>
                <a:cubicBezTo>
                  <a:pt x="198" y="424"/>
                  <a:pt x="198" y="424"/>
                  <a:pt x="198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7" y="113"/>
                  <a:pt x="0" y="98"/>
                  <a:pt x="0" y="84"/>
                </a:cubicBezTo>
                <a:cubicBezTo>
                  <a:pt x="0" y="63"/>
                  <a:pt x="7" y="56"/>
                  <a:pt x="29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0" y="56"/>
                  <a:pt x="135" y="63"/>
                  <a:pt x="135" y="7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325" y="120"/>
                  <a:pt x="325" y="120"/>
                  <a:pt x="325" y="120"/>
                </a:cubicBezTo>
                <a:cubicBezTo>
                  <a:pt x="325" y="141"/>
                  <a:pt x="332" y="162"/>
                  <a:pt x="34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26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Freeform 119"/>
          <p:cNvSpPr>
            <a:spLocks noChangeArrowheads="1"/>
          </p:cNvSpPr>
          <p:nvPr/>
        </p:nvSpPr>
        <p:spPr bwMode="auto">
          <a:xfrm>
            <a:off x="5825095" y="1927860"/>
            <a:ext cx="541811" cy="478988"/>
          </a:xfrm>
          <a:custGeom>
            <a:avLst/>
            <a:gdLst>
              <a:gd name="T0" fmla="*/ 173023 w 609"/>
              <a:gd name="T1" fmla="*/ 86398 h 538"/>
              <a:gd name="T2" fmla="*/ 173023 w 609"/>
              <a:gd name="T3" fmla="*/ 86398 h 538"/>
              <a:gd name="T4" fmla="*/ 129857 w 609"/>
              <a:gd name="T5" fmla="*/ 43199 h 538"/>
              <a:gd name="T6" fmla="*/ 173023 w 609"/>
              <a:gd name="T7" fmla="*/ 0 h 538"/>
              <a:gd name="T8" fmla="*/ 218707 w 609"/>
              <a:gd name="T9" fmla="*/ 43199 h 538"/>
              <a:gd name="T10" fmla="*/ 173023 w 609"/>
              <a:gd name="T11" fmla="*/ 86398 h 538"/>
              <a:gd name="T12" fmla="*/ 193167 w 609"/>
              <a:gd name="T13" fmla="*/ 32759 h 538"/>
              <a:gd name="T14" fmla="*/ 193167 w 609"/>
              <a:gd name="T15" fmla="*/ 32759 h 538"/>
              <a:gd name="T16" fmla="*/ 183095 w 609"/>
              <a:gd name="T17" fmla="*/ 32759 h 538"/>
              <a:gd name="T18" fmla="*/ 183095 w 609"/>
              <a:gd name="T19" fmla="*/ 22679 h 538"/>
              <a:gd name="T20" fmla="*/ 173023 w 609"/>
              <a:gd name="T21" fmla="*/ 12600 h 538"/>
              <a:gd name="T22" fmla="*/ 162592 w 609"/>
              <a:gd name="T23" fmla="*/ 22679 h 538"/>
              <a:gd name="T24" fmla="*/ 162592 w 609"/>
              <a:gd name="T25" fmla="*/ 32759 h 538"/>
              <a:gd name="T26" fmla="*/ 152520 w 609"/>
              <a:gd name="T27" fmla="*/ 32759 h 538"/>
              <a:gd name="T28" fmla="*/ 142448 w 609"/>
              <a:gd name="T29" fmla="*/ 43199 h 538"/>
              <a:gd name="T30" fmla="*/ 152520 w 609"/>
              <a:gd name="T31" fmla="*/ 53279 h 538"/>
              <a:gd name="T32" fmla="*/ 162592 w 609"/>
              <a:gd name="T33" fmla="*/ 53279 h 538"/>
              <a:gd name="T34" fmla="*/ 162592 w 609"/>
              <a:gd name="T35" fmla="*/ 63358 h 538"/>
              <a:gd name="T36" fmla="*/ 173023 w 609"/>
              <a:gd name="T37" fmla="*/ 73798 h 538"/>
              <a:gd name="T38" fmla="*/ 183095 w 609"/>
              <a:gd name="T39" fmla="*/ 63358 h 538"/>
              <a:gd name="T40" fmla="*/ 183095 w 609"/>
              <a:gd name="T41" fmla="*/ 53279 h 538"/>
              <a:gd name="T42" fmla="*/ 193167 w 609"/>
              <a:gd name="T43" fmla="*/ 53279 h 538"/>
              <a:gd name="T44" fmla="*/ 203239 w 609"/>
              <a:gd name="T45" fmla="*/ 43199 h 538"/>
              <a:gd name="T46" fmla="*/ 193167 w 609"/>
              <a:gd name="T47" fmla="*/ 32759 h 538"/>
              <a:gd name="T48" fmla="*/ 83814 w 609"/>
              <a:gd name="T49" fmla="*/ 116997 h 538"/>
              <a:gd name="T50" fmla="*/ 83814 w 609"/>
              <a:gd name="T51" fmla="*/ 116997 h 538"/>
              <a:gd name="T52" fmla="*/ 170505 w 609"/>
              <a:gd name="T53" fmla="*/ 111957 h 538"/>
              <a:gd name="T54" fmla="*/ 178059 w 609"/>
              <a:gd name="T55" fmla="*/ 96478 h 538"/>
              <a:gd name="T56" fmla="*/ 203239 w 609"/>
              <a:gd name="T57" fmla="*/ 88918 h 538"/>
              <a:gd name="T58" fmla="*/ 185613 w 609"/>
              <a:gd name="T59" fmla="*/ 124557 h 538"/>
              <a:gd name="T60" fmla="*/ 185613 w 609"/>
              <a:gd name="T61" fmla="*/ 124557 h 538"/>
              <a:gd name="T62" fmla="*/ 178059 w 609"/>
              <a:gd name="T63" fmla="*/ 132117 h 538"/>
              <a:gd name="T64" fmla="*/ 178059 w 609"/>
              <a:gd name="T65" fmla="*/ 132117 h 538"/>
              <a:gd name="T66" fmla="*/ 88850 w 609"/>
              <a:gd name="T67" fmla="*/ 137156 h 538"/>
              <a:gd name="T68" fmla="*/ 94246 w 609"/>
              <a:gd name="T69" fmla="*/ 152636 h 538"/>
              <a:gd name="T70" fmla="*/ 190649 w 609"/>
              <a:gd name="T71" fmla="*/ 152636 h 538"/>
              <a:gd name="T72" fmla="*/ 211153 w 609"/>
              <a:gd name="T73" fmla="*/ 172796 h 538"/>
              <a:gd name="T74" fmla="*/ 190649 w 609"/>
              <a:gd name="T75" fmla="*/ 193315 h 538"/>
              <a:gd name="T76" fmla="*/ 170505 w 609"/>
              <a:gd name="T77" fmla="*/ 172796 h 538"/>
              <a:gd name="T78" fmla="*/ 76260 w 609"/>
              <a:gd name="T79" fmla="*/ 172796 h 538"/>
              <a:gd name="T80" fmla="*/ 56116 w 609"/>
              <a:gd name="T81" fmla="*/ 193315 h 538"/>
              <a:gd name="T82" fmla="*/ 35612 w 609"/>
              <a:gd name="T83" fmla="*/ 172796 h 538"/>
              <a:gd name="T84" fmla="*/ 56116 w 609"/>
              <a:gd name="T85" fmla="*/ 152636 h 538"/>
              <a:gd name="T86" fmla="*/ 73742 w 609"/>
              <a:gd name="T87" fmla="*/ 152636 h 538"/>
              <a:gd name="T88" fmla="*/ 33094 w 609"/>
              <a:gd name="T89" fmla="*/ 40679 h 538"/>
              <a:gd name="T90" fmla="*/ 10072 w 609"/>
              <a:gd name="T91" fmla="*/ 40679 h 538"/>
              <a:gd name="T92" fmla="*/ 0 w 609"/>
              <a:gd name="T93" fmla="*/ 30239 h 538"/>
              <a:gd name="T94" fmla="*/ 10072 w 609"/>
              <a:gd name="T95" fmla="*/ 20159 h 538"/>
              <a:gd name="T96" fmla="*/ 40648 w 609"/>
              <a:gd name="T97" fmla="*/ 20159 h 538"/>
              <a:gd name="T98" fmla="*/ 50720 w 609"/>
              <a:gd name="T99" fmla="*/ 25199 h 538"/>
              <a:gd name="T100" fmla="*/ 50720 w 609"/>
              <a:gd name="T101" fmla="*/ 25199 h 538"/>
              <a:gd name="T102" fmla="*/ 56116 w 609"/>
              <a:gd name="T103" fmla="*/ 43199 h 538"/>
              <a:gd name="T104" fmla="*/ 119426 w 609"/>
              <a:gd name="T105" fmla="*/ 43199 h 538"/>
              <a:gd name="T106" fmla="*/ 124462 w 609"/>
              <a:gd name="T107" fmla="*/ 63358 h 538"/>
              <a:gd name="T108" fmla="*/ 63670 w 609"/>
              <a:gd name="T109" fmla="*/ 63358 h 538"/>
              <a:gd name="T110" fmla="*/ 83814 w 609"/>
              <a:gd name="T111" fmla="*/ 116997 h 53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09" h="538">
                <a:moveTo>
                  <a:pt x="481" y="240"/>
                </a:moveTo>
                <a:lnTo>
                  <a:pt x="481" y="240"/>
                </a:lnTo>
                <a:cubicBezTo>
                  <a:pt x="417" y="240"/>
                  <a:pt x="361" y="191"/>
                  <a:pt x="361" y="120"/>
                </a:cubicBezTo>
                <a:cubicBezTo>
                  <a:pt x="361" y="49"/>
                  <a:pt x="417" y="0"/>
                  <a:pt x="481" y="0"/>
                </a:cubicBezTo>
                <a:cubicBezTo>
                  <a:pt x="551" y="0"/>
                  <a:pt x="608" y="49"/>
                  <a:pt x="608" y="120"/>
                </a:cubicBezTo>
                <a:cubicBezTo>
                  <a:pt x="608" y="191"/>
                  <a:pt x="551" y="240"/>
                  <a:pt x="481" y="240"/>
                </a:cubicBezTo>
                <a:close/>
                <a:moveTo>
                  <a:pt x="537" y="91"/>
                </a:moveTo>
                <a:lnTo>
                  <a:pt x="537" y="91"/>
                </a:lnTo>
                <a:cubicBezTo>
                  <a:pt x="509" y="91"/>
                  <a:pt x="509" y="91"/>
                  <a:pt x="509" y="91"/>
                </a:cubicBezTo>
                <a:cubicBezTo>
                  <a:pt x="509" y="63"/>
                  <a:pt x="509" y="63"/>
                  <a:pt x="509" y="63"/>
                </a:cubicBezTo>
                <a:cubicBezTo>
                  <a:pt x="509" y="49"/>
                  <a:pt x="502" y="35"/>
                  <a:pt x="481" y="35"/>
                </a:cubicBezTo>
                <a:cubicBezTo>
                  <a:pt x="467" y="35"/>
                  <a:pt x="452" y="49"/>
                  <a:pt x="452" y="63"/>
                </a:cubicBezTo>
                <a:cubicBezTo>
                  <a:pt x="452" y="91"/>
                  <a:pt x="452" y="91"/>
                  <a:pt x="452" y="91"/>
                </a:cubicBezTo>
                <a:cubicBezTo>
                  <a:pt x="424" y="91"/>
                  <a:pt x="424" y="91"/>
                  <a:pt x="424" y="91"/>
                </a:cubicBezTo>
                <a:cubicBezTo>
                  <a:pt x="410" y="91"/>
                  <a:pt x="396" y="106"/>
                  <a:pt x="396" y="120"/>
                </a:cubicBezTo>
                <a:cubicBezTo>
                  <a:pt x="396" y="134"/>
                  <a:pt x="410" y="148"/>
                  <a:pt x="424" y="148"/>
                </a:cubicBezTo>
                <a:cubicBezTo>
                  <a:pt x="452" y="148"/>
                  <a:pt x="452" y="148"/>
                  <a:pt x="452" y="148"/>
                </a:cubicBezTo>
                <a:cubicBezTo>
                  <a:pt x="452" y="176"/>
                  <a:pt x="452" y="176"/>
                  <a:pt x="452" y="176"/>
                </a:cubicBezTo>
                <a:cubicBezTo>
                  <a:pt x="452" y="191"/>
                  <a:pt x="467" y="205"/>
                  <a:pt x="481" y="205"/>
                </a:cubicBezTo>
                <a:cubicBezTo>
                  <a:pt x="502" y="205"/>
                  <a:pt x="509" y="191"/>
                  <a:pt x="509" y="176"/>
                </a:cubicBezTo>
                <a:cubicBezTo>
                  <a:pt x="509" y="148"/>
                  <a:pt x="509" y="148"/>
                  <a:pt x="509" y="148"/>
                </a:cubicBezTo>
                <a:cubicBezTo>
                  <a:pt x="537" y="148"/>
                  <a:pt x="537" y="148"/>
                  <a:pt x="537" y="148"/>
                </a:cubicBezTo>
                <a:cubicBezTo>
                  <a:pt x="558" y="148"/>
                  <a:pt x="565" y="134"/>
                  <a:pt x="565" y="120"/>
                </a:cubicBezTo>
                <a:cubicBezTo>
                  <a:pt x="565" y="106"/>
                  <a:pt x="558" y="91"/>
                  <a:pt x="537" y="91"/>
                </a:cubicBezTo>
                <a:close/>
                <a:moveTo>
                  <a:pt x="233" y="325"/>
                </a:moveTo>
                <a:lnTo>
                  <a:pt x="233" y="325"/>
                </a:lnTo>
                <a:cubicBezTo>
                  <a:pt x="474" y="311"/>
                  <a:pt x="474" y="311"/>
                  <a:pt x="474" y="311"/>
                </a:cubicBezTo>
                <a:cubicBezTo>
                  <a:pt x="495" y="268"/>
                  <a:pt x="495" y="268"/>
                  <a:pt x="495" y="268"/>
                </a:cubicBezTo>
                <a:cubicBezTo>
                  <a:pt x="516" y="268"/>
                  <a:pt x="544" y="261"/>
                  <a:pt x="565" y="247"/>
                </a:cubicBezTo>
                <a:cubicBezTo>
                  <a:pt x="516" y="346"/>
                  <a:pt x="516" y="346"/>
                  <a:pt x="516" y="346"/>
                </a:cubicBezTo>
                <a:cubicBezTo>
                  <a:pt x="516" y="360"/>
                  <a:pt x="502" y="367"/>
                  <a:pt x="495" y="367"/>
                </a:cubicBezTo>
                <a:cubicBezTo>
                  <a:pt x="247" y="381"/>
                  <a:pt x="247" y="381"/>
                  <a:pt x="247" y="381"/>
                </a:cubicBezTo>
                <a:cubicBezTo>
                  <a:pt x="262" y="424"/>
                  <a:pt x="262" y="424"/>
                  <a:pt x="262" y="424"/>
                </a:cubicBezTo>
                <a:cubicBezTo>
                  <a:pt x="530" y="424"/>
                  <a:pt x="530" y="424"/>
                  <a:pt x="530" y="424"/>
                </a:cubicBezTo>
                <a:cubicBezTo>
                  <a:pt x="558" y="424"/>
                  <a:pt x="587" y="445"/>
                  <a:pt x="587" y="480"/>
                </a:cubicBezTo>
                <a:cubicBezTo>
                  <a:pt x="587" y="509"/>
                  <a:pt x="558" y="537"/>
                  <a:pt x="530" y="537"/>
                </a:cubicBezTo>
                <a:cubicBezTo>
                  <a:pt x="502" y="537"/>
                  <a:pt x="474" y="509"/>
                  <a:pt x="474" y="480"/>
                </a:cubicBezTo>
                <a:cubicBezTo>
                  <a:pt x="212" y="480"/>
                  <a:pt x="212" y="480"/>
                  <a:pt x="212" y="480"/>
                </a:cubicBezTo>
                <a:cubicBezTo>
                  <a:pt x="212" y="509"/>
                  <a:pt x="184" y="537"/>
                  <a:pt x="156" y="537"/>
                </a:cubicBezTo>
                <a:cubicBezTo>
                  <a:pt x="120" y="537"/>
                  <a:pt x="99" y="509"/>
                  <a:pt x="99" y="480"/>
                </a:cubicBezTo>
                <a:cubicBezTo>
                  <a:pt x="99" y="445"/>
                  <a:pt x="120" y="424"/>
                  <a:pt x="156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14" y="113"/>
                  <a:pt x="0" y="98"/>
                  <a:pt x="0" y="84"/>
                </a:cubicBezTo>
                <a:cubicBezTo>
                  <a:pt x="0" y="63"/>
                  <a:pt x="14" y="56"/>
                  <a:pt x="28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27" y="56"/>
                  <a:pt x="141" y="63"/>
                  <a:pt x="141" y="7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332" y="120"/>
                  <a:pt x="332" y="120"/>
                  <a:pt x="332" y="120"/>
                </a:cubicBezTo>
                <a:cubicBezTo>
                  <a:pt x="332" y="141"/>
                  <a:pt x="339" y="162"/>
                  <a:pt x="346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233" y="3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Freeform 120"/>
          <p:cNvSpPr>
            <a:spLocks noChangeArrowheads="1"/>
          </p:cNvSpPr>
          <p:nvPr/>
        </p:nvSpPr>
        <p:spPr bwMode="auto">
          <a:xfrm>
            <a:off x="1627215" y="1960725"/>
            <a:ext cx="537883" cy="427944"/>
          </a:xfrm>
          <a:custGeom>
            <a:avLst/>
            <a:gdLst>
              <a:gd name="T0" fmla="*/ 217118 w 602"/>
              <a:gd name="T1" fmla="*/ 38054 h 482"/>
              <a:gd name="T2" fmla="*/ 217118 w 602"/>
              <a:gd name="T3" fmla="*/ 38054 h 482"/>
              <a:gd name="T4" fmla="*/ 217118 w 602"/>
              <a:gd name="T5" fmla="*/ 38054 h 482"/>
              <a:gd name="T6" fmla="*/ 186411 w 602"/>
              <a:gd name="T7" fmla="*/ 104109 h 482"/>
              <a:gd name="T8" fmla="*/ 186411 w 602"/>
              <a:gd name="T9" fmla="*/ 104109 h 482"/>
              <a:gd name="T10" fmla="*/ 178824 w 602"/>
              <a:gd name="T11" fmla="*/ 111648 h 482"/>
              <a:gd name="T12" fmla="*/ 178824 w 602"/>
              <a:gd name="T13" fmla="*/ 111648 h 482"/>
              <a:gd name="T14" fmla="*/ 89231 w 602"/>
              <a:gd name="T15" fmla="*/ 116674 h 482"/>
              <a:gd name="T16" fmla="*/ 94289 w 602"/>
              <a:gd name="T17" fmla="*/ 132111 h 482"/>
              <a:gd name="T18" fmla="*/ 191468 w 602"/>
              <a:gd name="T19" fmla="*/ 132111 h 482"/>
              <a:gd name="T20" fmla="*/ 212060 w 602"/>
              <a:gd name="T21" fmla="*/ 152215 h 482"/>
              <a:gd name="T22" fmla="*/ 191468 w 602"/>
              <a:gd name="T23" fmla="*/ 172678 h 482"/>
              <a:gd name="T24" fmla="*/ 171238 w 602"/>
              <a:gd name="T25" fmla="*/ 152215 h 482"/>
              <a:gd name="T26" fmla="*/ 74058 w 602"/>
              <a:gd name="T27" fmla="*/ 152215 h 482"/>
              <a:gd name="T28" fmla="*/ 53467 w 602"/>
              <a:gd name="T29" fmla="*/ 172678 h 482"/>
              <a:gd name="T30" fmla="*/ 33236 w 602"/>
              <a:gd name="T31" fmla="*/ 152215 h 482"/>
              <a:gd name="T32" fmla="*/ 53467 w 602"/>
              <a:gd name="T33" fmla="*/ 132111 h 482"/>
              <a:gd name="T34" fmla="*/ 74058 w 602"/>
              <a:gd name="T35" fmla="*/ 132111 h 482"/>
              <a:gd name="T36" fmla="*/ 33236 w 602"/>
              <a:gd name="T37" fmla="*/ 20463 h 482"/>
              <a:gd name="T38" fmla="*/ 10115 w 602"/>
              <a:gd name="T39" fmla="*/ 20463 h 482"/>
              <a:gd name="T40" fmla="*/ 0 w 602"/>
              <a:gd name="T41" fmla="*/ 10052 h 482"/>
              <a:gd name="T42" fmla="*/ 10115 w 602"/>
              <a:gd name="T43" fmla="*/ 0 h 482"/>
              <a:gd name="T44" fmla="*/ 40822 w 602"/>
              <a:gd name="T45" fmla="*/ 0 h 482"/>
              <a:gd name="T46" fmla="*/ 50938 w 602"/>
              <a:gd name="T47" fmla="*/ 5026 h 482"/>
              <a:gd name="T48" fmla="*/ 50938 w 602"/>
              <a:gd name="T49" fmla="*/ 5026 h 482"/>
              <a:gd name="T50" fmla="*/ 56357 w 602"/>
              <a:gd name="T51" fmla="*/ 22976 h 482"/>
              <a:gd name="T52" fmla="*/ 206641 w 602"/>
              <a:gd name="T53" fmla="*/ 22976 h 482"/>
              <a:gd name="T54" fmla="*/ 217118 w 602"/>
              <a:gd name="T55" fmla="*/ 33028 h 482"/>
              <a:gd name="T56" fmla="*/ 217118 w 602"/>
              <a:gd name="T57" fmla="*/ 38054 h 482"/>
              <a:gd name="T58" fmla="*/ 63943 w 602"/>
              <a:gd name="T59" fmla="*/ 43080 h 482"/>
              <a:gd name="T60" fmla="*/ 63943 w 602"/>
              <a:gd name="T61" fmla="*/ 43080 h 482"/>
              <a:gd name="T62" fmla="*/ 81645 w 602"/>
              <a:gd name="T63" fmla="*/ 96570 h 482"/>
              <a:gd name="T64" fmla="*/ 171238 w 602"/>
              <a:gd name="T65" fmla="*/ 91544 h 482"/>
              <a:gd name="T66" fmla="*/ 191468 w 602"/>
              <a:gd name="T67" fmla="*/ 43080 h 482"/>
              <a:gd name="T68" fmla="*/ 63943 w 602"/>
              <a:gd name="T69" fmla="*/ 43080 h 48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2" h="482">
                <a:moveTo>
                  <a:pt x="601" y="106"/>
                </a:moveTo>
                <a:lnTo>
                  <a:pt x="601" y="106"/>
                </a:lnTo>
                <a:cubicBezTo>
                  <a:pt x="516" y="290"/>
                  <a:pt x="516" y="290"/>
                  <a:pt x="516" y="290"/>
                </a:cubicBezTo>
                <a:cubicBezTo>
                  <a:pt x="509" y="304"/>
                  <a:pt x="502" y="311"/>
                  <a:pt x="495" y="311"/>
                </a:cubicBezTo>
                <a:cubicBezTo>
                  <a:pt x="247" y="325"/>
                  <a:pt x="247" y="325"/>
                  <a:pt x="247" y="325"/>
                </a:cubicBezTo>
                <a:cubicBezTo>
                  <a:pt x="261" y="368"/>
                  <a:pt x="261" y="368"/>
                  <a:pt x="261" y="368"/>
                </a:cubicBezTo>
                <a:cubicBezTo>
                  <a:pt x="530" y="368"/>
                  <a:pt x="530" y="368"/>
                  <a:pt x="530" y="368"/>
                </a:cubicBezTo>
                <a:cubicBezTo>
                  <a:pt x="558" y="368"/>
                  <a:pt x="587" y="389"/>
                  <a:pt x="587" y="424"/>
                </a:cubicBezTo>
                <a:cubicBezTo>
                  <a:pt x="587" y="453"/>
                  <a:pt x="558" y="481"/>
                  <a:pt x="530" y="481"/>
                </a:cubicBezTo>
                <a:cubicBezTo>
                  <a:pt x="495" y="481"/>
                  <a:pt x="474" y="453"/>
                  <a:pt x="474" y="424"/>
                </a:cubicBezTo>
                <a:cubicBezTo>
                  <a:pt x="205" y="424"/>
                  <a:pt x="205" y="424"/>
                  <a:pt x="205" y="424"/>
                </a:cubicBezTo>
                <a:cubicBezTo>
                  <a:pt x="205" y="453"/>
                  <a:pt x="184" y="481"/>
                  <a:pt x="148" y="481"/>
                </a:cubicBezTo>
                <a:cubicBezTo>
                  <a:pt x="120" y="481"/>
                  <a:pt x="92" y="453"/>
                  <a:pt x="92" y="424"/>
                </a:cubicBezTo>
                <a:cubicBezTo>
                  <a:pt x="92" y="389"/>
                  <a:pt x="120" y="368"/>
                  <a:pt x="148" y="368"/>
                </a:cubicBezTo>
                <a:cubicBezTo>
                  <a:pt x="205" y="368"/>
                  <a:pt x="205" y="368"/>
                  <a:pt x="205" y="368"/>
                </a:cubicBezTo>
                <a:cubicBezTo>
                  <a:pt x="92" y="57"/>
                  <a:pt x="92" y="57"/>
                  <a:pt x="92" y="57"/>
                </a:cubicBezTo>
                <a:cubicBezTo>
                  <a:pt x="28" y="57"/>
                  <a:pt x="28" y="57"/>
                  <a:pt x="28" y="57"/>
                </a:cubicBezTo>
                <a:cubicBezTo>
                  <a:pt x="14" y="57"/>
                  <a:pt x="0" y="42"/>
                  <a:pt x="0" y="28"/>
                </a:cubicBezTo>
                <a:cubicBezTo>
                  <a:pt x="0" y="7"/>
                  <a:pt x="14" y="0"/>
                  <a:pt x="2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7" y="0"/>
                  <a:pt x="134" y="7"/>
                  <a:pt x="141" y="14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94" y="64"/>
                  <a:pt x="601" y="78"/>
                  <a:pt x="601" y="92"/>
                </a:cubicBezTo>
                <a:cubicBezTo>
                  <a:pt x="601" y="99"/>
                  <a:pt x="601" y="99"/>
                  <a:pt x="601" y="106"/>
                </a:cubicBezTo>
                <a:close/>
                <a:moveTo>
                  <a:pt x="177" y="120"/>
                </a:moveTo>
                <a:lnTo>
                  <a:pt x="177" y="120"/>
                </a:lnTo>
                <a:cubicBezTo>
                  <a:pt x="226" y="269"/>
                  <a:pt x="226" y="269"/>
                  <a:pt x="226" y="269"/>
                </a:cubicBezTo>
                <a:cubicBezTo>
                  <a:pt x="474" y="255"/>
                  <a:pt x="474" y="255"/>
                  <a:pt x="474" y="255"/>
                </a:cubicBezTo>
                <a:cubicBezTo>
                  <a:pt x="530" y="120"/>
                  <a:pt x="530" y="120"/>
                  <a:pt x="530" y="120"/>
                </a:cubicBezTo>
                <a:lnTo>
                  <a:pt x="177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88799" y="1759335"/>
            <a:ext cx="183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BASIC SITUATION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51205" y="1759335"/>
            <a:ext cx="183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BASIC SITUATION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59517" y="4369759"/>
            <a:ext cx="183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BASIC SITUATION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21923" y="4369759"/>
            <a:ext cx="183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BASIC SITUATION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236203" y="4369759"/>
            <a:ext cx="183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BASIC SITUATION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22478" y="2079712"/>
            <a:ext cx="2034965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00073" y="2074001"/>
            <a:ext cx="2034965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46988" y="4708313"/>
            <a:ext cx="2034965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172880" y="4644285"/>
            <a:ext cx="2034965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41306" y="4645048"/>
            <a:ext cx="2034965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471120" y="171291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99284" y="2968237"/>
            <a:ext cx="4517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kumimoji="1"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kumimoji="1"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480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kumimoji="1"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0223" y="3814407"/>
            <a:ext cx="348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请在此处添加章节标题，请在此处添加章节标题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-Turn Arrow 53"/>
          <p:cNvSpPr/>
          <p:nvPr/>
        </p:nvSpPr>
        <p:spPr>
          <a:xfrm>
            <a:off x="8015171" y="2042613"/>
            <a:ext cx="2034359" cy="187785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9C7263"/>
          </a:solidFill>
          <a:ln>
            <a:solidFill>
              <a:srgbClr val="9C7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U-Turn Arrow 54"/>
          <p:cNvSpPr/>
          <p:nvPr/>
        </p:nvSpPr>
        <p:spPr>
          <a:xfrm rot="10800000" flipH="1">
            <a:off x="6554242" y="3482787"/>
            <a:ext cx="2034359" cy="187785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FDEC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U-Turn Arrow 55"/>
          <p:cNvSpPr/>
          <p:nvPr/>
        </p:nvSpPr>
        <p:spPr>
          <a:xfrm>
            <a:off x="5100136" y="2042613"/>
            <a:ext cx="2034359" cy="187785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9C7263"/>
          </a:solidFill>
          <a:ln>
            <a:solidFill>
              <a:srgbClr val="9C7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U-Turn Arrow 56"/>
          <p:cNvSpPr/>
          <p:nvPr/>
        </p:nvSpPr>
        <p:spPr>
          <a:xfrm rot="10800000" flipH="1">
            <a:off x="3641852" y="3482787"/>
            <a:ext cx="2034359" cy="187785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FDEC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U-Turn Arrow 57"/>
          <p:cNvSpPr/>
          <p:nvPr/>
        </p:nvSpPr>
        <p:spPr>
          <a:xfrm>
            <a:off x="2201868" y="2042613"/>
            <a:ext cx="2034359" cy="1877855"/>
          </a:xfrm>
          <a:prstGeom prst="uturnArrow">
            <a:avLst>
              <a:gd name="adj1" fmla="val 20076"/>
              <a:gd name="adj2" fmla="val 19764"/>
              <a:gd name="adj3" fmla="val 23347"/>
              <a:gd name="adj4" fmla="val 49304"/>
              <a:gd name="adj5" fmla="val 99251"/>
            </a:avLst>
          </a:prstGeom>
          <a:solidFill>
            <a:srgbClr val="9C7263"/>
          </a:solidFill>
          <a:ln>
            <a:solidFill>
              <a:srgbClr val="9C7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Freeform 58"/>
          <p:cNvSpPr/>
          <p:nvPr/>
        </p:nvSpPr>
        <p:spPr>
          <a:xfrm>
            <a:off x="2646246" y="2507499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reeform 62"/>
          <p:cNvSpPr/>
          <p:nvPr/>
        </p:nvSpPr>
        <p:spPr>
          <a:xfrm>
            <a:off x="4087083" y="3946153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Freeform 63"/>
          <p:cNvSpPr/>
          <p:nvPr/>
        </p:nvSpPr>
        <p:spPr>
          <a:xfrm>
            <a:off x="5539343" y="2507499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Freeform 64"/>
          <p:cNvSpPr/>
          <p:nvPr/>
        </p:nvSpPr>
        <p:spPr>
          <a:xfrm>
            <a:off x="7000066" y="3946153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Freeform 65"/>
          <p:cNvSpPr/>
          <p:nvPr/>
        </p:nvSpPr>
        <p:spPr>
          <a:xfrm>
            <a:off x="8458539" y="2507499"/>
            <a:ext cx="966528" cy="966528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66"/>
          <p:cNvSpPr txBox="1"/>
          <p:nvPr/>
        </p:nvSpPr>
        <p:spPr>
          <a:xfrm>
            <a:off x="2812648" y="3640926"/>
            <a:ext cx="570670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2006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69"/>
          <p:cNvSpPr txBox="1"/>
          <p:nvPr/>
        </p:nvSpPr>
        <p:spPr>
          <a:xfrm>
            <a:off x="4319869" y="3187813"/>
            <a:ext cx="570670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2009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70"/>
          <p:cNvSpPr txBox="1"/>
          <p:nvPr/>
        </p:nvSpPr>
        <p:spPr>
          <a:xfrm>
            <a:off x="5762780" y="3640926"/>
            <a:ext cx="570670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2018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1"/>
          <p:cNvSpPr txBox="1"/>
          <p:nvPr/>
        </p:nvSpPr>
        <p:spPr>
          <a:xfrm>
            <a:off x="7252190" y="3187813"/>
            <a:ext cx="570670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TextBox 72"/>
          <p:cNvSpPr txBox="1"/>
          <p:nvPr/>
        </p:nvSpPr>
        <p:spPr>
          <a:xfrm>
            <a:off x="8712905" y="3640926"/>
            <a:ext cx="570670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2030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73"/>
          <p:cNvSpPr txBox="1"/>
          <p:nvPr/>
        </p:nvSpPr>
        <p:spPr>
          <a:xfrm>
            <a:off x="2393396" y="1789000"/>
            <a:ext cx="165127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+mn-ea"/>
                <a:sym typeface="+mn-lt"/>
              </a:rPr>
              <a:t>Title Goes Here</a:t>
            </a:r>
          </a:p>
        </p:txBody>
      </p:sp>
      <p:sp>
        <p:nvSpPr>
          <p:cNvPr id="18" name="TextBox 74"/>
          <p:cNvSpPr txBox="1"/>
          <p:nvPr/>
        </p:nvSpPr>
        <p:spPr>
          <a:xfrm>
            <a:off x="5291664" y="1789000"/>
            <a:ext cx="165127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+mn-ea"/>
                <a:sym typeface="+mn-lt"/>
              </a:rPr>
              <a:t>Title Goes Here</a:t>
            </a:r>
          </a:p>
        </p:txBody>
      </p:sp>
      <p:sp>
        <p:nvSpPr>
          <p:cNvPr id="19" name="TextBox 75"/>
          <p:cNvSpPr txBox="1"/>
          <p:nvPr/>
        </p:nvSpPr>
        <p:spPr>
          <a:xfrm>
            <a:off x="8206699" y="1789000"/>
            <a:ext cx="165127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+mn-ea"/>
                <a:sym typeface="+mn-lt"/>
              </a:rPr>
              <a:t>Title Goes Here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3833392" y="5435956"/>
            <a:ext cx="165127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+mn-ea"/>
                <a:sym typeface="+mn-lt"/>
              </a:rPr>
              <a:t>Title Goes Here</a:t>
            </a:r>
          </a:p>
        </p:txBody>
      </p:sp>
      <p:sp>
        <p:nvSpPr>
          <p:cNvPr id="21" name="TextBox 77"/>
          <p:cNvSpPr txBox="1"/>
          <p:nvPr/>
        </p:nvSpPr>
        <p:spPr>
          <a:xfrm>
            <a:off x="6745770" y="5435956"/>
            <a:ext cx="165127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+mn-ea"/>
                <a:sym typeface="+mn-lt"/>
              </a:rPr>
              <a:t>Title Goes Here</a:t>
            </a:r>
          </a:p>
        </p:txBody>
      </p:sp>
      <p:sp>
        <p:nvSpPr>
          <p:cNvPr id="22" name="Freeform 178"/>
          <p:cNvSpPr>
            <a:spLocks noEditPoints="1"/>
          </p:cNvSpPr>
          <p:nvPr/>
        </p:nvSpPr>
        <p:spPr bwMode="auto">
          <a:xfrm>
            <a:off x="5769378" y="2784463"/>
            <a:ext cx="515095" cy="38795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DECA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Freeform 116"/>
          <p:cNvSpPr>
            <a:spLocks noEditPoints="1"/>
          </p:cNvSpPr>
          <p:nvPr/>
        </p:nvSpPr>
        <p:spPr bwMode="auto">
          <a:xfrm>
            <a:off x="2930736" y="2830461"/>
            <a:ext cx="397548" cy="320603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DECA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Freeform 105"/>
          <p:cNvSpPr>
            <a:spLocks noEditPoints="1"/>
          </p:cNvSpPr>
          <p:nvPr/>
        </p:nvSpPr>
        <p:spPr bwMode="auto">
          <a:xfrm>
            <a:off x="4371626" y="4246593"/>
            <a:ext cx="433281" cy="427003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Freeform 62"/>
          <p:cNvSpPr>
            <a:spLocks noChangeAspect="1" noEditPoints="1"/>
          </p:cNvSpPr>
          <p:nvPr/>
        </p:nvSpPr>
        <p:spPr bwMode="auto">
          <a:xfrm>
            <a:off x="7271529" y="4215916"/>
            <a:ext cx="423615" cy="427003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Freeform 45"/>
          <p:cNvSpPr>
            <a:spLocks noEditPoints="1"/>
          </p:cNvSpPr>
          <p:nvPr/>
        </p:nvSpPr>
        <p:spPr bwMode="auto">
          <a:xfrm>
            <a:off x="8747187" y="2796143"/>
            <a:ext cx="389255" cy="38925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DECA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Subtitle 2"/>
          <p:cNvSpPr txBox="1"/>
          <p:nvPr/>
        </p:nvSpPr>
        <p:spPr>
          <a:xfrm>
            <a:off x="1752790" y="467130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8" name="Subtitle 2"/>
          <p:cNvSpPr txBox="1"/>
          <p:nvPr/>
        </p:nvSpPr>
        <p:spPr>
          <a:xfrm>
            <a:off x="4671394" y="459723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9" name="Subtitle 2"/>
          <p:cNvSpPr txBox="1"/>
          <p:nvPr/>
        </p:nvSpPr>
        <p:spPr>
          <a:xfrm>
            <a:off x="7571409" y="467130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" name="Subtitle 2"/>
          <p:cNvSpPr txBox="1"/>
          <p:nvPr/>
        </p:nvSpPr>
        <p:spPr>
          <a:xfrm>
            <a:off x="3269168" y="5620622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1" name="Subtitle 2"/>
          <p:cNvSpPr txBox="1"/>
          <p:nvPr/>
        </p:nvSpPr>
        <p:spPr>
          <a:xfrm>
            <a:off x="6195801" y="5621431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6188" y="935546"/>
            <a:ext cx="457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4400" b="1">
                <a:solidFill>
                  <a:schemeClr val="bg1"/>
                </a:solidFill>
                <a:cs typeface="+mn-ea"/>
                <a:sym typeface="+mn-lt"/>
              </a:rPr>
              <a:t>C</a:t>
            </a:r>
            <a:endParaRPr kumimoji="1" lang="zh-CN" altLang="en-US" sz="3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95454" y="2550079"/>
            <a:ext cx="42873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800">
                <a:solidFill>
                  <a:schemeClr val="bg1"/>
                </a:solidFill>
                <a:cs typeface="+mn-ea"/>
                <a:sym typeface="+mn-lt"/>
              </a:rPr>
              <a:t>ontents</a:t>
            </a:r>
            <a:endParaRPr kumimoji="1" lang="zh-CN" altLang="en-US" sz="8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003682" y="1490001"/>
            <a:ext cx="3085214" cy="1294564"/>
            <a:chOff x="5003682" y="1490001"/>
            <a:chExt cx="3085214" cy="1294564"/>
          </a:xfrm>
        </p:grpSpPr>
        <p:sp>
          <p:nvSpPr>
            <p:cNvPr id="5" name="文本框 4"/>
            <p:cNvSpPr txBox="1"/>
            <p:nvPr/>
          </p:nvSpPr>
          <p:spPr>
            <a:xfrm>
              <a:off x="5003682" y="1506898"/>
              <a:ext cx="96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kumimoji="1"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 5"/>
            <p:cNvGrpSpPr/>
            <p:nvPr/>
          </p:nvGrpSpPr>
          <p:grpSpPr>
            <a:xfrm>
              <a:off x="5453265" y="1490001"/>
              <a:ext cx="2635631" cy="1294564"/>
              <a:chOff x="5322470" y="1269051"/>
              <a:chExt cx="2635631" cy="1294564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5322470" y="1269051"/>
                <a:ext cx="1649636" cy="1120888"/>
                <a:chOff x="973642" y="464079"/>
                <a:chExt cx="2389558" cy="1120888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>
                  <a:off x="973642" y="464079"/>
                  <a:ext cx="17219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8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Part 1</a:t>
                  </a:r>
                  <a:endParaRPr kumimoji="1" lang="zh-CN" altLang="en-US" sz="28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" name="矩形 16"/>
                <p:cNvSpPr>
                  <a:spLocks noChangeArrowheads="1"/>
                </p:cNvSpPr>
                <p:nvPr/>
              </p:nvSpPr>
              <p:spPr bwMode="auto">
                <a:xfrm>
                  <a:off x="1024813" y="1345324"/>
                  <a:ext cx="2206625" cy="202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20000"/>
                    </a:spcBef>
                  </a:pPr>
                  <a:endPara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1024813" y="1043280"/>
                  <a:ext cx="2338387" cy="5416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r>
                    <a:rPr lang="zh-CN" altLang="en-US" sz="1600" b="1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输入标题</a:t>
                  </a:r>
                  <a:endParaRPr lang="en-US" altLang="zh-CN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pPr eaLnBrk="1" hangingPunct="1">
                    <a:spcBef>
                      <a:spcPct val="20000"/>
                    </a:spcBef>
                  </a:pPr>
                  <a:endParaRPr lang="en-US" altLang="zh-CN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" name="矩形 7"/>
              <p:cNvSpPr>
                <a:spLocks noChangeArrowheads="1"/>
              </p:cNvSpPr>
              <p:nvPr/>
            </p:nvSpPr>
            <p:spPr bwMode="auto">
              <a:xfrm>
                <a:off x="5322470" y="2139203"/>
                <a:ext cx="2635631" cy="424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Add your words here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according to your need to draw the text box size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。</a:t>
                </a:r>
                <a:endParaRPr lang="en-US" altLang="zh-CN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 11"/>
          <p:cNvGrpSpPr/>
          <p:nvPr/>
        </p:nvGrpSpPr>
        <p:grpSpPr>
          <a:xfrm>
            <a:off x="8346707" y="1490001"/>
            <a:ext cx="3085214" cy="1294564"/>
            <a:chOff x="5003682" y="1490001"/>
            <a:chExt cx="3085214" cy="1294564"/>
          </a:xfrm>
        </p:grpSpPr>
        <p:sp>
          <p:nvSpPr>
            <p:cNvPr id="13" name="文本框 12"/>
            <p:cNvSpPr txBox="1"/>
            <p:nvPr/>
          </p:nvSpPr>
          <p:spPr>
            <a:xfrm>
              <a:off x="5003682" y="1506898"/>
              <a:ext cx="96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kumimoji="1"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5453265" y="1490001"/>
              <a:ext cx="2635631" cy="1294564"/>
              <a:chOff x="5322470" y="1269051"/>
              <a:chExt cx="2635631" cy="1294564"/>
            </a:xfrm>
          </p:grpSpPr>
          <p:grpSp>
            <p:nvGrpSpPr>
              <p:cNvPr id="15" name="组 14"/>
              <p:cNvGrpSpPr/>
              <p:nvPr/>
            </p:nvGrpSpPr>
            <p:grpSpPr>
              <a:xfrm>
                <a:off x="5322470" y="1269051"/>
                <a:ext cx="1649636" cy="1120888"/>
                <a:chOff x="973642" y="464079"/>
                <a:chExt cx="2389558" cy="1120888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973642" y="464079"/>
                  <a:ext cx="17219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8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Part 2</a:t>
                  </a:r>
                  <a:endParaRPr kumimoji="1" lang="zh-CN" altLang="en-US" sz="28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矩形 16"/>
                <p:cNvSpPr>
                  <a:spLocks noChangeArrowheads="1"/>
                </p:cNvSpPr>
                <p:nvPr/>
              </p:nvSpPr>
              <p:spPr bwMode="auto">
                <a:xfrm>
                  <a:off x="1024813" y="1345324"/>
                  <a:ext cx="2206625" cy="202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20000"/>
                    </a:spcBef>
                  </a:pPr>
                  <a:endPara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1024813" y="1043280"/>
                  <a:ext cx="2338387" cy="5416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r>
                    <a:rPr lang="zh-CN" altLang="en-US" sz="1600" b="1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输入标题</a:t>
                  </a:r>
                  <a:endParaRPr lang="en-US" altLang="zh-CN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pPr eaLnBrk="1" hangingPunct="1">
                    <a:spcBef>
                      <a:spcPct val="20000"/>
                    </a:spcBef>
                  </a:pPr>
                  <a:endParaRPr lang="en-US" altLang="zh-CN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6" name="矩形 15"/>
              <p:cNvSpPr>
                <a:spLocks noChangeArrowheads="1"/>
              </p:cNvSpPr>
              <p:nvPr/>
            </p:nvSpPr>
            <p:spPr bwMode="auto">
              <a:xfrm>
                <a:off x="5322470" y="2139203"/>
                <a:ext cx="2635631" cy="424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Add your words here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according to your need to draw the text box size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。</a:t>
                </a:r>
                <a:endParaRPr lang="en-US" altLang="zh-CN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组 19"/>
          <p:cNvGrpSpPr/>
          <p:nvPr/>
        </p:nvGrpSpPr>
        <p:grpSpPr>
          <a:xfrm>
            <a:off x="5682457" y="4175462"/>
            <a:ext cx="3085214" cy="1294564"/>
            <a:chOff x="5003682" y="1490001"/>
            <a:chExt cx="3085214" cy="1294564"/>
          </a:xfrm>
        </p:grpSpPr>
        <p:sp>
          <p:nvSpPr>
            <p:cNvPr id="21" name="文本框 20"/>
            <p:cNvSpPr txBox="1"/>
            <p:nvPr/>
          </p:nvSpPr>
          <p:spPr>
            <a:xfrm>
              <a:off x="5003682" y="1506898"/>
              <a:ext cx="96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kumimoji="1"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 21"/>
            <p:cNvGrpSpPr/>
            <p:nvPr/>
          </p:nvGrpSpPr>
          <p:grpSpPr>
            <a:xfrm>
              <a:off x="5453265" y="1490001"/>
              <a:ext cx="2635631" cy="1294564"/>
              <a:chOff x="5322470" y="1269051"/>
              <a:chExt cx="2635631" cy="1294564"/>
            </a:xfrm>
          </p:grpSpPr>
          <p:grpSp>
            <p:nvGrpSpPr>
              <p:cNvPr id="23" name="组 22"/>
              <p:cNvGrpSpPr/>
              <p:nvPr/>
            </p:nvGrpSpPr>
            <p:grpSpPr>
              <a:xfrm>
                <a:off x="5322470" y="1269051"/>
                <a:ext cx="1649636" cy="1120888"/>
                <a:chOff x="973642" y="464079"/>
                <a:chExt cx="2389558" cy="1120888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973642" y="464079"/>
                  <a:ext cx="17219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8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Part 3</a:t>
                  </a:r>
                  <a:endParaRPr kumimoji="1" lang="zh-CN" altLang="en-US" sz="28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矩形 16"/>
                <p:cNvSpPr>
                  <a:spLocks noChangeArrowheads="1"/>
                </p:cNvSpPr>
                <p:nvPr/>
              </p:nvSpPr>
              <p:spPr bwMode="auto">
                <a:xfrm>
                  <a:off x="1024813" y="1345324"/>
                  <a:ext cx="2206625" cy="202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20000"/>
                    </a:spcBef>
                  </a:pPr>
                  <a:endPara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1024813" y="1043280"/>
                  <a:ext cx="2338387" cy="5416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r>
                    <a:rPr lang="zh-CN" altLang="en-US" sz="1600" b="1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输入标题</a:t>
                  </a:r>
                  <a:endParaRPr lang="en-US" altLang="zh-CN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pPr eaLnBrk="1" hangingPunct="1">
                    <a:spcBef>
                      <a:spcPct val="20000"/>
                    </a:spcBef>
                  </a:pPr>
                  <a:endParaRPr lang="en-US" altLang="zh-CN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矩形 23"/>
              <p:cNvSpPr>
                <a:spLocks noChangeArrowheads="1"/>
              </p:cNvSpPr>
              <p:nvPr/>
            </p:nvSpPr>
            <p:spPr bwMode="auto">
              <a:xfrm>
                <a:off x="5322470" y="2139203"/>
                <a:ext cx="2635631" cy="424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Add your words here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according to your need to draw the text box size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。</a:t>
                </a:r>
                <a:endParaRPr lang="en-US" altLang="zh-CN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 27"/>
          <p:cNvGrpSpPr/>
          <p:nvPr/>
        </p:nvGrpSpPr>
        <p:grpSpPr>
          <a:xfrm>
            <a:off x="8903319" y="4186555"/>
            <a:ext cx="3085214" cy="1294564"/>
            <a:chOff x="5003682" y="1490001"/>
            <a:chExt cx="3085214" cy="1294564"/>
          </a:xfrm>
        </p:grpSpPr>
        <p:sp>
          <p:nvSpPr>
            <p:cNvPr id="29" name="文本框 28"/>
            <p:cNvSpPr txBox="1"/>
            <p:nvPr/>
          </p:nvSpPr>
          <p:spPr>
            <a:xfrm>
              <a:off x="5003682" y="1506898"/>
              <a:ext cx="96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kumimoji="1"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组 29"/>
            <p:cNvGrpSpPr/>
            <p:nvPr/>
          </p:nvGrpSpPr>
          <p:grpSpPr>
            <a:xfrm>
              <a:off x="5453265" y="1490001"/>
              <a:ext cx="2635631" cy="1294564"/>
              <a:chOff x="5322470" y="1269051"/>
              <a:chExt cx="2635631" cy="1294564"/>
            </a:xfrm>
          </p:grpSpPr>
          <p:grpSp>
            <p:nvGrpSpPr>
              <p:cNvPr id="31" name="组 30"/>
              <p:cNvGrpSpPr/>
              <p:nvPr/>
            </p:nvGrpSpPr>
            <p:grpSpPr>
              <a:xfrm>
                <a:off x="5322470" y="1269051"/>
                <a:ext cx="1649636" cy="1120888"/>
                <a:chOff x="973642" y="464079"/>
                <a:chExt cx="2389558" cy="1120888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973642" y="464079"/>
                  <a:ext cx="17219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8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Part 4</a:t>
                  </a:r>
                  <a:endParaRPr kumimoji="1" lang="zh-CN" altLang="en-US" sz="28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矩形 16"/>
                <p:cNvSpPr>
                  <a:spLocks noChangeArrowheads="1"/>
                </p:cNvSpPr>
                <p:nvPr/>
              </p:nvSpPr>
              <p:spPr bwMode="auto">
                <a:xfrm>
                  <a:off x="1024813" y="1345324"/>
                  <a:ext cx="2206625" cy="202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20000"/>
                    </a:spcBef>
                  </a:pPr>
                  <a:endPara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1024813" y="1043280"/>
                  <a:ext cx="2338387" cy="5416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1pPr>
                  <a:lvl2pPr marL="742950" indent="-28575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2pPr>
                  <a:lvl3pPr marL="11430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3pPr>
                  <a:lvl4pPr marL="16002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4pPr>
                  <a:lvl5pPr marL="2057400" indent="-228600" defTabSz="1216025"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5pPr>
                  <a:lvl6pPr marL="25146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6pPr>
                  <a:lvl7pPr marL="29718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7pPr>
                  <a:lvl8pPr marL="34290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8pPr>
                  <a:lvl9pPr marL="3886200" indent="-228600" defTabSz="12160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</a:pPr>
                  <a:r>
                    <a:rPr lang="zh-CN" altLang="en-US" sz="1600" b="1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输入标题</a:t>
                  </a:r>
                  <a:endParaRPr lang="en-US" altLang="zh-CN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  <a:p>
                  <a:pPr eaLnBrk="1" hangingPunct="1">
                    <a:spcBef>
                      <a:spcPct val="20000"/>
                    </a:spcBef>
                  </a:pPr>
                  <a:endParaRPr lang="en-US" altLang="zh-CN" sz="1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" name="矩形 31"/>
              <p:cNvSpPr>
                <a:spLocks noChangeArrowheads="1"/>
              </p:cNvSpPr>
              <p:nvPr/>
            </p:nvSpPr>
            <p:spPr bwMode="auto">
              <a:xfrm>
                <a:off x="5322470" y="2139203"/>
                <a:ext cx="2635631" cy="424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Add your words here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according to your need to draw the text box size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。</a:t>
                </a:r>
                <a:endParaRPr lang="en-US" altLang="zh-CN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3"/>
          <p:cNvGrpSpPr/>
          <p:nvPr/>
        </p:nvGrpSpPr>
        <p:grpSpPr bwMode="auto">
          <a:xfrm>
            <a:off x="3736708" y="1759669"/>
            <a:ext cx="4996150" cy="3801803"/>
            <a:chOff x="0" y="664"/>
            <a:chExt cx="5915" cy="4501"/>
          </a:xfrm>
          <a:solidFill>
            <a:srgbClr val="FDECA0"/>
          </a:solidFill>
        </p:grpSpPr>
        <p:sp>
          <p:nvSpPr>
            <p:cNvPr id="3" name="AutoShape 12"/>
            <p:cNvSpPr/>
            <p:nvPr/>
          </p:nvSpPr>
          <p:spPr bwMode="auto">
            <a:xfrm>
              <a:off x="3000" y="704"/>
              <a:ext cx="1109" cy="1019"/>
            </a:xfrm>
            <a:custGeom>
              <a:avLst/>
              <a:gdLst/>
              <a:ahLst/>
              <a:cxnLst/>
              <a:rect l="0" t="0" r="r" b="b"/>
              <a:pathLst>
                <a:path w="15141" h="21150">
                  <a:moveTo>
                    <a:pt x="14902" y="4767"/>
                  </a:moveTo>
                  <a:cubicBezTo>
                    <a:pt x="13895" y="529"/>
                    <a:pt x="10334" y="0"/>
                    <a:pt x="10334" y="0"/>
                  </a:cubicBezTo>
                  <a:cubicBezTo>
                    <a:pt x="-5692" y="353"/>
                    <a:pt x="656" y="20659"/>
                    <a:pt x="4799" y="21129"/>
                  </a:cubicBezTo>
                  <a:cubicBezTo>
                    <a:pt x="8941" y="21600"/>
                    <a:pt x="8321" y="14066"/>
                    <a:pt x="10953" y="12478"/>
                  </a:cubicBezTo>
                  <a:cubicBezTo>
                    <a:pt x="13585" y="10889"/>
                    <a:pt x="15908" y="9005"/>
                    <a:pt x="14902" y="4767"/>
                  </a:cubicBezTo>
                  <a:close/>
                  <a:moveTo>
                    <a:pt x="2943" y="3831"/>
                  </a:moveTo>
                  <a:cubicBezTo>
                    <a:pt x="3459" y="3831"/>
                    <a:pt x="3875" y="4474"/>
                    <a:pt x="3875" y="5268"/>
                  </a:cubicBezTo>
                  <a:cubicBezTo>
                    <a:pt x="3875" y="6061"/>
                    <a:pt x="3459" y="6704"/>
                    <a:pt x="2943" y="6704"/>
                  </a:cubicBezTo>
                  <a:cubicBezTo>
                    <a:pt x="2428" y="6704"/>
                    <a:pt x="2010" y="6060"/>
                    <a:pt x="2010" y="5268"/>
                  </a:cubicBezTo>
                  <a:cubicBezTo>
                    <a:pt x="2010" y="4474"/>
                    <a:pt x="2428" y="3831"/>
                    <a:pt x="2943" y="3831"/>
                  </a:cubicBezTo>
                  <a:close/>
                  <a:moveTo>
                    <a:pt x="771" y="9506"/>
                  </a:moveTo>
                  <a:cubicBezTo>
                    <a:pt x="771" y="8449"/>
                    <a:pt x="1327" y="7592"/>
                    <a:pt x="2014" y="7592"/>
                  </a:cubicBezTo>
                  <a:cubicBezTo>
                    <a:pt x="2700" y="7592"/>
                    <a:pt x="3256" y="8449"/>
                    <a:pt x="3256" y="9506"/>
                  </a:cubicBezTo>
                  <a:cubicBezTo>
                    <a:pt x="3256" y="10561"/>
                    <a:pt x="2700" y="11418"/>
                    <a:pt x="2014" y="11418"/>
                  </a:cubicBezTo>
                  <a:cubicBezTo>
                    <a:pt x="1327" y="11418"/>
                    <a:pt x="771" y="10561"/>
                    <a:pt x="771" y="9506"/>
                  </a:cubicBezTo>
                  <a:close/>
                  <a:moveTo>
                    <a:pt x="2883" y="16362"/>
                  </a:moveTo>
                  <a:cubicBezTo>
                    <a:pt x="2101" y="16362"/>
                    <a:pt x="1469" y="15387"/>
                    <a:pt x="1469" y="14185"/>
                  </a:cubicBezTo>
                  <a:cubicBezTo>
                    <a:pt x="1469" y="12981"/>
                    <a:pt x="2101" y="12006"/>
                    <a:pt x="2883" y="12006"/>
                  </a:cubicBezTo>
                  <a:cubicBezTo>
                    <a:pt x="3664" y="12006"/>
                    <a:pt x="4296" y="12981"/>
                    <a:pt x="4296" y="14185"/>
                  </a:cubicBezTo>
                  <a:cubicBezTo>
                    <a:pt x="4296" y="15387"/>
                    <a:pt x="3664" y="16362"/>
                    <a:pt x="2883" y="16362"/>
                  </a:cubicBezTo>
                  <a:close/>
                  <a:moveTo>
                    <a:pt x="5437" y="20070"/>
                  </a:moveTo>
                  <a:cubicBezTo>
                    <a:pt x="4593" y="20070"/>
                    <a:pt x="3908" y="19016"/>
                    <a:pt x="3908" y="17715"/>
                  </a:cubicBezTo>
                  <a:cubicBezTo>
                    <a:pt x="3908" y="16415"/>
                    <a:pt x="4593" y="15361"/>
                    <a:pt x="5437" y="15361"/>
                  </a:cubicBezTo>
                  <a:cubicBezTo>
                    <a:pt x="6282" y="15361"/>
                    <a:pt x="6966" y="16415"/>
                    <a:pt x="6966" y="17715"/>
                  </a:cubicBezTo>
                  <a:cubicBezTo>
                    <a:pt x="6966" y="19016"/>
                    <a:pt x="6282" y="20070"/>
                    <a:pt x="5437" y="20070"/>
                  </a:cubicBezTo>
                  <a:close/>
                  <a:moveTo>
                    <a:pt x="11727" y="9180"/>
                  </a:moveTo>
                  <a:cubicBezTo>
                    <a:pt x="10702" y="9180"/>
                    <a:pt x="9869" y="7917"/>
                    <a:pt x="9869" y="6356"/>
                  </a:cubicBezTo>
                  <a:cubicBezTo>
                    <a:pt x="9869" y="4796"/>
                    <a:pt x="10702" y="3531"/>
                    <a:pt x="11727" y="3531"/>
                  </a:cubicBezTo>
                  <a:cubicBezTo>
                    <a:pt x="12753" y="3531"/>
                    <a:pt x="13585" y="4796"/>
                    <a:pt x="13585" y="6356"/>
                  </a:cubicBezTo>
                  <a:cubicBezTo>
                    <a:pt x="13585" y="7917"/>
                    <a:pt x="12753" y="9180"/>
                    <a:pt x="11727" y="9180"/>
                  </a:cubicBezTo>
                  <a:close/>
                  <a:moveTo>
                    <a:pt x="11727" y="9180"/>
                  </a:moveTo>
                </a:path>
              </a:pathLst>
            </a:custGeom>
            <a:solidFill>
              <a:srgbClr val="9C7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Group 30"/>
            <p:cNvGrpSpPr/>
            <p:nvPr/>
          </p:nvGrpSpPr>
          <p:grpSpPr bwMode="auto">
            <a:xfrm>
              <a:off x="1232" y="1416"/>
              <a:ext cx="730" cy="562"/>
              <a:chOff x="0" y="0"/>
              <a:chExt cx="730" cy="562"/>
            </a:xfrm>
            <a:grpFill/>
          </p:grpSpPr>
          <p:sp>
            <p:nvSpPr>
              <p:cNvPr id="66" name="AutoShape 22"/>
              <p:cNvSpPr/>
              <p:nvPr/>
            </p:nvSpPr>
            <p:spPr bwMode="auto">
              <a:xfrm>
                <a:off x="0" y="0"/>
                <a:ext cx="709" cy="31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16" y="21600"/>
                    </a:moveTo>
                    <a:lnTo>
                      <a:pt x="0" y="10800"/>
                    </a:lnTo>
                    <a:lnTo>
                      <a:pt x="10997" y="0"/>
                    </a:lnTo>
                    <a:lnTo>
                      <a:pt x="21600" y="10548"/>
                    </a:lnTo>
                    <a:close/>
                    <a:moveTo>
                      <a:pt x="10716" y="21600"/>
                    </a:moveTo>
                  </a:path>
                </a:pathLst>
              </a:custGeom>
              <a:solidFill>
                <a:srgbClr val="9C7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67" name="Group 28"/>
              <p:cNvGrpSpPr/>
              <p:nvPr/>
            </p:nvGrpSpPr>
            <p:grpSpPr bwMode="auto">
              <a:xfrm>
                <a:off x="656" y="152"/>
                <a:ext cx="74" cy="395"/>
                <a:chOff x="0" y="0"/>
                <a:chExt cx="74" cy="395"/>
              </a:xfrm>
              <a:grpFill/>
            </p:grpSpPr>
            <p:sp>
              <p:nvSpPr>
                <p:cNvPr id="69" name="Rectangle 23"/>
                <p:cNvSpPr/>
                <p:nvPr/>
              </p:nvSpPr>
              <p:spPr bwMode="auto">
                <a:xfrm>
                  <a:off x="24" y="0"/>
                  <a:ext cx="22" cy="23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24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AutoShape 24"/>
                <p:cNvSpPr/>
                <p:nvPr/>
              </p:nvSpPr>
              <p:spPr bwMode="auto">
                <a:xfrm>
                  <a:off x="0" y="200"/>
                  <a:ext cx="70" cy="7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600" y="10794"/>
                      </a:moveTo>
                      <a:cubicBezTo>
                        <a:pt x="21600" y="4835"/>
                        <a:pt x="16765" y="0"/>
                        <a:pt x="10804" y="0"/>
                      </a:cubicBezTo>
                      <a:cubicBezTo>
                        <a:pt x="4830" y="0"/>
                        <a:pt x="0" y="4835"/>
                        <a:pt x="0" y="10794"/>
                      </a:cubicBezTo>
                      <a:cubicBezTo>
                        <a:pt x="0" y="16758"/>
                        <a:pt x="4830" y="21600"/>
                        <a:pt x="10804" y="21600"/>
                      </a:cubicBezTo>
                      <a:cubicBezTo>
                        <a:pt x="16763" y="21598"/>
                        <a:pt x="21600" y="16758"/>
                        <a:pt x="21600" y="10794"/>
                      </a:cubicBezTo>
                      <a:close/>
                      <a:moveTo>
                        <a:pt x="21600" y="10794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24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71" name="Group 27"/>
                <p:cNvGrpSpPr/>
                <p:nvPr/>
              </p:nvGrpSpPr>
              <p:grpSpPr bwMode="auto">
                <a:xfrm>
                  <a:off x="0" y="240"/>
                  <a:ext cx="74" cy="155"/>
                  <a:chOff x="0" y="0"/>
                  <a:chExt cx="74" cy="155"/>
                </a:xfrm>
                <a:grpFill/>
              </p:grpSpPr>
              <p:sp>
                <p:nvSpPr>
                  <p:cNvPr id="72" name="AutoShape 25"/>
                  <p:cNvSpPr/>
                  <p:nvPr/>
                </p:nvSpPr>
                <p:spPr bwMode="auto">
                  <a:xfrm>
                    <a:off x="0" y="0"/>
                    <a:ext cx="42" cy="15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8015" h="21600">
                        <a:moveTo>
                          <a:pt x="8187" y="1156"/>
                        </a:moveTo>
                        <a:cubicBezTo>
                          <a:pt x="8187" y="1156"/>
                          <a:pt x="-3585" y="9259"/>
                          <a:pt x="1102" y="21600"/>
                        </a:cubicBezTo>
                        <a:lnTo>
                          <a:pt x="18015" y="21600"/>
                        </a:lnTo>
                        <a:lnTo>
                          <a:pt x="18015" y="0"/>
                        </a:lnTo>
                        <a:cubicBezTo>
                          <a:pt x="18015" y="0"/>
                          <a:pt x="8181" y="1799"/>
                          <a:pt x="8187" y="1156"/>
                        </a:cubicBezTo>
                        <a:close/>
                        <a:moveTo>
                          <a:pt x="8187" y="1156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 sz="2400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AutoShape 26"/>
                  <p:cNvSpPr/>
                  <p:nvPr/>
                </p:nvSpPr>
                <p:spPr bwMode="auto">
                  <a:xfrm>
                    <a:off x="32" y="0"/>
                    <a:ext cx="42" cy="155"/>
                  </a:xfrm>
                  <a:custGeom>
                    <a:avLst/>
                    <a:gdLst/>
                    <a:ahLst/>
                    <a:cxnLst/>
                    <a:rect l="0" t="0" r="r" b="b"/>
                    <a:pathLst>
                      <a:path w="17994" h="21600">
                        <a:moveTo>
                          <a:pt x="9817" y="1156"/>
                        </a:moveTo>
                        <a:cubicBezTo>
                          <a:pt x="9817" y="1156"/>
                          <a:pt x="21600" y="9259"/>
                          <a:pt x="16877" y="21600"/>
                        </a:cubicBezTo>
                        <a:lnTo>
                          <a:pt x="0" y="21600"/>
                        </a:lnTo>
                        <a:lnTo>
                          <a:pt x="0" y="0"/>
                        </a:lnTo>
                        <a:cubicBezTo>
                          <a:pt x="0" y="0"/>
                          <a:pt x="9821" y="1799"/>
                          <a:pt x="9817" y="1156"/>
                        </a:cubicBezTo>
                        <a:close/>
                        <a:moveTo>
                          <a:pt x="9817" y="1156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 sz="2400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68" name="AutoShape 29"/>
              <p:cNvSpPr/>
              <p:nvPr/>
            </p:nvSpPr>
            <p:spPr bwMode="auto">
              <a:xfrm>
                <a:off x="135" y="256"/>
                <a:ext cx="412" cy="30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21600" y="117"/>
                      <a:pt x="12547" y="5740"/>
                      <a:pt x="10800" y="6823"/>
                    </a:cubicBezTo>
                    <a:cubicBezTo>
                      <a:pt x="9052" y="5740"/>
                      <a:pt x="0" y="117"/>
                      <a:pt x="0" y="0"/>
                    </a:cubicBezTo>
                    <a:lnTo>
                      <a:pt x="0" y="16647"/>
                    </a:lnTo>
                    <a:cubicBezTo>
                      <a:pt x="2917" y="20800"/>
                      <a:pt x="8669" y="21472"/>
                      <a:pt x="10508" y="21580"/>
                    </a:cubicBezTo>
                    <a:lnTo>
                      <a:pt x="10508" y="21600"/>
                    </a:lnTo>
                    <a:cubicBezTo>
                      <a:pt x="10508" y="21600"/>
                      <a:pt x="10614" y="21600"/>
                      <a:pt x="10800" y="21593"/>
                    </a:cubicBezTo>
                    <a:cubicBezTo>
                      <a:pt x="10985" y="21600"/>
                      <a:pt x="11091" y="21600"/>
                      <a:pt x="11091" y="21600"/>
                    </a:cubicBezTo>
                    <a:lnTo>
                      <a:pt x="11091" y="21580"/>
                    </a:lnTo>
                    <a:cubicBezTo>
                      <a:pt x="12932" y="21472"/>
                      <a:pt x="18682" y="20800"/>
                      <a:pt x="21600" y="16647"/>
                    </a:cubicBezTo>
                    <a:lnTo>
                      <a:pt x="21600" y="0"/>
                    </a:lnTo>
                    <a:close/>
                    <a:moveTo>
                      <a:pt x="21600" y="0"/>
                    </a:moveTo>
                  </a:path>
                </a:pathLst>
              </a:custGeom>
              <a:solidFill>
                <a:srgbClr val="9C7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" name="AutoShape 31"/>
            <p:cNvSpPr/>
            <p:nvPr/>
          </p:nvSpPr>
          <p:spPr bwMode="auto">
            <a:xfrm>
              <a:off x="1176" y="2944"/>
              <a:ext cx="408" cy="515"/>
            </a:xfrm>
            <a:custGeom>
              <a:avLst/>
              <a:gdLst/>
              <a:ahLst/>
              <a:cxnLst/>
              <a:rect l="0" t="0" r="r" b="b"/>
              <a:pathLst>
                <a:path w="17231" h="21512">
                  <a:moveTo>
                    <a:pt x="11642" y="10431"/>
                  </a:moveTo>
                  <a:cubicBezTo>
                    <a:pt x="11642" y="10431"/>
                    <a:pt x="11153" y="10174"/>
                    <a:pt x="11153" y="9185"/>
                  </a:cubicBezTo>
                  <a:cubicBezTo>
                    <a:pt x="11153" y="8366"/>
                    <a:pt x="11153" y="5196"/>
                    <a:pt x="11153" y="4139"/>
                  </a:cubicBezTo>
                  <a:cubicBezTo>
                    <a:pt x="11473" y="3955"/>
                    <a:pt x="11631" y="3727"/>
                    <a:pt x="11674" y="3476"/>
                  </a:cubicBezTo>
                  <a:lnTo>
                    <a:pt x="11793" y="3476"/>
                  </a:lnTo>
                  <a:lnTo>
                    <a:pt x="11793" y="1264"/>
                  </a:lnTo>
                  <a:lnTo>
                    <a:pt x="11674" y="1264"/>
                  </a:lnTo>
                  <a:cubicBezTo>
                    <a:pt x="11680" y="1237"/>
                    <a:pt x="11686" y="1211"/>
                    <a:pt x="11686" y="1185"/>
                  </a:cubicBezTo>
                  <a:cubicBezTo>
                    <a:pt x="11686" y="530"/>
                    <a:pt x="10290" y="0"/>
                    <a:pt x="8570" y="0"/>
                  </a:cubicBezTo>
                  <a:cubicBezTo>
                    <a:pt x="6848" y="0"/>
                    <a:pt x="5452" y="529"/>
                    <a:pt x="5452" y="1185"/>
                  </a:cubicBezTo>
                  <a:cubicBezTo>
                    <a:pt x="5452" y="1211"/>
                    <a:pt x="5459" y="1237"/>
                    <a:pt x="5463" y="1264"/>
                  </a:cubicBezTo>
                  <a:lnTo>
                    <a:pt x="5400" y="1264"/>
                  </a:lnTo>
                  <a:lnTo>
                    <a:pt x="5400" y="3476"/>
                  </a:lnTo>
                  <a:lnTo>
                    <a:pt x="5463" y="3476"/>
                  </a:lnTo>
                  <a:cubicBezTo>
                    <a:pt x="5509" y="3741"/>
                    <a:pt x="5720" y="3980"/>
                    <a:pt x="6360" y="4168"/>
                  </a:cubicBezTo>
                  <a:cubicBezTo>
                    <a:pt x="6360" y="5252"/>
                    <a:pt x="6360" y="8374"/>
                    <a:pt x="6360" y="9185"/>
                  </a:cubicBezTo>
                  <a:cubicBezTo>
                    <a:pt x="6360" y="10173"/>
                    <a:pt x="5682" y="10430"/>
                    <a:pt x="5682" y="10430"/>
                  </a:cubicBezTo>
                  <a:cubicBezTo>
                    <a:pt x="4524" y="11102"/>
                    <a:pt x="-2189" y="17780"/>
                    <a:pt x="728" y="19794"/>
                  </a:cubicBezTo>
                  <a:cubicBezTo>
                    <a:pt x="3342" y="21600"/>
                    <a:pt x="7732" y="21535"/>
                    <a:pt x="8619" y="21501"/>
                  </a:cubicBezTo>
                  <a:cubicBezTo>
                    <a:pt x="9496" y="21535"/>
                    <a:pt x="13881" y="21600"/>
                    <a:pt x="16495" y="19794"/>
                  </a:cubicBezTo>
                  <a:cubicBezTo>
                    <a:pt x="19411" y="17780"/>
                    <a:pt x="12801" y="11102"/>
                    <a:pt x="11642" y="10431"/>
                  </a:cubicBezTo>
                  <a:close/>
                  <a:moveTo>
                    <a:pt x="11473" y="19874"/>
                  </a:moveTo>
                  <a:cubicBezTo>
                    <a:pt x="11473" y="19874"/>
                    <a:pt x="14790" y="19241"/>
                    <a:pt x="14949" y="17503"/>
                  </a:cubicBezTo>
                  <a:cubicBezTo>
                    <a:pt x="15108" y="15766"/>
                    <a:pt x="11953" y="12485"/>
                    <a:pt x="11953" y="12485"/>
                  </a:cubicBezTo>
                  <a:cubicBezTo>
                    <a:pt x="11953" y="12485"/>
                    <a:pt x="16068" y="15607"/>
                    <a:pt x="16028" y="17740"/>
                  </a:cubicBezTo>
                  <a:cubicBezTo>
                    <a:pt x="15988" y="19874"/>
                    <a:pt x="11473" y="19874"/>
                    <a:pt x="11473" y="19874"/>
                  </a:cubicBezTo>
                  <a:close/>
                  <a:moveTo>
                    <a:pt x="11473" y="1987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Group 34"/>
            <p:cNvGrpSpPr/>
            <p:nvPr/>
          </p:nvGrpSpPr>
          <p:grpSpPr bwMode="auto">
            <a:xfrm>
              <a:off x="144" y="1528"/>
              <a:ext cx="642" cy="639"/>
              <a:chOff x="0" y="0"/>
              <a:chExt cx="642" cy="639"/>
            </a:xfrm>
            <a:grpFill/>
          </p:grpSpPr>
          <p:sp>
            <p:nvSpPr>
              <p:cNvPr id="64" name="AutoShape 32"/>
              <p:cNvSpPr/>
              <p:nvPr/>
            </p:nvSpPr>
            <p:spPr bwMode="auto">
              <a:xfrm>
                <a:off x="0" y="0"/>
                <a:ext cx="639" cy="6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4"/>
                      <a:pt x="0" y="10799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799"/>
                    </a:cubicBezTo>
                    <a:cubicBezTo>
                      <a:pt x="21600" y="4834"/>
                      <a:pt x="16764" y="0"/>
                      <a:pt x="10800" y="0"/>
                    </a:cubicBezTo>
                    <a:close/>
                    <a:moveTo>
                      <a:pt x="10800" y="21101"/>
                    </a:moveTo>
                    <a:cubicBezTo>
                      <a:pt x="5111" y="21101"/>
                      <a:pt x="498" y="16489"/>
                      <a:pt x="498" y="10799"/>
                    </a:cubicBezTo>
                    <a:cubicBezTo>
                      <a:pt x="498" y="5110"/>
                      <a:pt x="5111" y="498"/>
                      <a:pt x="10800" y="498"/>
                    </a:cubicBezTo>
                    <a:cubicBezTo>
                      <a:pt x="16488" y="498"/>
                      <a:pt x="21101" y="5110"/>
                      <a:pt x="21101" y="10799"/>
                    </a:cubicBezTo>
                    <a:cubicBezTo>
                      <a:pt x="21101" y="16489"/>
                      <a:pt x="16489" y="21101"/>
                      <a:pt x="10800" y="21101"/>
                    </a:cubicBezTo>
                    <a:close/>
                    <a:moveTo>
                      <a:pt x="10800" y="21101"/>
                    </a:moveTo>
                  </a:path>
                </a:pathLst>
              </a:custGeom>
              <a:solidFill>
                <a:srgbClr val="9C7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AutoShape 33"/>
              <p:cNvSpPr/>
              <p:nvPr/>
            </p:nvSpPr>
            <p:spPr bwMode="auto">
              <a:xfrm>
                <a:off x="8" y="16"/>
                <a:ext cx="634" cy="620"/>
              </a:xfrm>
              <a:custGeom>
                <a:avLst/>
                <a:gdLst/>
                <a:ahLst/>
                <a:cxnLst/>
                <a:rect l="0" t="0" r="r" b="b"/>
                <a:pathLst>
                  <a:path w="19089" h="21332">
                    <a:moveTo>
                      <a:pt x="7859" y="74"/>
                    </a:moveTo>
                    <a:cubicBezTo>
                      <a:pt x="7859" y="74"/>
                      <a:pt x="4620" y="554"/>
                      <a:pt x="2415" y="3449"/>
                    </a:cubicBezTo>
                    <a:cubicBezTo>
                      <a:pt x="2415" y="3449"/>
                      <a:pt x="4112" y="1434"/>
                      <a:pt x="5149" y="1434"/>
                    </a:cubicBezTo>
                    <a:lnTo>
                      <a:pt x="5380" y="1548"/>
                    </a:lnTo>
                    <a:cubicBezTo>
                      <a:pt x="5380" y="1548"/>
                      <a:pt x="5346" y="1649"/>
                      <a:pt x="5314" y="1686"/>
                    </a:cubicBezTo>
                    <a:cubicBezTo>
                      <a:pt x="5281" y="1725"/>
                      <a:pt x="5149" y="1926"/>
                      <a:pt x="5149" y="1976"/>
                    </a:cubicBezTo>
                    <a:cubicBezTo>
                      <a:pt x="5149" y="2027"/>
                      <a:pt x="5159" y="2191"/>
                      <a:pt x="5159" y="2191"/>
                    </a:cubicBezTo>
                    <a:lnTo>
                      <a:pt x="5082" y="2317"/>
                    </a:lnTo>
                    <a:cubicBezTo>
                      <a:pt x="5082" y="2317"/>
                      <a:pt x="5005" y="2355"/>
                      <a:pt x="4983" y="2392"/>
                    </a:cubicBezTo>
                    <a:cubicBezTo>
                      <a:pt x="4961" y="2431"/>
                      <a:pt x="4917" y="2443"/>
                      <a:pt x="4917" y="2531"/>
                    </a:cubicBezTo>
                    <a:cubicBezTo>
                      <a:pt x="4917" y="2619"/>
                      <a:pt x="4939" y="2733"/>
                      <a:pt x="4939" y="2733"/>
                    </a:cubicBezTo>
                    <a:lnTo>
                      <a:pt x="4949" y="2946"/>
                    </a:lnTo>
                    <a:lnTo>
                      <a:pt x="4894" y="3073"/>
                    </a:lnTo>
                    <a:lnTo>
                      <a:pt x="4751" y="3172"/>
                    </a:lnTo>
                    <a:cubicBezTo>
                      <a:pt x="4751" y="3172"/>
                      <a:pt x="4586" y="3211"/>
                      <a:pt x="4520" y="3172"/>
                    </a:cubicBezTo>
                    <a:cubicBezTo>
                      <a:pt x="4453" y="3135"/>
                      <a:pt x="4432" y="2985"/>
                      <a:pt x="4432" y="2985"/>
                    </a:cubicBezTo>
                    <a:lnTo>
                      <a:pt x="4619" y="2846"/>
                    </a:lnTo>
                    <a:cubicBezTo>
                      <a:pt x="4619" y="2846"/>
                      <a:pt x="4641" y="2807"/>
                      <a:pt x="4585" y="2770"/>
                    </a:cubicBezTo>
                    <a:cubicBezTo>
                      <a:pt x="4531" y="2732"/>
                      <a:pt x="4542" y="2606"/>
                      <a:pt x="4442" y="2631"/>
                    </a:cubicBezTo>
                    <a:cubicBezTo>
                      <a:pt x="4343" y="2656"/>
                      <a:pt x="4189" y="2807"/>
                      <a:pt x="4189" y="2807"/>
                    </a:cubicBezTo>
                    <a:lnTo>
                      <a:pt x="4024" y="2934"/>
                    </a:lnTo>
                    <a:cubicBezTo>
                      <a:pt x="4024" y="2934"/>
                      <a:pt x="3947" y="3160"/>
                      <a:pt x="3980" y="3160"/>
                    </a:cubicBezTo>
                    <a:cubicBezTo>
                      <a:pt x="4013" y="3160"/>
                      <a:pt x="4101" y="3223"/>
                      <a:pt x="4101" y="3223"/>
                    </a:cubicBezTo>
                    <a:cubicBezTo>
                      <a:pt x="4101" y="3223"/>
                      <a:pt x="4123" y="3285"/>
                      <a:pt x="4123" y="3349"/>
                    </a:cubicBezTo>
                    <a:cubicBezTo>
                      <a:pt x="4123" y="3412"/>
                      <a:pt x="4069" y="3538"/>
                      <a:pt x="4069" y="3538"/>
                    </a:cubicBezTo>
                    <a:cubicBezTo>
                      <a:pt x="4069" y="3538"/>
                      <a:pt x="4035" y="3601"/>
                      <a:pt x="3925" y="3576"/>
                    </a:cubicBezTo>
                    <a:cubicBezTo>
                      <a:pt x="3814" y="3550"/>
                      <a:pt x="3715" y="3525"/>
                      <a:pt x="3649" y="3500"/>
                    </a:cubicBezTo>
                    <a:cubicBezTo>
                      <a:pt x="3583" y="3476"/>
                      <a:pt x="3517" y="3438"/>
                      <a:pt x="3451" y="3462"/>
                    </a:cubicBezTo>
                    <a:cubicBezTo>
                      <a:pt x="3385" y="3488"/>
                      <a:pt x="3362" y="3513"/>
                      <a:pt x="3352" y="3550"/>
                    </a:cubicBezTo>
                    <a:cubicBezTo>
                      <a:pt x="3340" y="3588"/>
                      <a:pt x="3109" y="3739"/>
                      <a:pt x="3109" y="3739"/>
                    </a:cubicBezTo>
                    <a:cubicBezTo>
                      <a:pt x="3109" y="3739"/>
                      <a:pt x="3032" y="3777"/>
                      <a:pt x="3032" y="3828"/>
                    </a:cubicBezTo>
                    <a:cubicBezTo>
                      <a:pt x="3032" y="3877"/>
                      <a:pt x="2965" y="4067"/>
                      <a:pt x="2965" y="4067"/>
                    </a:cubicBezTo>
                    <a:cubicBezTo>
                      <a:pt x="2965" y="4067"/>
                      <a:pt x="2889" y="4155"/>
                      <a:pt x="2745" y="4193"/>
                    </a:cubicBezTo>
                    <a:cubicBezTo>
                      <a:pt x="2602" y="4231"/>
                      <a:pt x="2569" y="4281"/>
                      <a:pt x="2569" y="4281"/>
                    </a:cubicBezTo>
                    <a:lnTo>
                      <a:pt x="2492" y="4469"/>
                    </a:lnTo>
                    <a:cubicBezTo>
                      <a:pt x="2492" y="4469"/>
                      <a:pt x="2382" y="4558"/>
                      <a:pt x="2304" y="4671"/>
                    </a:cubicBezTo>
                    <a:cubicBezTo>
                      <a:pt x="2228" y="4785"/>
                      <a:pt x="1996" y="4972"/>
                      <a:pt x="1963" y="4987"/>
                    </a:cubicBezTo>
                    <a:cubicBezTo>
                      <a:pt x="1931" y="4998"/>
                      <a:pt x="1842" y="5112"/>
                      <a:pt x="1808" y="5213"/>
                    </a:cubicBezTo>
                    <a:cubicBezTo>
                      <a:pt x="1776" y="5314"/>
                      <a:pt x="1787" y="5465"/>
                      <a:pt x="1754" y="5515"/>
                    </a:cubicBezTo>
                    <a:cubicBezTo>
                      <a:pt x="1720" y="5566"/>
                      <a:pt x="1678" y="5705"/>
                      <a:pt x="1665" y="5805"/>
                    </a:cubicBezTo>
                    <a:cubicBezTo>
                      <a:pt x="1655" y="5906"/>
                      <a:pt x="1599" y="6031"/>
                      <a:pt x="1555" y="6069"/>
                    </a:cubicBezTo>
                    <a:cubicBezTo>
                      <a:pt x="1511" y="6108"/>
                      <a:pt x="1444" y="6183"/>
                      <a:pt x="1412" y="6195"/>
                    </a:cubicBezTo>
                    <a:cubicBezTo>
                      <a:pt x="1379" y="6207"/>
                      <a:pt x="1180" y="6284"/>
                      <a:pt x="1114" y="6333"/>
                    </a:cubicBezTo>
                    <a:cubicBezTo>
                      <a:pt x="1049" y="6384"/>
                      <a:pt x="1015" y="6510"/>
                      <a:pt x="1015" y="6548"/>
                    </a:cubicBezTo>
                    <a:cubicBezTo>
                      <a:pt x="1015" y="6585"/>
                      <a:pt x="1114" y="6674"/>
                      <a:pt x="1148" y="6674"/>
                    </a:cubicBezTo>
                    <a:cubicBezTo>
                      <a:pt x="1180" y="6674"/>
                      <a:pt x="1280" y="6711"/>
                      <a:pt x="1280" y="6711"/>
                    </a:cubicBezTo>
                    <a:cubicBezTo>
                      <a:pt x="1280" y="6711"/>
                      <a:pt x="1290" y="6913"/>
                      <a:pt x="1290" y="6951"/>
                    </a:cubicBezTo>
                    <a:cubicBezTo>
                      <a:pt x="1290" y="6989"/>
                      <a:pt x="1225" y="7178"/>
                      <a:pt x="1290" y="7178"/>
                    </a:cubicBezTo>
                    <a:cubicBezTo>
                      <a:pt x="1357" y="7178"/>
                      <a:pt x="1456" y="7204"/>
                      <a:pt x="1456" y="7204"/>
                    </a:cubicBezTo>
                    <a:lnTo>
                      <a:pt x="1632" y="7254"/>
                    </a:lnTo>
                    <a:lnTo>
                      <a:pt x="1786" y="7366"/>
                    </a:lnTo>
                    <a:lnTo>
                      <a:pt x="1874" y="7443"/>
                    </a:lnTo>
                    <a:cubicBezTo>
                      <a:pt x="1874" y="7443"/>
                      <a:pt x="1854" y="7555"/>
                      <a:pt x="1830" y="7594"/>
                    </a:cubicBezTo>
                    <a:cubicBezTo>
                      <a:pt x="1808" y="7632"/>
                      <a:pt x="1765" y="7720"/>
                      <a:pt x="1731" y="7707"/>
                    </a:cubicBezTo>
                    <a:cubicBezTo>
                      <a:pt x="1698" y="7694"/>
                      <a:pt x="1709" y="7694"/>
                      <a:pt x="1677" y="7606"/>
                    </a:cubicBezTo>
                    <a:cubicBezTo>
                      <a:pt x="1643" y="7518"/>
                      <a:pt x="1655" y="7480"/>
                      <a:pt x="1576" y="7455"/>
                    </a:cubicBezTo>
                    <a:cubicBezTo>
                      <a:pt x="1500" y="7430"/>
                      <a:pt x="1423" y="7518"/>
                      <a:pt x="1389" y="7493"/>
                    </a:cubicBezTo>
                    <a:cubicBezTo>
                      <a:pt x="1357" y="7468"/>
                      <a:pt x="1301" y="7468"/>
                      <a:pt x="1246" y="7404"/>
                    </a:cubicBezTo>
                    <a:cubicBezTo>
                      <a:pt x="1191" y="7342"/>
                      <a:pt x="1179" y="7455"/>
                      <a:pt x="1191" y="7342"/>
                    </a:cubicBezTo>
                    <a:cubicBezTo>
                      <a:pt x="1202" y="7228"/>
                      <a:pt x="1246" y="7178"/>
                      <a:pt x="1224" y="7128"/>
                    </a:cubicBezTo>
                    <a:cubicBezTo>
                      <a:pt x="1202" y="7078"/>
                      <a:pt x="1136" y="6964"/>
                      <a:pt x="1092" y="6964"/>
                    </a:cubicBezTo>
                    <a:cubicBezTo>
                      <a:pt x="1048" y="6964"/>
                      <a:pt x="1114" y="7065"/>
                      <a:pt x="1048" y="6964"/>
                    </a:cubicBezTo>
                    <a:cubicBezTo>
                      <a:pt x="981" y="6863"/>
                      <a:pt x="938" y="6826"/>
                      <a:pt x="904" y="6838"/>
                    </a:cubicBezTo>
                    <a:cubicBezTo>
                      <a:pt x="871" y="6850"/>
                      <a:pt x="827" y="6863"/>
                      <a:pt x="827" y="6800"/>
                    </a:cubicBezTo>
                    <a:cubicBezTo>
                      <a:pt x="827" y="6737"/>
                      <a:pt x="860" y="6611"/>
                      <a:pt x="860" y="6548"/>
                    </a:cubicBezTo>
                    <a:cubicBezTo>
                      <a:pt x="860" y="6485"/>
                      <a:pt x="893" y="6384"/>
                      <a:pt x="893" y="6333"/>
                    </a:cubicBezTo>
                    <a:cubicBezTo>
                      <a:pt x="893" y="6284"/>
                      <a:pt x="938" y="5981"/>
                      <a:pt x="938" y="5981"/>
                    </a:cubicBezTo>
                    <a:cubicBezTo>
                      <a:pt x="938" y="5981"/>
                      <a:pt x="644" y="6640"/>
                      <a:pt x="541" y="7144"/>
                    </a:cubicBezTo>
                    <a:cubicBezTo>
                      <a:pt x="541" y="7144"/>
                      <a:pt x="659" y="7128"/>
                      <a:pt x="659" y="7212"/>
                    </a:cubicBezTo>
                    <a:cubicBezTo>
                      <a:pt x="659" y="7296"/>
                      <a:pt x="688" y="7378"/>
                      <a:pt x="673" y="7463"/>
                    </a:cubicBezTo>
                    <a:cubicBezTo>
                      <a:pt x="659" y="7547"/>
                      <a:pt x="659" y="7531"/>
                      <a:pt x="659" y="7799"/>
                    </a:cubicBezTo>
                    <a:cubicBezTo>
                      <a:pt x="659" y="8067"/>
                      <a:pt x="718" y="8135"/>
                      <a:pt x="688" y="8218"/>
                    </a:cubicBezTo>
                    <a:cubicBezTo>
                      <a:pt x="659" y="8302"/>
                      <a:pt x="614" y="8420"/>
                      <a:pt x="600" y="8520"/>
                    </a:cubicBezTo>
                    <a:cubicBezTo>
                      <a:pt x="585" y="8622"/>
                      <a:pt x="659" y="8872"/>
                      <a:pt x="688" y="8924"/>
                    </a:cubicBezTo>
                    <a:cubicBezTo>
                      <a:pt x="718" y="8974"/>
                      <a:pt x="718" y="8991"/>
                      <a:pt x="761" y="9042"/>
                    </a:cubicBezTo>
                    <a:cubicBezTo>
                      <a:pt x="805" y="9092"/>
                      <a:pt x="688" y="9293"/>
                      <a:pt x="805" y="9092"/>
                    </a:cubicBezTo>
                    <a:cubicBezTo>
                      <a:pt x="923" y="8890"/>
                      <a:pt x="967" y="8806"/>
                      <a:pt x="967" y="8806"/>
                    </a:cubicBezTo>
                    <a:lnTo>
                      <a:pt x="1040" y="8705"/>
                    </a:lnTo>
                    <a:cubicBezTo>
                      <a:pt x="1040" y="8705"/>
                      <a:pt x="1040" y="8571"/>
                      <a:pt x="1188" y="8604"/>
                    </a:cubicBezTo>
                    <a:cubicBezTo>
                      <a:pt x="1335" y="8637"/>
                      <a:pt x="1349" y="8604"/>
                      <a:pt x="1393" y="8671"/>
                    </a:cubicBezTo>
                    <a:cubicBezTo>
                      <a:pt x="1437" y="8739"/>
                      <a:pt x="1333" y="8906"/>
                      <a:pt x="1408" y="8924"/>
                    </a:cubicBezTo>
                    <a:cubicBezTo>
                      <a:pt x="1483" y="8940"/>
                      <a:pt x="1702" y="8823"/>
                      <a:pt x="1761" y="8840"/>
                    </a:cubicBezTo>
                    <a:cubicBezTo>
                      <a:pt x="1818" y="8856"/>
                      <a:pt x="1893" y="8872"/>
                      <a:pt x="1922" y="8991"/>
                    </a:cubicBezTo>
                    <a:cubicBezTo>
                      <a:pt x="1952" y="9108"/>
                      <a:pt x="1996" y="9276"/>
                      <a:pt x="2055" y="9310"/>
                    </a:cubicBezTo>
                    <a:cubicBezTo>
                      <a:pt x="2113" y="9344"/>
                      <a:pt x="2099" y="9493"/>
                      <a:pt x="2127" y="9595"/>
                    </a:cubicBezTo>
                    <a:cubicBezTo>
                      <a:pt x="2157" y="9696"/>
                      <a:pt x="2363" y="9763"/>
                      <a:pt x="2407" y="9763"/>
                    </a:cubicBezTo>
                    <a:cubicBezTo>
                      <a:pt x="2452" y="9763"/>
                      <a:pt x="2658" y="9796"/>
                      <a:pt x="2716" y="9829"/>
                    </a:cubicBezTo>
                    <a:cubicBezTo>
                      <a:pt x="2774" y="9863"/>
                      <a:pt x="2716" y="9982"/>
                      <a:pt x="2833" y="10015"/>
                    </a:cubicBezTo>
                    <a:cubicBezTo>
                      <a:pt x="2951" y="10049"/>
                      <a:pt x="2981" y="10317"/>
                      <a:pt x="2981" y="10317"/>
                    </a:cubicBezTo>
                    <a:cubicBezTo>
                      <a:pt x="2981" y="10317"/>
                      <a:pt x="3024" y="10552"/>
                      <a:pt x="2995" y="10620"/>
                    </a:cubicBezTo>
                    <a:cubicBezTo>
                      <a:pt x="2965" y="10686"/>
                      <a:pt x="2981" y="10804"/>
                      <a:pt x="3054" y="10821"/>
                    </a:cubicBezTo>
                    <a:cubicBezTo>
                      <a:pt x="3128" y="10838"/>
                      <a:pt x="3318" y="10872"/>
                      <a:pt x="3318" y="10872"/>
                    </a:cubicBezTo>
                    <a:cubicBezTo>
                      <a:pt x="3318" y="10872"/>
                      <a:pt x="3216" y="11039"/>
                      <a:pt x="3378" y="11107"/>
                    </a:cubicBezTo>
                    <a:cubicBezTo>
                      <a:pt x="3538" y="11173"/>
                      <a:pt x="3700" y="11240"/>
                      <a:pt x="3745" y="11274"/>
                    </a:cubicBezTo>
                    <a:cubicBezTo>
                      <a:pt x="3788" y="11307"/>
                      <a:pt x="3642" y="11459"/>
                      <a:pt x="3833" y="11443"/>
                    </a:cubicBezTo>
                    <a:cubicBezTo>
                      <a:pt x="4025" y="11425"/>
                      <a:pt x="4200" y="11392"/>
                      <a:pt x="4288" y="11475"/>
                    </a:cubicBezTo>
                    <a:cubicBezTo>
                      <a:pt x="4376" y="11560"/>
                      <a:pt x="4303" y="11677"/>
                      <a:pt x="4538" y="11829"/>
                    </a:cubicBezTo>
                    <a:cubicBezTo>
                      <a:pt x="4773" y="11980"/>
                      <a:pt x="4846" y="12030"/>
                      <a:pt x="4905" y="12063"/>
                    </a:cubicBezTo>
                    <a:cubicBezTo>
                      <a:pt x="4965" y="12097"/>
                      <a:pt x="5082" y="12079"/>
                      <a:pt x="5052" y="12282"/>
                    </a:cubicBezTo>
                    <a:cubicBezTo>
                      <a:pt x="5023" y="12483"/>
                      <a:pt x="4994" y="12617"/>
                      <a:pt x="4905" y="12701"/>
                    </a:cubicBezTo>
                    <a:cubicBezTo>
                      <a:pt x="4817" y="12785"/>
                      <a:pt x="4700" y="13054"/>
                      <a:pt x="4641" y="13137"/>
                    </a:cubicBezTo>
                    <a:cubicBezTo>
                      <a:pt x="4582" y="13222"/>
                      <a:pt x="4524" y="13373"/>
                      <a:pt x="4582" y="13507"/>
                    </a:cubicBezTo>
                    <a:cubicBezTo>
                      <a:pt x="4641" y="13641"/>
                      <a:pt x="4714" y="13792"/>
                      <a:pt x="4714" y="13877"/>
                    </a:cubicBezTo>
                    <a:cubicBezTo>
                      <a:pt x="4714" y="13960"/>
                      <a:pt x="4744" y="14212"/>
                      <a:pt x="4700" y="14313"/>
                    </a:cubicBezTo>
                    <a:cubicBezTo>
                      <a:pt x="4656" y="14415"/>
                      <a:pt x="4568" y="14599"/>
                      <a:pt x="4568" y="14599"/>
                    </a:cubicBezTo>
                    <a:cubicBezTo>
                      <a:pt x="4568" y="14599"/>
                      <a:pt x="4729" y="14750"/>
                      <a:pt x="4611" y="14884"/>
                    </a:cubicBezTo>
                    <a:cubicBezTo>
                      <a:pt x="4495" y="15018"/>
                      <a:pt x="4318" y="15169"/>
                      <a:pt x="4230" y="15202"/>
                    </a:cubicBezTo>
                    <a:cubicBezTo>
                      <a:pt x="4141" y="15237"/>
                      <a:pt x="3965" y="15421"/>
                      <a:pt x="3965" y="15421"/>
                    </a:cubicBezTo>
                    <a:cubicBezTo>
                      <a:pt x="3965" y="15421"/>
                      <a:pt x="3980" y="15841"/>
                      <a:pt x="3965" y="15925"/>
                    </a:cubicBezTo>
                    <a:cubicBezTo>
                      <a:pt x="3950" y="16008"/>
                      <a:pt x="3612" y="16680"/>
                      <a:pt x="3730" y="16832"/>
                    </a:cubicBezTo>
                    <a:cubicBezTo>
                      <a:pt x="3848" y="16983"/>
                      <a:pt x="3863" y="17151"/>
                      <a:pt x="3833" y="17252"/>
                    </a:cubicBezTo>
                    <a:cubicBezTo>
                      <a:pt x="3803" y="17351"/>
                      <a:pt x="3760" y="17335"/>
                      <a:pt x="3730" y="17419"/>
                    </a:cubicBezTo>
                    <a:cubicBezTo>
                      <a:pt x="3700" y="17504"/>
                      <a:pt x="3481" y="17436"/>
                      <a:pt x="3612" y="17672"/>
                    </a:cubicBezTo>
                    <a:cubicBezTo>
                      <a:pt x="3745" y="17906"/>
                      <a:pt x="3818" y="17957"/>
                      <a:pt x="3877" y="18091"/>
                    </a:cubicBezTo>
                    <a:cubicBezTo>
                      <a:pt x="3935" y="18224"/>
                      <a:pt x="3921" y="18276"/>
                      <a:pt x="4009" y="18410"/>
                    </a:cubicBezTo>
                    <a:cubicBezTo>
                      <a:pt x="4096" y="18544"/>
                      <a:pt x="4141" y="18678"/>
                      <a:pt x="4244" y="18780"/>
                    </a:cubicBezTo>
                    <a:cubicBezTo>
                      <a:pt x="4347" y="18880"/>
                      <a:pt x="4465" y="18947"/>
                      <a:pt x="4465" y="19064"/>
                    </a:cubicBezTo>
                    <a:cubicBezTo>
                      <a:pt x="4465" y="19181"/>
                      <a:pt x="4686" y="19450"/>
                      <a:pt x="4420" y="19249"/>
                    </a:cubicBezTo>
                    <a:cubicBezTo>
                      <a:pt x="4156" y="19047"/>
                      <a:pt x="4390" y="19233"/>
                      <a:pt x="4053" y="18913"/>
                    </a:cubicBezTo>
                    <a:cubicBezTo>
                      <a:pt x="3715" y="18594"/>
                      <a:pt x="3628" y="18728"/>
                      <a:pt x="3480" y="18528"/>
                    </a:cubicBezTo>
                    <a:cubicBezTo>
                      <a:pt x="3333" y="18326"/>
                      <a:pt x="3553" y="19031"/>
                      <a:pt x="3274" y="18192"/>
                    </a:cubicBezTo>
                    <a:cubicBezTo>
                      <a:pt x="2995" y="17351"/>
                      <a:pt x="2921" y="17452"/>
                      <a:pt x="2847" y="17268"/>
                    </a:cubicBezTo>
                    <a:cubicBezTo>
                      <a:pt x="2774" y="17083"/>
                      <a:pt x="2833" y="17285"/>
                      <a:pt x="2627" y="16865"/>
                    </a:cubicBezTo>
                    <a:cubicBezTo>
                      <a:pt x="2421" y="16445"/>
                      <a:pt x="2598" y="16715"/>
                      <a:pt x="2421" y="16445"/>
                    </a:cubicBezTo>
                    <a:cubicBezTo>
                      <a:pt x="2245" y="16177"/>
                      <a:pt x="2230" y="16546"/>
                      <a:pt x="2143" y="16059"/>
                    </a:cubicBezTo>
                    <a:cubicBezTo>
                      <a:pt x="2054" y="15573"/>
                      <a:pt x="2040" y="15891"/>
                      <a:pt x="1922" y="15337"/>
                    </a:cubicBezTo>
                    <a:cubicBezTo>
                      <a:pt x="1804" y="14783"/>
                      <a:pt x="2011" y="14766"/>
                      <a:pt x="1746" y="14497"/>
                    </a:cubicBezTo>
                    <a:cubicBezTo>
                      <a:pt x="1482" y="14229"/>
                      <a:pt x="1497" y="14364"/>
                      <a:pt x="1408" y="14179"/>
                    </a:cubicBezTo>
                    <a:cubicBezTo>
                      <a:pt x="1320" y="13994"/>
                      <a:pt x="1437" y="14162"/>
                      <a:pt x="1202" y="13693"/>
                    </a:cubicBezTo>
                    <a:cubicBezTo>
                      <a:pt x="967" y="13222"/>
                      <a:pt x="645" y="13037"/>
                      <a:pt x="659" y="12232"/>
                    </a:cubicBezTo>
                    <a:cubicBezTo>
                      <a:pt x="674" y="11425"/>
                      <a:pt x="674" y="11291"/>
                      <a:pt x="674" y="11291"/>
                    </a:cubicBezTo>
                    <a:cubicBezTo>
                      <a:pt x="674" y="11291"/>
                      <a:pt x="321" y="10971"/>
                      <a:pt x="439" y="10502"/>
                    </a:cubicBezTo>
                    <a:cubicBezTo>
                      <a:pt x="555" y="10032"/>
                      <a:pt x="600" y="10183"/>
                      <a:pt x="555" y="10032"/>
                    </a:cubicBezTo>
                    <a:cubicBezTo>
                      <a:pt x="512" y="9880"/>
                      <a:pt x="467" y="9914"/>
                      <a:pt x="350" y="9729"/>
                    </a:cubicBezTo>
                    <a:cubicBezTo>
                      <a:pt x="231" y="9545"/>
                      <a:pt x="218" y="9562"/>
                      <a:pt x="188" y="9444"/>
                    </a:cubicBezTo>
                    <a:cubicBezTo>
                      <a:pt x="159" y="9326"/>
                      <a:pt x="114" y="9074"/>
                      <a:pt x="114" y="9074"/>
                    </a:cubicBezTo>
                    <a:lnTo>
                      <a:pt x="26" y="9159"/>
                    </a:lnTo>
                    <a:cubicBezTo>
                      <a:pt x="26" y="9159"/>
                      <a:pt x="-914" y="19769"/>
                      <a:pt x="8343" y="21331"/>
                    </a:cubicBezTo>
                    <a:cubicBezTo>
                      <a:pt x="8343" y="21331"/>
                      <a:pt x="6205" y="20803"/>
                      <a:pt x="6028" y="20323"/>
                    </a:cubicBezTo>
                    <a:cubicBezTo>
                      <a:pt x="6028" y="20323"/>
                      <a:pt x="5985" y="19869"/>
                      <a:pt x="6073" y="19869"/>
                    </a:cubicBezTo>
                    <a:cubicBezTo>
                      <a:pt x="6161" y="19869"/>
                      <a:pt x="6294" y="19946"/>
                      <a:pt x="6426" y="19819"/>
                    </a:cubicBezTo>
                    <a:cubicBezTo>
                      <a:pt x="6558" y="19693"/>
                      <a:pt x="6713" y="19542"/>
                      <a:pt x="6713" y="19542"/>
                    </a:cubicBezTo>
                    <a:lnTo>
                      <a:pt x="6733" y="19744"/>
                    </a:lnTo>
                    <a:cubicBezTo>
                      <a:pt x="6733" y="19744"/>
                      <a:pt x="6602" y="19768"/>
                      <a:pt x="7020" y="19693"/>
                    </a:cubicBezTo>
                    <a:cubicBezTo>
                      <a:pt x="7439" y="19618"/>
                      <a:pt x="7439" y="19669"/>
                      <a:pt x="7594" y="19594"/>
                    </a:cubicBezTo>
                    <a:cubicBezTo>
                      <a:pt x="7749" y="19518"/>
                      <a:pt x="7925" y="19141"/>
                      <a:pt x="8012" y="19367"/>
                    </a:cubicBezTo>
                    <a:cubicBezTo>
                      <a:pt x="8101" y="19594"/>
                      <a:pt x="7902" y="19491"/>
                      <a:pt x="8101" y="19594"/>
                    </a:cubicBezTo>
                    <a:cubicBezTo>
                      <a:pt x="8298" y="19693"/>
                      <a:pt x="8674" y="19542"/>
                      <a:pt x="8674" y="19542"/>
                    </a:cubicBezTo>
                    <a:cubicBezTo>
                      <a:pt x="8674" y="19542"/>
                      <a:pt x="9313" y="19594"/>
                      <a:pt x="9379" y="19518"/>
                    </a:cubicBezTo>
                    <a:cubicBezTo>
                      <a:pt x="9445" y="19442"/>
                      <a:pt x="9445" y="19316"/>
                      <a:pt x="9555" y="19340"/>
                    </a:cubicBezTo>
                    <a:cubicBezTo>
                      <a:pt x="9665" y="19367"/>
                      <a:pt x="9732" y="19568"/>
                      <a:pt x="9732" y="19568"/>
                    </a:cubicBezTo>
                    <a:lnTo>
                      <a:pt x="9379" y="19795"/>
                    </a:lnTo>
                    <a:lnTo>
                      <a:pt x="9048" y="20072"/>
                    </a:lnTo>
                    <a:cubicBezTo>
                      <a:pt x="9048" y="20072"/>
                      <a:pt x="8894" y="20123"/>
                      <a:pt x="9026" y="20198"/>
                    </a:cubicBezTo>
                    <a:cubicBezTo>
                      <a:pt x="9159" y="20272"/>
                      <a:pt x="9225" y="20249"/>
                      <a:pt x="9379" y="20272"/>
                    </a:cubicBezTo>
                    <a:cubicBezTo>
                      <a:pt x="9533" y="20299"/>
                      <a:pt x="9908" y="20626"/>
                      <a:pt x="9996" y="20424"/>
                    </a:cubicBezTo>
                    <a:cubicBezTo>
                      <a:pt x="10084" y="20222"/>
                      <a:pt x="10106" y="20198"/>
                      <a:pt x="10172" y="20072"/>
                    </a:cubicBezTo>
                    <a:cubicBezTo>
                      <a:pt x="10238" y="19946"/>
                      <a:pt x="10217" y="19795"/>
                      <a:pt x="10372" y="19795"/>
                    </a:cubicBezTo>
                    <a:cubicBezTo>
                      <a:pt x="10524" y="19795"/>
                      <a:pt x="10679" y="19845"/>
                      <a:pt x="10679" y="19845"/>
                    </a:cubicBezTo>
                    <a:lnTo>
                      <a:pt x="10546" y="20172"/>
                    </a:lnTo>
                    <a:cubicBezTo>
                      <a:pt x="10546" y="20172"/>
                      <a:pt x="10811" y="20147"/>
                      <a:pt x="10922" y="20147"/>
                    </a:cubicBezTo>
                    <a:cubicBezTo>
                      <a:pt x="11032" y="20147"/>
                      <a:pt x="11054" y="20348"/>
                      <a:pt x="11208" y="20172"/>
                    </a:cubicBezTo>
                    <a:cubicBezTo>
                      <a:pt x="11362" y="19996"/>
                      <a:pt x="11385" y="19996"/>
                      <a:pt x="11539" y="19971"/>
                    </a:cubicBezTo>
                    <a:cubicBezTo>
                      <a:pt x="11692" y="19946"/>
                      <a:pt x="11913" y="19869"/>
                      <a:pt x="11980" y="19896"/>
                    </a:cubicBezTo>
                    <a:cubicBezTo>
                      <a:pt x="12046" y="19920"/>
                      <a:pt x="12178" y="19946"/>
                      <a:pt x="12244" y="19946"/>
                    </a:cubicBezTo>
                    <a:cubicBezTo>
                      <a:pt x="12311" y="19946"/>
                      <a:pt x="12641" y="20222"/>
                      <a:pt x="12707" y="20172"/>
                    </a:cubicBezTo>
                    <a:cubicBezTo>
                      <a:pt x="12773" y="20123"/>
                      <a:pt x="13170" y="20147"/>
                      <a:pt x="13170" y="20147"/>
                    </a:cubicBezTo>
                    <a:cubicBezTo>
                      <a:pt x="13170" y="20147"/>
                      <a:pt x="12090" y="21280"/>
                      <a:pt x="9799" y="21331"/>
                    </a:cubicBezTo>
                    <a:cubicBezTo>
                      <a:pt x="9799" y="21331"/>
                      <a:pt x="14925" y="21600"/>
                      <a:pt x="17805" y="15891"/>
                    </a:cubicBezTo>
                    <a:cubicBezTo>
                      <a:pt x="20686" y="10183"/>
                      <a:pt x="18688" y="2862"/>
                      <a:pt x="12104" y="310"/>
                    </a:cubicBezTo>
                    <a:cubicBezTo>
                      <a:pt x="12104" y="310"/>
                      <a:pt x="17026" y="2392"/>
                      <a:pt x="18327" y="7781"/>
                    </a:cubicBezTo>
                    <a:lnTo>
                      <a:pt x="18283" y="7883"/>
                    </a:lnTo>
                    <a:cubicBezTo>
                      <a:pt x="18151" y="7731"/>
                      <a:pt x="18151" y="7807"/>
                      <a:pt x="18042" y="7554"/>
                    </a:cubicBezTo>
                    <a:cubicBezTo>
                      <a:pt x="17931" y="7303"/>
                      <a:pt x="18019" y="7354"/>
                      <a:pt x="17931" y="7177"/>
                    </a:cubicBezTo>
                    <a:cubicBezTo>
                      <a:pt x="17843" y="7001"/>
                      <a:pt x="17865" y="7128"/>
                      <a:pt x="17755" y="6951"/>
                    </a:cubicBezTo>
                    <a:cubicBezTo>
                      <a:pt x="17645" y="6774"/>
                      <a:pt x="17622" y="6800"/>
                      <a:pt x="17534" y="6699"/>
                    </a:cubicBezTo>
                    <a:cubicBezTo>
                      <a:pt x="17446" y="6598"/>
                      <a:pt x="17358" y="6271"/>
                      <a:pt x="17292" y="6170"/>
                    </a:cubicBezTo>
                    <a:cubicBezTo>
                      <a:pt x="17225" y="6069"/>
                      <a:pt x="17026" y="6045"/>
                      <a:pt x="16939" y="6019"/>
                    </a:cubicBezTo>
                    <a:cubicBezTo>
                      <a:pt x="16851" y="5994"/>
                      <a:pt x="16895" y="5867"/>
                      <a:pt x="16851" y="5994"/>
                    </a:cubicBezTo>
                    <a:cubicBezTo>
                      <a:pt x="16807" y="6120"/>
                      <a:pt x="16983" y="6321"/>
                      <a:pt x="16983" y="6321"/>
                    </a:cubicBezTo>
                    <a:lnTo>
                      <a:pt x="16983" y="6724"/>
                    </a:lnTo>
                    <a:cubicBezTo>
                      <a:pt x="16983" y="6724"/>
                      <a:pt x="17115" y="7102"/>
                      <a:pt x="17115" y="7203"/>
                    </a:cubicBezTo>
                    <a:cubicBezTo>
                      <a:pt x="17115" y="7303"/>
                      <a:pt x="17006" y="7580"/>
                      <a:pt x="17006" y="7580"/>
                    </a:cubicBezTo>
                    <a:cubicBezTo>
                      <a:pt x="17006" y="7580"/>
                      <a:pt x="16962" y="7883"/>
                      <a:pt x="16873" y="7932"/>
                    </a:cubicBezTo>
                    <a:cubicBezTo>
                      <a:pt x="16786" y="7984"/>
                      <a:pt x="16278" y="8083"/>
                      <a:pt x="16278" y="8083"/>
                    </a:cubicBezTo>
                    <a:cubicBezTo>
                      <a:pt x="16278" y="8083"/>
                      <a:pt x="16123" y="7883"/>
                      <a:pt x="16035" y="7707"/>
                    </a:cubicBezTo>
                    <a:cubicBezTo>
                      <a:pt x="15947" y="7530"/>
                      <a:pt x="15661" y="7480"/>
                      <a:pt x="15617" y="7404"/>
                    </a:cubicBezTo>
                    <a:cubicBezTo>
                      <a:pt x="15573" y="7328"/>
                      <a:pt x="15682" y="7177"/>
                      <a:pt x="15549" y="6976"/>
                    </a:cubicBezTo>
                    <a:cubicBezTo>
                      <a:pt x="15418" y="6774"/>
                      <a:pt x="15549" y="6825"/>
                      <a:pt x="15374" y="6649"/>
                    </a:cubicBezTo>
                    <a:cubicBezTo>
                      <a:pt x="15197" y="6472"/>
                      <a:pt x="15197" y="6472"/>
                      <a:pt x="15197" y="6472"/>
                    </a:cubicBezTo>
                    <a:cubicBezTo>
                      <a:pt x="15197" y="6472"/>
                      <a:pt x="14801" y="6321"/>
                      <a:pt x="14933" y="6573"/>
                    </a:cubicBezTo>
                    <a:cubicBezTo>
                      <a:pt x="15065" y="6825"/>
                      <a:pt x="14912" y="7101"/>
                      <a:pt x="15021" y="7128"/>
                    </a:cubicBezTo>
                    <a:cubicBezTo>
                      <a:pt x="15132" y="7152"/>
                      <a:pt x="15197" y="7052"/>
                      <a:pt x="15286" y="7278"/>
                    </a:cubicBezTo>
                    <a:cubicBezTo>
                      <a:pt x="15374" y="7505"/>
                      <a:pt x="15396" y="7605"/>
                      <a:pt x="15462" y="7681"/>
                    </a:cubicBezTo>
                    <a:cubicBezTo>
                      <a:pt x="15528" y="7756"/>
                      <a:pt x="15549" y="8083"/>
                      <a:pt x="15638" y="8109"/>
                    </a:cubicBezTo>
                    <a:cubicBezTo>
                      <a:pt x="15727" y="8135"/>
                      <a:pt x="15970" y="8109"/>
                      <a:pt x="15947" y="8235"/>
                    </a:cubicBezTo>
                    <a:cubicBezTo>
                      <a:pt x="15925" y="8362"/>
                      <a:pt x="15793" y="8537"/>
                      <a:pt x="15947" y="8588"/>
                    </a:cubicBezTo>
                    <a:cubicBezTo>
                      <a:pt x="16101" y="8637"/>
                      <a:pt x="16122" y="8714"/>
                      <a:pt x="16211" y="8689"/>
                    </a:cubicBezTo>
                    <a:cubicBezTo>
                      <a:pt x="16300" y="8663"/>
                      <a:pt x="16255" y="8714"/>
                      <a:pt x="16410" y="8637"/>
                    </a:cubicBezTo>
                    <a:cubicBezTo>
                      <a:pt x="16563" y="8562"/>
                      <a:pt x="16741" y="8562"/>
                      <a:pt x="16741" y="8562"/>
                    </a:cubicBezTo>
                    <a:cubicBezTo>
                      <a:pt x="16741" y="8562"/>
                      <a:pt x="16939" y="8739"/>
                      <a:pt x="16939" y="8815"/>
                    </a:cubicBezTo>
                    <a:cubicBezTo>
                      <a:pt x="16939" y="8890"/>
                      <a:pt x="16873" y="9318"/>
                      <a:pt x="16873" y="9318"/>
                    </a:cubicBezTo>
                    <a:lnTo>
                      <a:pt x="16674" y="9747"/>
                    </a:lnTo>
                    <a:cubicBezTo>
                      <a:pt x="16674" y="9747"/>
                      <a:pt x="16696" y="10502"/>
                      <a:pt x="16586" y="10502"/>
                    </a:cubicBezTo>
                    <a:cubicBezTo>
                      <a:pt x="16476" y="10502"/>
                      <a:pt x="16344" y="10829"/>
                      <a:pt x="16278" y="10879"/>
                    </a:cubicBezTo>
                    <a:cubicBezTo>
                      <a:pt x="16211" y="10931"/>
                      <a:pt x="16189" y="11434"/>
                      <a:pt x="16189" y="11434"/>
                    </a:cubicBezTo>
                    <a:lnTo>
                      <a:pt x="15990" y="11711"/>
                    </a:lnTo>
                    <a:cubicBezTo>
                      <a:pt x="15990" y="11711"/>
                      <a:pt x="15970" y="12088"/>
                      <a:pt x="15990" y="12189"/>
                    </a:cubicBezTo>
                    <a:cubicBezTo>
                      <a:pt x="16013" y="12289"/>
                      <a:pt x="16057" y="12693"/>
                      <a:pt x="16013" y="12894"/>
                    </a:cubicBezTo>
                    <a:cubicBezTo>
                      <a:pt x="15970" y="13095"/>
                      <a:pt x="15727" y="13297"/>
                      <a:pt x="15727" y="13297"/>
                    </a:cubicBezTo>
                    <a:cubicBezTo>
                      <a:pt x="15727" y="13297"/>
                      <a:pt x="16057" y="13650"/>
                      <a:pt x="15881" y="13700"/>
                    </a:cubicBezTo>
                    <a:cubicBezTo>
                      <a:pt x="15704" y="13750"/>
                      <a:pt x="15528" y="14052"/>
                      <a:pt x="15484" y="14128"/>
                    </a:cubicBezTo>
                    <a:cubicBezTo>
                      <a:pt x="15439" y="14204"/>
                      <a:pt x="15462" y="14355"/>
                      <a:pt x="15352" y="14380"/>
                    </a:cubicBezTo>
                    <a:cubicBezTo>
                      <a:pt x="15242" y="14405"/>
                      <a:pt x="15044" y="14430"/>
                      <a:pt x="15044" y="14505"/>
                    </a:cubicBezTo>
                    <a:cubicBezTo>
                      <a:pt x="15044" y="14581"/>
                      <a:pt x="15044" y="14883"/>
                      <a:pt x="15044" y="14883"/>
                    </a:cubicBezTo>
                    <a:lnTo>
                      <a:pt x="14691" y="15463"/>
                    </a:lnTo>
                    <a:lnTo>
                      <a:pt x="14272" y="15866"/>
                    </a:lnTo>
                    <a:cubicBezTo>
                      <a:pt x="14272" y="15866"/>
                      <a:pt x="14316" y="16143"/>
                      <a:pt x="14183" y="16168"/>
                    </a:cubicBezTo>
                    <a:cubicBezTo>
                      <a:pt x="14053" y="16193"/>
                      <a:pt x="13611" y="16396"/>
                      <a:pt x="13545" y="16471"/>
                    </a:cubicBezTo>
                    <a:cubicBezTo>
                      <a:pt x="13479" y="16547"/>
                      <a:pt x="13148" y="16722"/>
                      <a:pt x="13038" y="16722"/>
                    </a:cubicBezTo>
                    <a:cubicBezTo>
                      <a:pt x="12928" y="16722"/>
                      <a:pt x="13104" y="17075"/>
                      <a:pt x="12928" y="16722"/>
                    </a:cubicBezTo>
                    <a:cubicBezTo>
                      <a:pt x="12750" y="16369"/>
                      <a:pt x="12883" y="16595"/>
                      <a:pt x="12729" y="16194"/>
                    </a:cubicBezTo>
                    <a:cubicBezTo>
                      <a:pt x="12574" y="15791"/>
                      <a:pt x="12574" y="16093"/>
                      <a:pt x="12574" y="15791"/>
                    </a:cubicBezTo>
                    <a:cubicBezTo>
                      <a:pt x="12574" y="15489"/>
                      <a:pt x="12596" y="15766"/>
                      <a:pt x="12574" y="15489"/>
                    </a:cubicBezTo>
                    <a:cubicBezTo>
                      <a:pt x="12553" y="15211"/>
                      <a:pt x="12641" y="15413"/>
                      <a:pt x="12508" y="15086"/>
                    </a:cubicBezTo>
                    <a:cubicBezTo>
                      <a:pt x="12376" y="14758"/>
                      <a:pt x="12398" y="14858"/>
                      <a:pt x="12222" y="14656"/>
                    </a:cubicBezTo>
                    <a:cubicBezTo>
                      <a:pt x="12046" y="14456"/>
                      <a:pt x="11913" y="14656"/>
                      <a:pt x="12024" y="14330"/>
                    </a:cubicBezTo>
                    <a:cubicBezTo>
                      <a:pt x="12134" y="14003"/>
                      <a:pt x="12068" y="14330"/>
                      <a:pt x="12134" y="14003"/>
                    </a:cubicBezTo>
                    <a:cubicBezTo>
                      <a:pt x="12200" y="13675"/>
                      <a:pt x="12111" y="13624"/>
                      <a:pt x="12289" y="13475"/>
                    </a:cubicBezTo>
                    <a:cubicBezTo>
                      <a:pt x="12464" y="13322"/>
                      <a:pt x="12619" y="13298"/>
                      <a:pt x="12596" y="13096"/>
                    </a:cubicBezTo>
                    <a:cubicBezTo>
                      <a:pt x="12574" y="12895"/>
                      <a:pt x="12574" y="12820"/>
                      <a:pt x="12531" y="12693"/>
                    </a:cubicBezTo>
                    <a:cubicBezTo>
                      <a:pt x="12486" y="12567"/>
                      <a:pt x="12311" y="12366"/>
                      <a:pt x="12289" y="12290"/>
                    </a:cubicBezTo>
                    <a:cubicBezTo>
                      <a:pt x="12266" y="12215"/>
                      <a:pt x="12266" y="12265"/>
                      <a:pt x="12134" y="12038"/>
                    </a:cubicBezTo>
                    <a:cubicBezTo>
                      <a:pt x="12002" y="11812"/>
                      <a:pt x="11913" y="11686"/>
                      <a:pt x="11913" y="11686"/>
                    </a:cubicBezTo>
                    <a:cubicBezTo>
                      <a:pt x="11913" y="11686"/>
                      <a:pt x="11869" y="11158"/>
                      <a:pt x="11869" y="10956"/>
                    </a:cubicBezTo>
                    <a:cubicBezTo>
                      <a:pt x="11869" y="10755"/>
                      <a:pt x="11802" y="11081"/>
                      <a:pt x="11869" y="10755"/>
                    </a:cubicBezTo>
                    <a:cubicBezTo>
                      <a:pt x="11935" y="10427"/>
                      <a:pt x="11958" y="10226"/>
                      <a:pt x="11958" y="10226"/>
                    </a:cubicBezTo>
                    <a:cubicBezTo>
                      <a:pt x="11958" y="10226"/>
                      <a:pt x="11627" y="9974"/>
                      <a:pt x="11496" y="9998"/>
                    </a:cubicBezTo>
                    <a:cubicBezTo>
                      <a:pt x="11362" y="10024"/>
                      <a:pt x="11385" y="10251"/>
                      <a:pt x="11186" y="10074"/>
                    </a:cubicBezTo>
                    <a:cubicBezTo>
                      <a:pt x="10989" y="9897"/>
                      <a:pt x="11031" y="9771"/>
                      <a:pt x="10965" y="9721"/>
                    </a:cubicBezTo>
                    <a:cubicBezTo>
                      <a:pt x="10899" y="9670"/>
                      <a:pt x="10767" y="9646"/>
                      <a:pt x="10656" y="9747"/>
                    </a:cubicBezTo>
                    <a:cubicBezTo>
                      <a:pt x="10546" y="9847"/>
                      <a:pt x="10305" y="9847"/>
                      <a:pt x="10106" y="9948"/>
                    </a:cubicBezTo>
                    <a:cubicBezTo>
                      <a:pt x="9908" y="10050"/>
                      <a:pt x="9842" y="10024"/>
                      <a:pt x="9577" y="10024"/>
                    </a:cubicBezTo>
                    <a:cubicBezTo>
                      <a:pt x="9312" y="10024"/>
                      <a:pt x="9004" y="10124"/>
                      <a:pt x="8806" y="9998"/>
                    </a:cubicBezTo>
                    <a:cubicBezTo>
                      <a:pt x="8608" y="9872"/>
                      <a:pt x="8585" y="10050"/>
                      <a:pt x="8498" y="9798"/>
                    </a:cubicBezTo>
                    <a:cubicBezTo>
                      <a:pt x="8409" y="9545"/>
                      <a:pt x="8498" y="9570"/>
                      <a:pt x="8298" y="9445"/>
                    </a:cubicBezTo>
                    <a:cubicBezTo>
                      <a:pt x="8101" y="9319"/>
                      <a:pt x="8056" y="9419"/>
                      <a:pt x="8034" y="9193"/>
                    </a:cubicBezTo>
                    <a:cubicBezTo>
                      <a:pt x="8012" y="8966"/>
                      <a:pt x="8122" y="9016"/>
                      <a:pt x="7968" y="8815"/>
                    </a:cubicBezTo>
                    <a:cubicBezTo>
                      <a:pt x="7813" y="8613"/>
                      <a:pt x="8056" y="8917"/>
                      <a:pt x="7813" y="8613"/>
                    </a:cubicBezTo>
                    <a:cubicBezTo>
                      <a:pt x="7572" y="8311"/>
                      <a:pt x="7483" y="8563"/>
                      <a:pt x="7572" y="8311"/>
                    </a:cubicBezTo>
                    <a:cubicBezTo>
                      <a:pt x="7658" y="8060"/>
                      <a:pt x="7726" y="8210"/>
                      <a:pt x="7726" y="7908"/>
                    </a:cubicBezTo>
                    <a:cubicBezTo>
                      <a:pt x="7726" y="7606"/>
                      <a:pt x="8122" y="8035"/>
                      <a:pt x="7880" y="7430"/>
                    </a:cubicBezTo>
                    <a:cubicBezTo>
                      <a:pt x="7638" y="6826"/>
                      <a:pt x="7595" y="6951"/>
                      <a:pt x="7814" y="6497"/>
                    </a:cubicBezTo>
                    <a:cubicBezTo>
                      <a:pt x="8034" y="6045"/>
                      <a:pt x="8321" y="5893"/>
                      <a:pt x="8366" y="5793"/>
                    </a:cubicBezTo>
                    <a:cubicBezTo>
                      <a:pt x="8410" y="5692"/>
                      <a:pt x="8498" y="5440"/>
                      <a:pt x="8585" y="5365"/>
                    </a:cubicBezTo>
                    <a:cubicBezTo>
                      <a:pt x="8674" y="5289"/>
                      <a:pt x="8608" y="5214"/>
                      <a:pt x="8806" y="5238"/>
                    </a:cubicBezTo>
                    <a:cubicBezTo>
                      <a:pt x="9005" y="5263"/>
                      <a:pt x="9225" y="5163"/>
                      <a:pt x="9357" y="5011"/>
                    </a:cubicBezTo>
                    <a:cubicBezTo>
                      <a:pt x="9489" y="4861"/>
                      <a:pt x="9666" y="4635"/>
                      <a:pt x="9754" y="4609"/>
                    </a:cubicBezTo>
                    <a:cubicBezTo>
                      <a:pt x="9842" y="4583"/>
                      <a:pt x="9799" y="4635"/>
                      <a:pt x="9996" y="4583"/>
                    </a:cubicBezTo>
                    <a:cubicBezTo>
                      <a:pt x="10195" y="4533"/>
                      <a:pt x="10238" y="4509"/>
                      <a:pt x="10372" y="4509"/>
                    </a:cubicBezTo>
                    <a:cubicBezTo>
                      <a:pt x="10503" y="4509"/>
                      <a:pt x="10238" y="4559"/>
                      <a:pt x="10613" y="4483"/>
                    </a:cubicBezTo>
                    <a:cubicBezTo>
                      <a:pt x="10990" y="4407"/>
                      <a:pt x="10900" y="4407"/>
                      <a:pt x="10990" y="4407"/>
                    </a:cubicBezTo>
                    <a:cubicBezTo>
                      <a:pt x="11076" y="4407"/>
                      <a:pt x="11032" y="4433"/>
                      <a:pt x="11186" y="4458"/>
                    </a:cubicBezTo>
                    <a:cubicBezTo>
                      <a:pt x="11340" y="4483"/>
                      <a:pt x="11319" y="4105"/>
                      <a:pt x="11340" y="4483"/>
                    </a:cubicBezTo>
                    <a:cubicBezTo>
                      <a:pt x="11362" y="4861"/>
                      <a:pt x="11208" y="5038"/>
                      <a:pt x="11473" y="5063"/>
                    </a:cubicBezTo>
                    <a:cubicBezTo>
                      <a:pt x="11738" y="5088"/>
                      <a:pt x="11473" y="5088"/>
                      <a:pt x="11738" y="5088"/>
                    </a:cubicBezTo>
                    <a:cubicBezTo>
                      <a:pt x="12002" y="5088"/>
                      <a:pt x="11936" y="5138"/>
                      <a:pt x="12068" y="5214"/>
                    </a:cubicBezTo>
                    <a:cubicBezTo>
                      <a:pt x="12201" y="5289"/>
                      <a:pt x="12266" y="5389"/>
                      <a:pt x="12465" y="5389"/>
                    </a:cubicBezTo>
                    <a:cubicBezTo>
                      <a:pt x="12663" y="5389"/>
                      <a:pt x="12376" y="5717"/>
                      <a:pt x="12663" y="5389"/>
                    </a:cubicBezTo>
                    <a:cubicBezTo>
                      <a:pt x="12949" y="5063"/>
                      <a:pt x="12442" y="5011"/>
                      <a:pt x="12949" y="5063"/>
                    </a:cubicBezTo>
                    <a:cubicBezTo>
                      <a:pt x="13456" y="5113"/>
                      <a:pt x="13523" y="5238"/>
                      <a:pt x="13611" y="5188"/>
                    </a:cubicBezTo>
                    <a:cubicBezTo>
                      <a:pt x="13699" y="5138"/>
                      <a:pt x="13721" y="5238"/>
                      <a:pt x="13942" y="5113"/>
                    </a:cubicBezTo>
                    <a:cubicBezTo>
                      <a:pt x="14162" y="4988"/>
                      <a:pt x="14183" y="4988"/>
                      <a:pt x="14272" y="5038"/>
                    </a:cubicBezTo>
                    <a:cubicBezTo>
                      <a:pt x="14361" y="5088"/>
                      <a:pt x="14361" y="5315"/>
                      <a:pt x="14449" y="5088"/>
                    </a:cubicBezTo>
                    <a:cubicBezTo>
                      <a:pt x="14537" y="4861"/>
                      <a:pt x="14713" y="4937"/>
                      <a:pt x="14449" y="4786"/>
                    </a:cubicBezTo>
                    <a:cubicBezTo>
                      <a:pt x="14183" y="4635"/>
                      <a:pt x="14096" y="4811"/>
                      <a:pt x="14053" y="4609"/>
                    </a:cubicBezTo>
                    <a:cubicBezTo>
                      <a:pt x="14007" y="4407"/>
                      <a:pt x="14272" y="4458"/>
                      <a:pt x="14007" y="4407"/>
                    </a:cubicBezTo>
                    <a:cubicBezTo>
                      <a:pt x="13743" y="4358"/>
                      <a:pt x="13786" y="4358"/>
                      <a:pt x="13589" y="4281"/>
                    </a:cubicBezTo>
                    <a:cubicBezTo>
                      <a:pt x="13390" y="4207"/>
                      <a:pt x="13192" y="4509"/>
                      <a:pt x="13126" y="4281"/>
                    </a:cubicBezTo>
                    <a:cubicBezTo>
                      <a:pt x="13060" y="4055"/>
                      <a:pt x="12686" y="4433"/>
                      <a:pt x="13060" y="4055"/>
                    </a:cubicBezTo>
                    <a:cubicBezTo>
                      <a:pt x="13434" y="3677"/>
                      <a:pt x="13280" y="3526"/>
                      <a:pt x="13523" y="3602"/>
                    </a:cubicBezTo>
                    <a:cubicBezTo>
                      <a:pt x="13765" y="3677"/>
                      <a:pt x="13699" y="3930"/>
                      <a:pt x="13852" y="3778"/>
                    </a:cubicBezTo>
                    <a:cubicBezTo>
                      <a:pt x="14007" y="3627"/>
                      <a:pt x="14294" y="3526"/>
                      <a:pt x="14007" y="3300"/>
                    </a:cubicBezTo>
                    <a:cubicBezTo>
                      <a:pt x="13720" y="3073"/>
                      <a:pt x="13919" y="3173"/>
                      <a:pt x="13632" y="3022"/>
                    </a:cubicBezTo>
                    <a:cubicBezTo>
                      <a:pt x="13346" y="2871"/>
                      <a:pt x="13082" y="3602"/>
                      <a:pt x="12949" y="3501"/>
                    </a:cubicBezTo>
                    <a:cubicBezTo>
                      <a:pt x="12817" y="3401"/>
                      <a:pt x="12750" y="3325"/>
                      <a:pt x="12663" y="3376"/>
                    </a:cubicBezTo>
                    <a:cubicBezTo>
                      <a:pt x="12574" y="3426"/>
                      <a:pt x="12574" y="3701"/>
                      <a:pt x="12553" y="3904"/>
                    </a:cubicBezTo>
                    <a:cubicBezTo>
                      <a:pt x="12532" y="4105"/>
                      <a:pt x="12707" y="4156"/>
                      <a:pt x="12420" y="4004"/>
                    </a:cubicBezTo>
                    <a:cubicBezTo>
                      <a:pt x="12134" y="3853"/>
                      <a:pt x="12729" y="3930"/>
                      <a:pt x="12090" y="3652"/>
                    </a:cubicBezTo>
                    <a:cubicBezTo>
                      <a:pt x="11451" y="3376"/>
                      <a:pt x="11230" y="3450"/>
                      <a:pt x="11142" y="3551"/>
                    </a:cubicBezTo>
                    <a:cubicBezTo>
                      <a:pt x="11054" y="3652"/>
                      <a:pt x="10922" y="3627"/>
                      <a:pt x="10856" y="3701"/>
                    </a:cubicBezTo>
                    <a:cubicBezTo>
                      <a:pt x="10789" y="3778"/>
                      <a:pt x="11054" y="3954"/>
                      <a:pt x="10789" y="3778"/>
                    </a:cubicBezTo>
                    <a:cubicBezTo>
                      <a:pt x="10524" y="3602"/>
                      <a:pt x="10260" y="3877"/>
                      <a:pt x="10260" y="3877"/>
                    </a:cubicBezTo>
                    <a:cubicBezTo>
                      <a:pt x="10260" y="3877"/>
                      <a:pt x="10172" y="3829"/>
                      <a:pt x="10062" y="3929"/>
                    </a:cubicBezTo>
                    <a:cubicBezTo>
                      <a:pt x="9952" y="4030"/>
                      <a:pt x="9732" y="4105"/>
                      <a:pt x="9599" y="4054"/>
                    </a:cubicBezTo>
                    <a:cubicBezTo>
                      <a:pt x="9466" y="4004"/>
                      <a:pt x="9181" y="4105"/>
                      <a:pt x="9423" y="3753"/>
                    </a:cubicBezTo>
                    <a:cubicBezTo>
                      <a:pt x="9665" y="3400"/>
                      <a:pt x="9488" y="3602"/>
                      <a:pt x="9863" y="3425"/>
                    </a:cubicBezTo>
                    <a:cubicBezTo>
                      <a:pt x="10238" y="3249"/>
                      <a:pt x="10789" y="3223"/>
                      <a:pt x="10305" y="3097"/>
                    </a:cubicBezTo>
                    <a:cubicBezTo>
                      <a:pt x="9820" y="2972"/>
                      <a:pt x="10569" y="2972"/>
                      <a:pt x="9930" y="2619"/>
                    </a:cubicBezTo>
                    <a:cubicBezTo>
                      <a:pt x="9291" y="2267"/>
                      <a:pt x="9269" y="2746"/>
                      <a:pt x="9291" y="2267"/>
                    </a:cubicBezTo>
                    <a:cubicBezTo>
                      <a:pt x="9312" y="1788"/>
                      <a:pt x="9246" y="1763"/>
                      <a:pt x="9115" y="1788"/>
                    </a:cubicBezTo>
                    <a:cubicBezTo>
                      <a:pt x="8982" y="1813"/>
                      <a:pt x="8585" y="1914"/>
                      <a:pt x="8431" y="1939"/>
                    </a:cubicBezTo>
                    <a:cubicBezTo>
                      <a:pt x="8277" y="1964"/>
                      <a:pt x="8453" y="2116"/>
                      <a:pt x="8167" y="1914"/>
                    </a:cubicBezTo>
                    <a:cubicBezTo>
                      <a:pt x="7879" y="1712"/>
                      <a:pt x="7770" y="2015"/>
                      <a:pt x="7879" y="1712"/>
                    </a:cubicBezTo>
                    <a:cubicBezTo>
                      <a:pt x="7991" y="1411"/>
                      <a:pt x="8012" y="1361"/>
                      <a:pt x="8188" y="1184"/>
                    </a:cubicBezTo>
                    <a:cubicBezTo>
                      <a:pt x="8365" y="1007"/>
                      <a:pt x="8321" y="353"/>
                      <a:pt x="8761" y="604"/>
                    </a:cubicBezTo>
                    <a:cubicBezTo>
                      <a:pt x="9203" y="856"/>
                      <a:pt x="9026" y="780"/>
                      <a:pt x="9379" y="806"/>
                    </a:cubicBezTo>
                    <a:cubicBezTo>
                      <a:pt x="9731" y="832"/>
                      <a:pt x="9886" y="755"/>
                      <a:pt x="9886" y="680"/>
                    </a:cubicBezTo>
                    <a:cubicBezTo>
                      <a:pt x="9886" y="604"/>
                      <a:pt x="9488" y="378"/>
                      <a:pt x="9488" y="378"/>
                    </a:cubicBezTo>
                    <a:cubicBezTo>
                      <a:pt x="9488" y="378"/>
                      <a:pt x="9357" y="428"/>
                      <a:pt x="9401" y="353"/>
                    </a:cubicBezTo>
                    <a:cubicBezTo>
                      <a:pt x="9445" y="277"/>
                      <a:pt x="9533" y="126"/>
                      <a:pt x="9533" y="126"/>
                    </a:cubicBezTo>
                    <a:lnTo>
                      <a:pt x="9401" y="1"/>
                    </a:lnTo>
                    <a:cubicBezTo>
                      <a:pt x="9402" y="0"/>
                      <a:pt x="8168" y="0"/>
                      <a:pt x="7859" y="74"/>
                    </a:cubicBezTo>
                    <a:close/>
                    <a:moveTo>
                      <a:pt x="7859" y="74"/>
                    </a:moveTo>
                  </a:path>
                </a:pathLst>
              </a:custGeom>
              <a:solidFill>
                <a:srgbClr val="9C7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37"/>
            <p:cNvGrpSpPr/>
            <p:nvPr/>
          </p:nvGrpSpPr>
          <p:grpSpPr bwMode="auto">
            <a:xfrm>
              <a:off x="5064" y="3424"/>
              <a:ext cx="650" cy="639"/>
              <a:chOff x="0" y="0"/>
              <a:chExt cx="650" cy="639"/>
            </a:xfrm>
            <a:grpFill/>
          </p:grpSpPr>
          <p:sp>
            <p:nvSpPr>
              <p:cNvPr id="62" name="AutoShape 35"/>
              <p:cNvSpPr/>
              <p:nvPr/>
            </p:nvSpPr>
            <p:spPr bwMode="auto">
              <a:xfrm>
                <a:off x="0" y="0"/>
                <a:ext cx="639" cy="6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0"/>
                    </a:moveTo>
                    <a:cubicBezTo>
                      <a:pt x="4835" y="0"/>
                      <a:pt x="0" y="4834"/>
                      <a:pt x="0" y="10800"/>
                    </a:cubicBezTo>
                    <a:cubicBezTo>
                      <a:pt x="0" y="16765"/>
                      <a:pt x="4835" y="21600"/>
                      <a:pt x="10799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799" y="0"/>
                    </a:cubicBezTo>
                    <a:close/>
                    <a:moveTo>
                      <a:pt x="10799" y="21102"/>
                    </a:moveTo>
                    <a:cubicBezTo>
                      <a:pt x="5111" y="21102"/>
                      <a:pt x="499" y="16489"/>
                      <a:pt x="499" y="10800"/>
                    </a:cubicBezTo>
                    <a:cubicBezTo>
                      <a:pt x="499" y="5110"/>
                      <a:pt x="5111" y="497"/>
                      <a:pt x="10799" y="497"/>
                    </a:cubicBezTo>
                    <a:cubicBezTo>
                      <a:pt x="16489" y="497"/>
                      <a:pt x="21101" y="5110"/>
                      <a:pt x="21101" y="10800"/>
                    </a:cubicBezTo>
                    <a:cubicBezTo>
                      <a:pt x="21101" y="16489"/>
                      <a:pt x="16489" y="21102"/>
                      <a:pt x="10799" y="21102"/>
                    </a:cubicBezTo>
                    <a:close/>
                    <a:moveTo>
                      <a:pt x="10799" y="2110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AutoShape 36"/>
              <p:cNvSpPr/>
              <p:nvPr/>
            </p:nvSpPr>
            <p:spPr bwMode="auto">
              <a:xfrm>
                <a:off x="16" y="8"/>
                <a:ext cx="634" cy="620"/>
              </a:xfrm>
              <a:custGeom>
                <a:avLst/>
                <a:gdLst/>
                <a:ahLst/>
                <a:cxnLst/>
                <a:rect l="0" t="0" r="r" b="b"/>
                <a:pathLst>
                  <a:path w="19089" h="21332">
                    <a:moveTo>
                      <a:pt x="7858" y="75"/>
                    </a:moveTo>
                    <a:cubicBezTo>
                      <a:pt x="7858" y="75"/>
                      <a:pt x="4618" y="554"/>
                      <a:pt x="2414" y="3449"/>
                    </a:cubicBezTo>
                    <a:cubicBezTo>
                      <a:pt x="2414" y="3449"/>
                      <a:pt x="4111" y="1435"/>
                      <a:pt x="5147" y="1435"/>
                    </a:cubicBezTo>
                    <a:lnTo>
                      <a:pt x="5379" y="1548"/>
                    </a:lnTo>
                    <a:cubicBezTo>
                      <a:pt x="5379" y="1548"/>
                      <a:pt x="5345" y="1649"/>
                      <a:pt x="5313" y="1686"/>
                    </a:cubicBezTo>
                    <a:cubicBezTo>
                      <a:pt x="5280" y="1725"/>
                      <a:pt x="5148" y="1926"/>
                      <a:pt x="5148" y="1976"/>
                    </a:cubicBezTo>
                    <a:cubicBezTo>
                      <a:pt x="5148" y="2027"/>
                      <a:pt x="5159" y="2190"/>
                      <a:pt x="5159" y="2190"/>
                    </a:cubicBezTo>
                    <a:lnTo>
                      <a:pt x="5081" y="2316"/>
                    </a:lnTo>
                    <a:cubicBezTo>
                      <a:pt x="5081" y="2316"/>
                      <a:pt x="5004" y="2354"/>
                      <a:pt x="4982" y="2393"/>
                    </a:cubicBezTo>
                    <a:cubicBezTo>
                      <a:pt x="4960" y="2431"/>
                      <a:pt x="4917" y="2443"/>
                      <a:pt x="4917" y="2531"/>
                    </a:cubicBezTo>
                    <a:cubicBezTo>
                      <a:pt x="4917" y="2618"/>
                      <a:pt x="4939" y="2732"/>
                      <a:pt x="4939" y="2732"/>
                    </a:cubicBezTo>
                    <a:lnTo>
                      <a:pt x="4949" y="2946"/>
                    </a:lnTo>
                    <a:lnTo>
                      <a:pt x="4894" y="3072"/>
                    </a:lnTo>
                    <a:lnTo>
                      <a:pt x="4751" y="3172"/>
                    </a:lnTo>
                    <a:cubicBezTo>
                      <a:pt x="4751" y="3172"/>
                      <a:pt x="4585" y="3211"/>
                      <a:pt x="4519" y="3172"/>
                    </a:cubicBezTo>
                    <a:cubicBezTo>
                      <a:pt x="4453" y="3135"/>
                      <a:pt x="4431" y="2984"/>
                      <a:pt x="4431" y="2984"/>
                    </a:cubicBezTo>
                    <a:lnTo>
                      <a:pt x="4619" y="2845"/>
                    </a:lnTo>
                    <a:cubicBezTo>
                      <a:pt x="4619" y="2845"/>
                      <a:pt x="4641" y="2807"/>
                      <a:pt x="4585" y="2770"/>
                    </a:cubicBezTo>
                    <a:cubicBezTo>
                      <a:pt x="4531" y="2732"/>
                      <a:pt x="4541" y="2605"/>
                      <a:pt x="4442" y="2631"/>
                    </a:cubicBezTo>
                    <a:cubicBezTo>
                      <a:pt x="4343" y="2656"/>
                      <a:pt x="4189" y="2807"/>
                      <a:pt x="4189" y="2807"/>
                    </a:cubicBezTo>
                    <a:lnTo>
                      <a:pt x="4024" y="2934"/>
                    </a:lnTo>
                    <a:cubicBezTo>
                      <a:pt x="4024" y="2934"/>
                      <a:pt x="3946" y="3160"/>
                      <a:pt x="3980" y="3160"/>
                    </a:cubicBezTo>
                    <a:cubicBezTo>
                      <a:pt x="4012" y="3160"/>
                      <a:pt x="4101" y="3223"/>
                      <a:pt x="4101" y="3223"/>
                    </a:cubicBezTo>
                    <a:cubicBezTo>
                      <a:pt x="4101" y="3223"/>
                      <a:pt x="4122" y="3285"/>
                      <a:pt x="4122" y="3348"/>
                    </a:cubicBezTo>
                    <a:cubicBezTo>
                      <a:pt x="4122" y="3411"/>
                      <a:pt x="4068" y="3538"/>
                      <a:pt x="4068" y="3538"/>
                    </a:cubicBezTo>
                    <a:cubicBezTo>
                      <a:pt x="4068" y="3538"/>
                      <a:pt x="4034" y="3601"/>
                      <a:pt x="3924" y="3576"/>
                    </a:cubicBezTo>
                    <a:cubicBezTo>
                      <a:pt x="3814" y="3550"/>
                      <a:pt x="3714" y="3525"/>
                      <a:pt x="3648" y="3501"/>
                    </a:cubicBezTo>
                    <a:cubicBezTo>
                      <a:pt x="3583" y="3476"/>
                      <a:pt x="3516" y="3438"/>
                      <a:pt x="3451" y="3462"/>
                    </a:cubicBezTo>
                    <a:cubicBezTo>
                      <a:pt x="3385" y="3487"/>
                      <a:pt x="3362" y="3513"/>
                      <a:pt x="3351" y="3550"/>
                    </a:cubicBezTo>
                    <a:cubicBezTo>
                      <a:pt x="3339" y="3588"/>
                      <a:pt x="3108" y="3738"/>
                      <a:pt x="3108" y="3738"/>
                    </a:cubicBezTo>
                    <a:cubicBezTo>
                      <a:pt x="3108" y="3738"/>
                      <a:pt x="3031" y="3777"/>
                      <a:pt x="3031" y="3828"/>
                    </a:cubicBezTo>
                    <a:cubicBezTo>
                      <a:pt x="3031" y="3877"/>
                      <a:pt x="2965" y="4067"/>
                      <a:pt x="2965" y="4067"/>
                    </a:cubicBezTo>
                    <a:cubicBezTo>
                      <a:pt x="2965" y="4067"/>
                      <a:pt x="2889" y="4154"/>
                      <a:pt x="2745" y="4193"/>
                    </a:cubicBezTo>
                    <a:cubicBezTo>
                      <a:pt x="2602" y="4231"/>
                      <a:pt x="2568" y="4281"/>
                      <a:pt x="2568" y="4281"/>
                    </a:cubicBezTo>
                    <a:lnTo>
                      <a:pt x="2492" y="4469"/>
                    </a:lnTo>
                    <a:cubicBezTo>
                      <a:pt x="2492" y="4469"/>
                      <a:pt x="2381" y="4558"/>
                      <a:pt x="2304" y="4671"/>
                    </a:cubicBezTo>
                    <a:cubicBezTo>
                      <a:pt x="2228" y="4784"/>
                      <a:pt x="1996" y="4972"/>
                      <a:pt x="1963" y="4986"/>
                    </a:cubicBezTo>
                    <a:cubicBezTo>
                      <a:pt x="1930" y="4998"/>
                      <a:pt x="1842" y="5112"/>
                      <a:pt x="1808" y="5212"/>
                    </a:cubicBezTo>
                    <a:cubicBezTo>
                      <a:pt x="1776" y="5314"/>
                      <a:pt x="1786" y="5465"/>
                      <a:pt x="1754" y="5514"/>
                    </a:cubicBezTo>
                    <a:cubicBezTo>
                      <a:pt x="1720" y="5565"/>
                      <a:pt x="1677" y="5704"/>
                      <a:pt x="1664" y="5805"/>
                    </a:cubicBezTo>
                    <a:cubicBezTo>
                      <a:pt x="1655" y="5905"/>
                      <a:pt x="1599" y="6031"/>
                      <a:pt x="1555" y="6068"/>
                    </a:cubicBezTo>
                    <a:cubicBezTo>
                      <a:pt x="1511" y="6108"/>
                      <a:pt x="1444" y="6183"/>
                      <a:pt x="1412" y="6195"/>
                    </a:cubicBezTo>
                    <a:cubicBezTo>
                      <a:pt x="1378" y="6207"/>
                      <a:pt x="1180" y="6283"/>
                      <a:pt x="1114" y="6333"/>
                    </a:cubicBezTo>
                    <a:cubicBezTo>
                      <a:pt x="1048" y="6384"/>
                      <a:pt x="1015" y="6510"/>
                      <a:pt x="1015" y="6548"/>
                    </a:cubicBezTo>
                    <a:cubicBezTo>
                      <a:pt x="1015" y="6586"/>
                      <a:pt x="1114" y="6674"/>
                      <a:pt x="1148" y="6674"/>
                    </a:cubicBezTo>
                    <a:cubicBezTo>
                      <a:pt x="1180" y="6674"/>
                      <a:pt x="1280" y="6711"/>
                      <a:pt x="1280" y="6711"/>
                    </a:cubicBezTo>
                    <a:cubicBezTo>
                      <a:pt x="1280" y="6711"/>
                      <a:pt x="1290" y="6913"/>
                      <a:pt x="1290" y="6950"/>
                    </a:cubicBezTo>
                    <a:cubicBezTo>
                      <a:pt x="1290" y="6988"/>
                      <a:pt x="1225" y="7177"/>
                      <a:pt x="1290" y="7177"/>
                    </a:cubicBezTo>
                    <a:cubicBezTo>
                      <a:pt x="1357" y="7177"/>
                      <a:pt x="1457" y="7203"/>
                      <a:pt x="1457" y="7203"/>
                    </a:cubicBezTo>
                    <a:lnTo>
                      <a:pt x="1632" y="7254"/>
                    </a:lnTo>
                    <a:lnTo>
                      <a:pt x="1786" y="7366"/>
                    </a:lnTo>
                    <a:lnTo>
                      <a:pt x="1875" y="7441"/>
                    </a:lnTo>
                    <a:cubicBezTo>
                      <a:pt x="1875" y="7441"/>
                      <a:pt x="1853" y="7554"/>
                      <a:pt x="1831" y="7594"/>
                    </a:cubicBezTo>
                    <a:cubicBezTo>
                      <a:pt x="1808" y="7631"/>
                      <a:pt x="1764" y="7719"/>
                      <a:pt x="1732" y="7707"/>
                    </a:cubicBezTo>
                    <a:cubicBezTo>
                      <a:pt x="1698" y="7693"/>
                      <a:pt x="1709" y="7693"/>
                      <a:pt x="1677" y="7605"/>
                    </a:cubicBezTo>
                    <a:cubicBezTo>
                      <a:pt x="1643" y="7518"/>
                      <a:pt x="1655" y="7480"/>
                      <a:pt x="1577" y="7454"/>
                    </a:cubicBezTo>
                    <a:cubicBezTo>
                      <a:pt x="1500" y="7430"/>
                      <a:pt x="1423" y="7518"/>
                      <a:pt x="1389" y="7493"/>
                    </a:cubicBezTo>
                    <a:cubicBezTo>
                      <a:pt x="1357" y="7467"/>
                      <a:pt x="1302" y="7467"/>
                      <a:pt x="1246" y="7404"/>
                    </a:cubicBezTo>
                    <a:cubicBezTo>
                      <a:pt x="1191" y="7341"/>
                      <a:pt x="1180" y="7455"/>
                      <a:pt x="1191" y="7341"/>
                    </a:cubicBezTo>
                    <a:cubicBezTo>
                      <a:pt x="1202" y="7228"/>
                      <a:pt x="1246" y="7177"/>
                      <a:pt x="1224" y="7128"/>
                    </a:cubicBezTo>
                    <a:cubicBezTo>
                      <a:pt x="1202" y="7077"/>
                      <a:pt x="1136" y="6964"/>
                      <a:pt x="1091" y="6964"/>
                    </a:cubicBezTo>
                    <a:cubicBezTo>
                      <a:pt x="1048" y="6964"/>
                      <a:pt x="1113" y="7064"/>
                      <a:pt x="1048" y="6964"/>
                    </a:cubicBezTo>
                    <a:cubicBezTo>
                      <a:pt x="981" y="6863"/>
                      <a:pt x="938" y="6826"/>
                      <a:pt x="904" y="6839"/>
                    </a:cubicBezTo>
                    <a:cubicBezTo>
                      <a:pt x="871" y="6850"/>
                      <a:pt x="828" y="6863"/>
                      <a:pt x="828" y="6800"/>
                    </a:cubicBezTo>
                    <a:cubicBezTo>
                      <a:pt x="828" y="6737"/>
                      <a:pt x="860" y="6611"/>
                      <a:pt x="860" y="6549"/>
                    </a:cubicBezTo>
                    <a:cubicBezTo>
                      <a:pt x="860" y="6485"/>
                      <a:pt x="893" y="6384"/>
                      <a:pt x="893" y="6333"/>
                    </a:cubicBezTo>
                    <a:cubicBezTo>
                      <a:pt x="893" y="6284"/>
                      <a:pt x="939" y="5980"/>
                      <a:pt x="939" y="5980"/>
                    </a:cubicBezTo>
                    <a:cubicBezTo>
                      <a:pt x="939" y="5980"/>
                      <a:pt x="645" y="6641"/>
                      <a:pt x="541" y="7144"/>
                    </a:cubicBezTo>
                    <a:cubicBezTo>
                      <a:pt x="541" y="7144"/>
                      <a:pt x="659" y="7127"/>
                      <a:pt x="659" y="7211"/>
                    </a:cubicBezTo>
                    <a:cubicBezTo>
                      <a:pt x="659" y="7296"/>
                      <a:pt x="688" y="7378"/>
                      <a:pt x="673" y="7462"/>
                    </a:cubicBezTo>
                    <a:cubicBezTo>
                      <a:pt x="659" y="7548"/>
                      <a:pt x="659" y="7530"/>
                      <a:pt x="659" y="7799"/>
                    </a:cubicBezTo>
                    <a:cubicBezTo>
                      <a:pt x="659" y="8067"/>
                      <a:pt x="718" y="8135"/>
                      <a:pt x="688" y="8219"/>
                    </a:cubicBezTo>
                    <a:cubicBezTo>
                      <a:pt x="659" y="8302"/>
                      <a:pt x="615" y="8419"/>
                      <a:pt x="600" y="8520"/>
                    </a:cubicBezTo>
                    <a:cubicBezTo>
                      <a:pt x="585" y="8621"/>
                      <a:pt x="659" y="8872"/>
                      <a:pt x="688" y="8924"/>
                    </a:cubicBezTo>
                    <a:cubicBezTo>
                      <a:pt x="718" y="8974"/>
                      <a:pt x="718" y="8991"/>
                      <a:pt x="761" y="9041"/>
                    </a:cubicBezTo>
                    <a:cubicBezTo>
                      <a:pt x="805" y="9091"/>
                      <a:pt x="688" y="9293"/>
                      <a:pt x="805" y="9091"/>
                    </a:cubicBezTo>
                    <a:cubicBezTo>
                      <a:pt x="923" y="8890"/>
                      <a:pt x="966" y="8806"/>
                      <a:pt x="966" y="8806"/>
                    </a:cubicBezTo>
                    <a:lnTo>
                      <a:pt x="1040" y="8706"/>
                    </a:lnTo>
                    <a:cubicBezTo>
                      <a:pt x="1040" y="8706"/>
                      <a:pt x="1040" y="8571"/>
                      <a:pt x="1188" y="8604"/>
                    </a:cubicBezTo>
                    <a:cubicBezTo>
                      <a:pt x="1335" y="8637"/>
                      <a:pt x="1349" y="8604"/>
                      <a:pt x="1393" y="8671"/>
                    </a:cubicBezTo>
                    <a:cubicBezTo>
                      <a:pt x="1438" y="8739"/>
                      <a:pt x="1334" y="8906"/>
                      <a:pt x="1408" y="8924"/>
                    </a:cubicBezTo>
                    <a:cubicBezTo>
                      <a:pt x="1482" y="8940"/>
                      <a:pt x="1702" y="8823"/>
                      <a:pt x="1761" y="8841"/>
                    </a:cubicBezTo>
                    <a:cubicBezTo>
                      <a:pt x="1818" y="8857"/>
                      <a:pt x="1893" y="8872"/>
                      <a:pt x="1922" y="8991"/>
                    </a:cubicBezTo>
                    <a:cubicBezTo>
                      <a:pt x="1952" y="9109"/>
                      <a:pt x="1996" y="9276"/>
                      <a:pt x="2055" y="9310"/>
                    </a:cubicBezTo>
                    <a:cubicBezTo>
                      <a:pt x="2114" y="9344"/>
                      <a:pt x="2100" y="9494"/>
                      <a:pt x="2127" y="9595"/>
                    </a:cubicBezTo>
                    <a:cubicBezTo>
                      <a:pt x="2157" y="9696"/>
                      <a:pt x="2363" y="9763"/>
                      <a:pt x="2407" y="9763"/>
                    </a:cubicBezTo>
                    <a:cubicBezTo>
                      <a:pt x="2452" y="9763"/>
                      <a:pt x="2658" y="9796"/>
                      <a:pt x="2716" y="9829"/>
                    </a:cubicBezTo>
                    <a:cubicBezTo>
                      <a:pt x="2775" y="9863"/>
                      <a:pt x="2716" y="9982"/>
                      <a:pt x="2833" y="10016"/>
                    </a:cubicBezTo>
                    <a:cubicBezTo>
                      <a:pt x="2951" y="10049"/>
                      <a:pt x="2981" y="10317"/>
                      <a:pt x="2981" y="10317"/>
                    </a:cubicBezTo>
                    <a:cubicBezTo>
                      <a:pt x="2981" y="10317"/>
                      <a:pt x="3024" y="10552"/>
                      <a:pt x="2995" y="10620"/>
                    </a:cubicBezTo>
                    <a:cubicBezTo>
                      <a:pt x="2965" y="10686"/>
                      <a:pt x="2981" y="10804"/>
                      <a:pt x="3054" y="10820"/>
                    </a:cubicBezTo>
                    <a:cubicBezTo>
                      <a:pt x="3128" y="10838"/>
                      <a:pt x="3318" y="10872"/>
                      <a:pt x="3318" y="10872"/>
                    </a:cubicBezTo>
                    <a:cubicBezTo>
                      <a:pt x="3318" y="10872"/>
                      <a:pt x="3215" y="11038"/>
                      <a:pt x="3377" y="11107"/>
                    </a:cubicBezTo>
                    <a:cubicBezTo>
                      <a:pt x="3538" y="11173"/>
                      <a:pt x="3700" y="11240"/>
                      <a:pt x="3745" y="11274"/>
                    </a:cubicBezTo>
                    <a:cubicBezTo>
                      <a:pt x="3788" y="11307"/>
                      <a:pt x="3642" y="11459"/>
                      <a:pt x="3833" y="11442"/>
                    </a:cubicBezTo>
                    <a:cubicBezTo>
                      <a:pt x="4024" y="11425"/>
                      <a:pt x="4200" y="11391"/>
                      <a:pt x="4288" y="11475"/>
                    </a:cubicBezTo>
                    <a:cubicBezTo>
                      <a:pt x="4376" y="11559"/>
                      <a:pt x="4303" y="11677"/>
                      <a:pt x="4538" y="11828"/>
                    </a:cubicBezTo>
                    <a:cubicBezTo>
                      <a:pt x="4773" y="11979"/>
                      <a:pt x="4846" y="12029"/>
                      <a:pt x="4904" y="12063"/>
                    </a:cubicBezTo>
                    <a:cubicBezTo>
                      <a:pt x="4964" y="12096"/>
                      <a:pt x="5081" y="12078"/>
                      <a:pt x="5051" y="12282"/>
                    </a:cubicBezTo>
                    <a:cubicBezTo>
                      <a:pt x="5022" y="12482"/>
                      <a:pt x="4994" y="12617"/>
                      <a:pt x="4904" y="12701"/>
                    </a:cubicBezTo>
                    <a:cubicBezTo>
                      <a:pt x="4817" y="12784"/>
                      <a:pt x="4699" y="13053"/>
                      <a:pt x="4641" y="13137"/>
                    </a:cubicBezTo>
                    <a:cubicBezTo>
                      <a:pt x="4582" y="13222"/>
                      <a:pt x="4524" y="13372"/>
                      <a:pt x="4582" y="13506"/>
                    </a:cubicBezTo>
                    <a:cubicBezTo>
                      <a:pt x="4641" y="13640"/>
                      <a:pt x="4713" y="13792"/>
                      <a:pt x="4713" y="13876"/>
                    </a:cubicBezTo>
                    <a:cubicBezTo>
                      <a:pt x="4713" y="13960"/>
                      <a:pt x="4744" y="14212"/>
                      <a:pt x="4699" y="14313"/>
                    </a:cubicBezTo>
                    <a:cubicBezTo>
                      <a:pt x="4655" y="14414"/>
                      <a:pt x="4567" y="14598"/>
                      <a:pt x="4567" y="14598"/>
                    </a:cubicBezTo>
                    <a:cubicBezTo>
                      <a:pt x="4567" y="14598"/>
                      <a:pt x="4729" y="14749"/>
                      <a:pt x="4611" y="14884"/>
                    </a:cubicBezTo>
                    <a:cubicBezTo>
                      <a:pt x="4494" y="15017"/>
                      <a:pt x="4317" y="15168"/>
                      <a:pt x="4229" y="15201"/>
                    </a:cubicBezTo>
                    <a:cubicBezTo>
                      <a:pt x="4140" y="15237"/>
                      <a:pt x="3964" y="15421"/>
                      <a:pt x="3964" y="15421"/>
                    </a:cubicBezTo>
                    <a:cubicBezTo>
                      <a:pt x="3964" y="15421"/>
                      <a:pt x="3980" y="15841"/>
                      <a:pt x="3964" y="15925"/>
                    </a:cubicBezTo>
                    <a:cubicBezTo>
                      <a:pt x="3950" y="16008"/>
                      <a:pt x="3611" y="16679"/>
                      <a:pt x="3729" y="16832"/>
                    </a:cubicBezTo>
                    <a:cubicBezTo>
                      <a:pt x="3847" y="16983"/>
                      <a:pt x="3861" y="17151"/>
                      <a:pt x="3832" y="17251"/>
                    </a:cubicBezTo>
                    <a:cubicBezTo>
                      <a:pt x="3803" y="17351"/>
                      <a:pt x="3759" y="17335"/>
                      <a:pt x="3729" y="17419"/>
                    </a:cubicBezTo>
                    <a:cubicBezTo>
                      <a:pt x="3699" y="17504"/>
                      <a:pt x="3480" y="17436"/>
                      <a:pt x="3611" y="17671"/>
                    </a:cubicBezTo>
                    <a:cubicBezTo>
                      <a:pt x="3744" y="17905"/>
                      <a:pt x="3817" y="17956"/>
                      <a:pt x="3877" y="18091"/>
                    </a:cubicBezTo>
                    <a:cubicBezTo>
                      <a:pt x="3935" y="18223"/>
                      <a:pt x="3921" y="18275"/>
                      <a:pt x="4009" y="18409"/>
                    </a:cubicBezTo>
                    <a:cubicBezTo>
                      <a:pt x="4095" y="18543"/>
                      <a:pt x="4140" y="18677"/>
                      <a:pt x="4244" y="18779"/>
                    </a:cubicBezTo>
                    <a:cubicBezTo>
                      <a:pt x="4347" y="18879"/>
                      <a:pt x="4465" y="18946"/>
                      <a:pt x="4465" y="19063"/>
                    </a:cubicBezTo>
                    <a:cubicBezTo>
                      <a:pt x="4465" y="19181"/>
                      <a:pt x="4685" y="19449"/>
                      <a:pt x="4420" y="19249"/>
                    </a:cubicBezTo>
                    <a:cubicBezTo>
                      <a:pt x="4155" y="19046"/>
                      <a:pt x="4390" y="19232"/>
                      <a:pt x="4052" y="18913"/>
                    </a:cubicBezTo>
                    <a:cubicBezTo>
                      <a:pt x="3715" y="18594"/>
                      <a:pt x="3627" y="18727"/>
                      <a:pt x="3480" y="18527"/>
                    </a:cubicBezTo>
                    <a:cubicBezTo>
                      <a:pt x="3332" y="18325"/>
                      <a:pt x="3553" y="19030"/>
                      <a:pt x="3273" y="18191"/>
                    </a:cubicBezTo>
                    <a:cubicBezTo>
                      <a:pt x="2995" y="17350"/>
                      <a:pt x="2921" y="17452"/>
                      <a:pt x="2847" y="17267"/>
                    </a:cubicBezTo>
                    <a:cubicBezTo>
                      <a:pt x="2774" y="17082"/>
                      <a:pt x="2832" y="17284"/>
                      <a:pt x="2627" y="16864"/>
                    </a:cubicBezTo>
                    <a:cubicBezTo>
                      <a:pt x="2421" y="16444"/>
                      <a:pt x="2599" y="16714"/>
                      <a:pt x="2421" y="16444"/>
                    </a:cubicBezTo>
                    <a:cubicBezTo>
                      <a:pt x="2245" y="16176"/>
                      <a:pt x="2230" y="16545"/>
                      <a:pt x="2142" y="16058"/>
                    </a:cubicBezTo>
                    <a:cubicBezTo>
                      <a:pt x="2055" y="15572"/>
                      <a:pt x="2040" y="15890"/>
                      <a:pt x="1922" y="15337"/>
                    </a:cubicBezTo>
                    <a:cubicBezTo>
                      <a:pt x="1805" y="14783"/>
                      <a:pt x="2011" y="14766"/>
                      <a:pt x="1746" y="14497"/>
                    </a:cubicBezTo>
                    <a:cubicBezTo>
                      <a:pt x="1482" y="14228"/>
                      <a:pt x="1497" y="14363"/>
                      <a:pt x="1408" y="14178"/>
                    </a:cubicBezTo>
                    <a:cubicBezTo>
                      <a:pt x="1320" y="13993"/>
                      <a:pt x="1438" y="14161"/>
                      <a:pt x="1202" y="13692"/>
                    </a:cubicBezTo>
                    <a:cubicBezTo>
                      <a:pt x="967" y="13222"/>
                      <a:pt x="645" y="13037"/>
                      <a:pt x="659" y="12231"/>
                    </a:cubicBezTo>
                    <a:cubicBezTo>
                      <a:pt x="674" y="11425"/>
                      <a:pt x="674" y="11291"/>
                      <a:pt x="674" y="11291"/>
                    </a:cubicBezTo>
                    <a:cubicBezTo>
                      <a:pt x="674" y="11291"/>
                      <a:pt x="322" y="10971"/>
                      <a:pt x="439" y="10502"/>
                    </a:cubicBezTo>
                    <a:cubicBezTo>
                      <a:pt x="556" y="10031"/>
                      <a:pt x="600" y="10183"/>
                      <a:pt x="556" y="10031"/>
                    </a:cubicBezTo>
                    <a:cubicBezTo>
                      <a:pt x="512" y="9880"/>
                      <a:pt x="468" y="9913"/>
                      <a:pt x="350" y="9728"/>
                    </a:cubicBezTo>
                    <a:cubicBezTo>
                      <a:pt x="231" y="9545"/>
                      <a:pt x="218" y="9561"/>
                      <a:pt x="189" y="9444"/>
                    </a:cubicBezTo>
                    <a:cubicBezTo>
                      <a:pt x="159" y="9326"/>
                      <a:pt x="115" y="9073"/>
                      <a:pt x="115" y="9073"/>
                    </a:cubicBezTo>
                    <a:lnTo>
                      <a:pt x="26" y="9158"/>
                    </a:lnTo>
                    <a:cubicBezTo>
                      <a:pt x="26" y="9158"/>
                      <a:pt x="-914" y="19768"/>
                      <a:pt x="8342" y="21330"/>
                    </a:cubicBezTo>
                    <a:cubicBezTo>
                      <a:pt x="8342" y="21330"/>
                      <a:pt x="6205" y="20802"/>
                      <a:pt x="6028" y="20322"/>
                    </a:cubicBezTo>
                    <a:cubicBezTo>
                      <a:pt x="6028" y="20322"/>
                      <a:pt x="5985" y="19869"/>
                      <a:pt x="6073" y="19869"/>
                    </a:cubicBezTo>
                    <a:cubicBezTo>
                      <a:pt x="6161" y="19869"/>
                      <a:pt x="6294" y="19945"/>
                      <a:pt x="6426" y="19819"/>
                    </a:cubicBezTo>
                    <a:cubicBezTo>
                      <a:pt x="6559" y="19693"/>
                      <a:pt x="6713" y="19542"/>
                      <a:pt x="6713" y="19542"/>
                    </a:cubicBezTo>
                    <a:lnTo>
                      <a:pt x="6734" y="19743"/>
                    </a:lnTo>
                    <a:cubicBezTo>
                      <a:pt x="6734" y="19743"/>
                      <a:pt x="6602" y="19768"/>
                      <a:pt x="7020" y="19692"/>
                    </a:cubicBezTo>
                    <a:cubicBezTo>
                      <a:pt x="7439" y="19617"/>
                      <a:pt x="7439" y="19668"/>
                      <a:pt x="7594" y="19593"/>
                    </a:cubicBezTo>
                    <a:cubicBezTo>
                      <a:pt x="7748" y="19516"/>
                      <a:pt x="7925" y="19139"/>
                      <a:pt x="8012" y="19366"/>
                    </a:cubicBezTo>
                    <a:cubicBezTo>
                      <a:pt x="8100" y="19593"/>
                      <a:pt x="7902" y="19491"/>
                      <a:pt x="8100" y="19593"/>
                    </a:cubicBezTo>
                    <a:cubicBezTo>
                      <a:pt x="8299" y="19692"/>
                      <a:pt x="8674" y="19542"/>
                      <a:pt x="8674" y="19542"/>
                    </a:cubicBezTo>
                    <a:cubicBezTo>
                      <a:pt x="8674" y="19542"/>
                      <a:pt x="9312" y="19593"/>
                      <a:pt x="9379" y="19516"/>
                    </a:cubicBezTo>
                    <a:cubicBezTo>
                      <a:pt x="9444" y="19441"/>
                      <a:pt x="9444" y="19316"/>
                      <a:pt x="9556" y="19340"/>
                    </a:cubicBezTo>
                    <a:cubicBezTo>
                      <a:pt x="9665" y="19366"/>
                      <a:pt x="9731" y="19567"/>
                      <a:pt x="9731" y="19567"/>
                    </a:cubicBezTo>
                    <a:lnTo>
                      <a:pt x="9379" y="19794"/>
                    </a:lnTo>
                    <a:lnTo>
                      <a:pt x="9048" y="20070"/>
                    </a:lnTo>
                    <a:cubicBezTo>
                      <a:pt x="9048" y="20070"/>
                      <a:pt x="8894" y="20121"/>
                      <a:pt x="9026" y="20197"/>
                    </a:cubicBezTo>
                    <a:cubicBezTo>
                      <a:pt x="9159" y="20271"/>
                      <a:pt x="9225" y="20248"/>
                      <a:pt x="9379" y="20271"/>
                    </a:cubicBezTo>
                    <a:cubicBezTo>
                      <a:pt x="9534" y="20297"/>
                      <a:pt x="9908" y="20624"/>
                      <a:pt x="9996" y="20423"/>
                    </a:cubicBezTo>
                    <a:cubicBezTo>
                      <a:pt x="10084" y="20221"/>
                      <a:pt x="10106" y="20197"/>
                      <a:pt x="10172" y="20070"/>
                    </a:cubicBezTo>
                    <a:cubicBezTo>
                      <a:pt x="10239" y="19945"/>
                      <a:pt x="10217" y="19794"/>
                      <a:pt x="10372" y="19794"/>
                    </a:cubicBezTo>
                    <a:cubicBezTo>
                      <a:pt x="10525" y="19794"/>
                      <a:pt x="10679" y="19845"/>
                      <a:pt x="10679" y="19845"/>
                    </a:cubicBezTo>
                    <a:lnTo>
                      <a:pt x="10546" y="20171"/>
                    </a:lnTo>
                    <a:cubicBezTo>
                      <a:pt x="10546" y="20171"/>
                      <a:pt x="10811" y="20145"/>
                      <a:pt x="10922" y="20145"/>
                    </a:cubicBezTo>
                    <a:cubicBezTo>
                      <a:pt x="11032" y="20145"/>
                      <a:pt x="11054" y="20347"/>
                      <a:pt x="11209" y="20171"/>
                    </a:cubicBezTo>
                    <a:cubicBezTo>
                      <a:pt x="11362" y="19995"/>
                      <a:pt x="11385" y="19995"/>
                      <a:pt x="11538" y="19970"/>
                    </a:cubicBezTo>
                    <a:cubicBezTo>
                      <a:pt x="11692" y="19945"/>
                      <a:pt x="11914" y="19868"/>
                      <a:pt x="11979" y="19895"/>
                    </a:cubicBezTo>
                    <a:cubicBezTo>
                      <a:pt x="12046" y="19919"/>
                      <a:pt x="12178" y="19945"/>
                      <a:pt x="12244" y="19945"/>
                    </a:cubicBezTo>
                    <a:cubicBezTo>
                      <a:pt x="12310" y="19945"/>
                      <a:pt x="12641" y="20221"/>
                      <a:pt x="12707" y="20172"/>
                    </a:cubicBezTo>
                    <a:cubicBezTo>
                      <a:pt x="12773" y="20121"/>
                      <a:pt x="13170" y="20146"/>
                      <a:pt x="13170" y="20146"/>
                    </a:cubicBezTo>
                    <a:cubicBezTo>
                      <a:pt x="13170" y="20146"/>
                      <a:pt x="12089" y="21280"/>
                      <a:pt x="9799" y="21330"/>
                    </a:cubicBezTo>
                    <a:cubicBezTo>
                      <a:pt x="9799" y="21330"/>
                      <a:pt x="14926" y="21600"/>
                      <a:pt x="17805" y="15890"/>
                    </a:cubicBezTo>
                    <a:cubicBezTo>
                      <a:pt x="20686" y="10183"/>
                      <a:pt x="18688" y="2861"/>
                      <a:pt x="12104" y="310"/>
                    </a:cubicBezTo>
                    <a:cubicBezTo>
                      <a:pt x="12104" y="310"/>
                      <a:pt x="17026" y="2392"/>
                      <a:pt x="18327" y="7780"/>
                    </a:cubicBezTo>
                    <a:lnTo>
                      <a:pt x="18283" y="7882"/>
                    </a:lnTo>
                    <a:cubicBezTo>
                      <a:pt x="18151" y="7730"/>
                      <a:pt x="18151" y="7806"/>
                      <a:pt x="18041" y="7554"/>
                    </a:cubicBezTo>
                    <a:cubicBezTo>
                      <a:pt x="17930" y="7302"/>
                      <a:pt x="18019" y="7353"/>
                      <a:pt x="17930" y="7177"/>
                    </a:cubicBezTo>
                    <a:cubicBezTo>
                      <a:pt x="17843" y="7001"/>
                      <a:pt x="17864" y="7127"/>
                      <a:pt x="17755" y="6950"/>
                    </a:cubicBezTo>
                    <a:cubicBezTo>
                      <a:pt x="17644" y="6773"/>
                      <a:pt x="17621" y="6799"/>
                      <a:pt x="17533" y="6699"/>
                    </a:cubicBezTo>
                    <a:cubicBezTo>
                      <a:pt x="17446" y="6598"/>
                      <a:pt x="17357" y="6270"/>
                      <a:pt x="17291" y="6169"/>
                    </a:cubicBezTo>
                    <a:cubicBezTo>
                      <a:pt x="17225" y="6068"/>
                      <a:pt x="17026" y="6044"/>
                      <a:pt x="16939" y="6018"/>
                    </a:cubicBezTo>
                    <a:cubicBezTo>
                      <a:pt x="16850" y="5993"/>
                      <a:pt x="16894" y="5867"/>
                      <a:pt x="16850" y="5993"/>
                    </a:cubicBezTo>
                    <a:cubicBezTo>
                      <a:pt x="16806" y="6119"/>
                      <a:pt x="16982" y="6320"/>
                      <a:pt x="16982" y="6320"/>
                    </a:cubicBezTo>
                    <a:lnTo>
                      <a:pt x="16982" y="6724"/>
                    </a:lnTo>
                    <a:cubicBezTo>
                      <a:pt x="16982" y="6724"/>
                      <a:pt x="17115" y="7101"/>
                      <a:pt x="17115" y="7203"/>
                    </a:cubicBezTo>
                    <a:cubicBezTo>
                      <a:pt x="17115" y="7302"/>
                      <a:pt x="17005" y="7579"/>
                      <a:pt x="17005" y="7579"/>
                    </a:cubicBezTo>
                    <a:cubicBezTo>
                      <a:pt x="17005" y="7579"/>
                      <a:pt x="16962" y="7882"/>
                      <a:pt x="16873" y="7932"/>
                    </a:cubicBezTo>
                    <a:cubicBezTo>
                      <a:pt x="16785" y="7983"/>
                      <a:pt x="16277" y="8082"/>
                      <a:pt x="16277" y="8082"/>
                    </a:cubicBezTo>
                    <a:cubicBezTo>
                      <a:pt x="16277" y="8082"/>
                      <a:pt x="16123" y="7882"/>
                      <a:pt x="16034" y="7706"/>
                    </a:cubicBezTo>
                    <a:cubicBezTo>
                      <a:pt x="15947" y="7530"/>
                      <a:pt x="15660" y="7479"/>
                      <a:pt x="15617" y="7403"/>
                    </a:cubicBezTo>
                    <a:cubicBezTo>
                      <a:pt x="15573" y="7327"/>
                      <a:pt x="15682" y="7177"/>
                      <a:pt x="15549" y="6974"/>
                    </a:cubicBezTo>
                    <a:cubicBezTo>
                      <a:pt x="15418" y="6773"/>
                      <a:pt x="15549" y="6825"/>
                      <a:pt x="15374" y="6648"/>
                    </a:cubicBezTo>
                    <a:cubicBezTo>
                      <a:pt x="15197" y="6471"/>
                      <a:pt x="15197" y="6471"/>
                      <a:pt x="15197" y="6471"/>
                    </a:cubicBezTo>
                    <a:cubicBezTo>
                      <a:pt x="15197" y="6471"/>
                      <a:pt x="14800" y="6320"/>
                      <a:pt x="14932" y="6572"/>
                    </a:cubicBezTo>
                    <a:cubicBezTo>
                      <a:pt x="15065" y="6825"/>
                      <a:pt x="14911" y="7100"/>
                      <a:pt x="15021" y="7126"/>
                    </a:cubicBezTo>
                    <a:cubicBezTo>
                      <a:pt x="15131" y="7151"/>
                      <a:pt x="15197" y="7051"/>
                      <a:pt x="15286" y="7277"/>
                    </a:cubicBezTo>
                    <a:cubicBezTo>
                      <a:pt x="15374" y="7504"/>
                      <a:pt x="15396" y="7604"/>
                      <a:pt x="15462" y="7681"/>
                    </a:cubicBezTo>
                    <a:cubicBezTo>
                      <a:pt x="15528" y="7755"/>
                      <a:pt x="15549" y="8082"/>
                      <a:pt x="15638" y="8108"/>
                    </a:cubicBezTo>
                    <a:cubicBezTo>
                      <a:pt x="15727" y="8134"/>
                      <a:pt x="15970" y="8108"/>
                      <a:pt x="15947" y="8234"/>
                    </a:cubicBezTo>
                    <a:cubicBezTo>
                      <a:pt x="15924" y="8361"/>
                      <a:pt x="15792" y="8536"/>
                      <a:pt x="15947" y="8586"/>
                    </a:cubicBezTo>
                    <a:cubicBezTo>
                      <a:pt x="16100" y="8636"/>
                      <a:pt x="16122" y="8713"/>
                      <a:pt x="16211" y="8687"/>
                    </a:cubicBezTo>
                    <a:cubicBezTo>
                      <a:pt x="16300" y="8662"/>
                      <a:pt x="16255" y="8713"/>
                      <a:pt x="16410" y="8636"/>
                    </a:cubicBezTo>
                    <a:cubicBezTo>
                      <a:pt x="16563" y="8562"/>
                      <a:pt x="16741" y="8562"/>
                      <a:pt x="16741" y="8562"/>
                    </a:cubicBezTo>
                    <a:cubicBezTo>
                      <a:pt x="16741" y="8562"/>
                      <a:pt x="16939" y="8738"/>
                      <a:pt x="16939" y="8813"/>
                    </a:cubicBezTo>
                    <a:cubicBezTo>
                      <a:pt x="16939" y="8888"/>
                      <a:pt x="16873" y="9317"/>
                      <a:pt x="16873" y="9317"/>
                    </a:cubicBezTo>
                    <a:lnTo>
                      <a:pt x="16674" y="9746"/>
                    </a:lnTo>
                    <a:cubicBezTo>
                      <a:pt x="16674" y="9746"/>
                      <a:pt x="16696" y="10501"/>
                      <a:pt x="16586" y="10501"/>
                    </a:cubicBezTo>
                    <a:cubicBezTo>
                      <a:pt x="16476" y="10501"/>
                      <a:pt x="16343" y="10827"/>
                      <a:pt x="16278" y="10878"/>
                    </a:cubicBezTo>
                    <a:cubicBezTo>
                      <a:pt x="16211" y="10929"/>
                      <a:pt x="16189" y="11432"/>
                      <a:pt x="16189" y="11432"/>
                    </a:cubicBezTo>
                    <a:lnTo>
                      <a:pt x="15990" y="11709"/>
                    </a:lnTo>
                    <a:cubicBezTo>
                      <a:pt x="15990" y="11709"/>
                      <a:pt x="15970" y="12086"/>
                      <a:pt x="15990" y="12188"/>
                    </a:cubicBezTo>
                    <a:cubicBezTo>
                      <a:pt x="16012" y="12288"/>
                      <a:pt x="16057" y="12692"/>
                      <a:pt x="16012" y="12893"/>
                    </a:cubicBezTo>
                    <a:cubicBezTo>
                      <a:pt x="15970" y="13094"/>
                      <a:pt x="15727" y="13296"/>
                      <a:pt x="15727" y="13296"/>
                    </a:cubicBezTo>
                    <a:cubicBezTo>
                      <a:pt x="15727" y="13296"/>
                      <a:pt x="16057" y="13649"/>
                      <a:pt x="15881" y="13699"/>
                    </a:cubicBezTo>
                    <a:cubicBezTo>
                      <a:pt x="15704" y="13749"/>
                      <a:pt x="15528" y="14051"/>
                      <a:pt x="15484" y="14127"/>
                    </a:cubicBezTo>
                    <a:cubicBezTo>
                      <a:pt x="15440" y="14203"/>
                      <a:pt x="15462" y="14354"/>
                      <a:pt x="15352" y="14379"/>
                    </a:cubicBezTo>
                    <a:cubicBezTo>
                      <a:pt x="15241" y="14404"/>
                      <a:pt x="15044" y="14429"/>
                      <a:pt x="15044" y="14504"/>
                    </a:cubicBezTo>
                    <a:cubicBezTo>
                      <a:pt x="15044" y="14580"/>
                      <a:pt x="15044" y="14883"/>
                      <a:pt x="15044" y="14883"/>
                    </a:cubicBezTo>
                    <a:lnTo>
                      <a:pt x="14691" y="15462"/>
                    </a:lnTo>
                    <a:lnTo>
                      <a:pt x="14272" y="15865"/>
                    </a:lnTo>
                    <a:cubicBezTo>
                      <a:pt x="14272" y="15865"/>
                      <a:pt x="14316" y="16143"/>
                      <a:pt x="14183" y="16167"/>
                    </a:cubicBezTo>
                    <a:cubicBezTo>
                      <a:pt x="14052" y="16192"/>
                      <a:pt x="13610" y="16395"/>
                      <a:pt x="13545" y="16470"/>
                    </a:cubicBezTo>
                    <a:cubicBezTo>
                      <a:pt x="13479" y="16545"/>
                      <a:pt x="13148" y="16721"/>
                      <a:pt x="13038" y="16721"/>
                    </a:cubicBezTo>
                    <a:cubicBezTo>
                      <a:pt x="12928" y="16721"/>
                      <a:pt x="13104" y="17073"/>
                      <a:pt x="12928" y="16721"/>
                    </a:cubicBezTo>
                    <a:cubicBezTo>
                      <a:pt x="12751" y="16368"/>
                      <a:pt x="12884" y="16595"/>
                      <a:pt x="12729" y="16192"/>
                    </a:cubicBezTo>
                    <a:cubicBezTo>
                      <a:pt x="12574" y="15789"/>
                      <a:pt x="12574" y="16092"/>
                      <a:pt x="12574" y="15789"/>
                    </a:cubicBezTo>
                    <a:cubicBezTo>
                      <a:pt x="12574" y="15487"/>
                      <a:pt x="12597" y="15764"/>
                      <a:pt x="12574" y="15487"/>
                    </a:cubicBezTo>
                    <a:cubicBezTo>
                      <a:pt x="12553" y="15209"/>
                      <a:pt x="12641" y="15411"/>
                      <a:pt x="12508" y="15084"/>
                    </a:cubicBezTo>
                    <a:cubicBezTo>
                      <a:pt x="12377" y="14757"/>
                      <a:pt x="12399" y="14857"/>
                      <a:pt x="12223" y="14655"/>
                    </a:cubicBezTo>
                    <a:cubicBezTo>
                      <a:pt x="12047" y="14454"/>
                      <a:pt x="11914" y="14655"/>
                      <a:pt x="12024" y="14328"/>
                    </a:cubicBezTo>
                    <a:cubicBezTo>
                      <a:pt x="12135" y="14001"/>
                      <a:pt x="12069" y="14328"/>
                      <a:pt x="12135" y="14001"/>
                    </a:cubicBezTo>
                    <a:cubicBezTo>
                      <a:pt x="12201" y="13673"/>
                      <a:pt x="12113" y="13623"/>
                      <a:pt x="12290" y="13472"/>
                    </a:cubicBezTo>
                    <a:cubicBezTo>
                      <a:pt x="12465" y="13321"/>
                      <a:pt x="12620" y="13296"/>
                      <a:pt x="12597" y="13094"/>
                    </a:cubicBezTo>
                    <a:cubicBezTo>
                      <a:pt x="12575" y="12893"/>
                      <a:pt x="12575" y="12818"/>
                      <a:pt x="12532" y="12692"/>
                    </a:cubicBezTo>
                    <a:cubicBezTo>
                      <a:pt x="12486" y="12565"/>
                      <a:pt x="12311" y="12364"/>
                      <a:pt x="12289" y="12288"/>
                    </a:cubicBezTo>
                    <a:cubicBezTo>
                      <a:pt x="12265" y="12213"/>
                      <a:pt x="12265" y="12263"/>
                      <a:pt x="12134" y="12036"/>
                    </a:cubicBezTo>
                    <a:cubicBezTo>
                      <a:pt x="12002" y="11810"/>
                      <a:pt x="11914" y="11685"/>
                      <a:pt x="11914" y="11685"/>
                    </a:cubicBezTo>
                    <a:cubicBezTo>
                      <a:pt x="11914" y="11685"/>
                      <a:pt x="11869" y="11156"/>
                      <a:pt x="11869" y="10954"/>
                    </a:cubicBezTo>
                    <a:cubicBezTo>
                      <a:pt x="11869" y="10753"/>
                      <a:pt x="11803" y="11080"/>
                      <a:pt x="11869" y="10753"/>
                    </a:cubicBezTo>
                    <a:cubicBezTo>
                      <a:pt x="11936" y="10425"/>
                      <a:pt x="11958" y="10224"/>
                      <a:pt x="11958" y="10224"/>
                    </a:cubicBezTo>
                    <a:cubicBezTo>
                      <a:pt x="11958" y="10224"/>
                      <a:pt x="11628" y="9972"/>
                      <a:pt x="11496" y="9996"/>
                    </a:cubicBezTo>
                    <a:cubicBezTo>
                      <a:pt x="11362" y="10022"/>
                      <a:pt x="11385" y="10249"/>
                      <a:pt x="11186" y="10072"/>
                    </a:cubicBezTo>
                    <a:cubicBezTo>
                      <a:pt x="10990" y="9896"/>
                      <a:pt x="11032" y="9769"/>
                      <a:pt x="10966" y="9720"/>
                    </a:cubicBezTo>
                    <a:cubicBezTo>
                      <a:pt x="10899" y="9669"/>
                      <a:pt x="10768" y="9645"/>
                      <a:pt x="10657" y="9746"/>
                    </a:cubicBezTo>
                    <a:cubicBezTo>
                      <a:pt x="10547" y="9846"/>
                      <a:pt x="10305" y="9846"/>
                      <a:pt x="10106" y="9946"/>
                    </a:cubicBezTo>
                    <a:cubicBezTo>
                      <a:pt x="9908" y="10048"/>
                      <a:pt x="9842" y="10022"/>
                      <a:pt x="9578" y="10022"/>
                    </a:cubicBezTo>
                    <a:cubicBezTo>
                      <a:pt x="9312" y="10022"/>
                      <a:pt x="9005" y="10122"/>
                      <a:pt x="8806" y="9996"/>
                    </a:cubicBezTo>
                    <a:cubicBezTo>
                      <a:pt x="8608" y="9870"/>
                      <a:pt x="8585" y="10048"/>
                      <a:pt x="8498" y="9796"/>
                    </a:cubicBezTo>
                    <a:cubicBezTo>
                      <a:pt x="8410" y="9544"/>
                      <a:pt x="8498" y="9569"/>
                      <a:pt x="8299" y="9443"/>
                    </a:cubicBezTo>
                    <a:cubicBezTo>
                      <a:pt x="8101" y="9317"/>
                      <a:pt x="8057" y="9417"/>
                      <a:pt x="8035" y="9190"/>
                    </a:cubicBezTo>
                    <a:cubicBezTo>
                      <a:pt x="8013" y="8964"/>
                      <a:pt x="8122" y="9014"/>
                      <a:pt x="7968" y="8813"/>
                    </a:cubicBezTo>
                    <a:cubicBezTo>
                      <a:pt x="7814" y="8612"/>
                      <a:pt x="8057" y="8915"/>
                      <a:pt x="7814" y="8612"/>
                    </a:cubicBezTo>
                    <a:cubicBezTo>
                      <a:pt x="7573" y="8310"/>
                      <a:pt x="7483" y="8562"/>
                      <a:pt x="7573" y="8310"/>
                    </a:cubicBezTo>
                    <a:cubicBezTo>
                      <a:pt x="7659" y="8058"/>
                      <a:pt x="7726" y="8208"/>
                      <a:pt x="7726" y="7906"/>
                    </a:cubicBezTo>
                    <a:cubicBezTo>
                      <a:pt x="7726" y="7604"/>
                      <a:pt x="8123" y="8033"/>
                      <a:pt x="7880" y="7429"/>
                    </a:cubicBezTo>
                    <a:cubicBezTo>
                      <a:pt x="7638" y="6825"/>
                      <a:pt x="7594" y="6949"/>
                      <a:pt x="7814" y="6495"/>
                    </a:cubicBezTo>
                    <a:cubicBezTo>
                      <a:pt x="8035" y="6043"/>
                      <a:pt x="8322" y="5892"/>
                      <a:pt x="8366" y="5791"/>
                    </a:cubicBezTo>
                    <a:cubicBezTo>
                      <a:pt x="8410" y="5690"/>
                      <a:pt x="8498" y="5439"/>
                      <a:pt x="8586" y="5363"/>
                    </a:cubicBezTo>
                    <a:cubicBezTo>
                      <a:pt x="8675" y="5287"/>
                      <a:pt x="8608" y="5212"/>
                      <a:pt x="8806" y="5237"/>
                    </a:cubicBezTo>
                    <a:cubicBezTo>
                      <a:pt x="9005" y="5262"/>
                      <a:pt x="9225" y="5161"/>
                      <a:pt x="9357" y="5010"/>
                    </a:cubicBezTo>
                    <a:cubicBezTo>
                      <a:pt x="9489" y="4859"/>
                      <a:pt x="9666" y="4633"/>
                      <a:pt x="9754" y="4608"/>
                    </a:cubicBezTo>
                    <a:cubicBezTo>
                      <a:pt x="9843" y="4581"/>
                      <a:pt x="9799" y="4633"/>
                      <a:pt x="9997" y="4581"/>
                    </a:cubicBezTo>
                    <a:cubicBezTo>
                      <a:pt x="10195" y="4532"/>
                      <a:pt x="10239" y="4507"/>
                      <a:pt x="10372" y="4507"/>
                    </a:cubicBezTo>
                    <a:cubicBezTo>
                      <a:pt x="10503" y="4507"/>
                      <a:pt x="10239" y="4557"/>
                      <a:pt x="10614" y="4481"/>
                    </a:cubicBezTo>
                    <a:cubicBezTo>
                      <a:pt x="10990" y="4406"/>
                      <a:pt x="10900" y="4406"/>
                      <a:pt x="10990" y="4406"/>
                    </a:cubicBezTo>
                    <a:cubicBezTo>
                      <a:pt x="11076" y="4406"/>
                      <a:pt x="11033" y="4432"/>
                      <a:pt x="11187" y="4456"/>
                    </a:cubicBezTo>
                    <a:cubicBezTo>
                      <a:pt x="11340" y="4481"/>
                      <a:pt x="11320" y="4104"/>
                      <a:pt x="11340" y="4481"/>
                    </a:cubicBezTo>
                    <a:cubicBezTo>
                      <a:pt x="11363" y="4860"/>
                      <a:pt x="11209" y="5036"/>
                      <a:pt x="11473" y="5062"/>
                    </a:cubicBezTo>
                    <a:cubicBezTo>
                      <a:pt x="11738" y="5086"/>
                      <a:pt x="11473" y="5086"/>
                      <a:pt x="11738" y="5086"/>
                    </a:cubicBezTo>
                    <a:cubicBezTo>
                      <a:pt x="12003" y="5086"/>
                      <a:pt x="11936" y="5136"/>
                      <a:pt x="12069" y="5212"/>
                    </a:cubicBezTo>
                    <a:cubicBezTo>
                      <a:pt x="12201" y="5287"/>
                      <a:pt x="12266" y="5388"/>
                      <a:pt x="12465" y="5388"/>
                    </a:cubicBezTo>
                    <a:cubicBezTo>
                      <a:pt x="12664" y="5388"/>
                      <a:pt x="12377" y="5716"/>
                      <a:pt x="12664" y="5388"/>
                    </a:cubicBezTo>
                    <a:cubicBezTo>
                      <a:pt x="12950" y="5062"/>
                      <a:pt x="12443" y="5010"/>
                      <a:pt x="12950" y="5062"/>
                    </a:cubicBezTo>
                    <a:cubicBezTo>
                      <a:pt x="13457" y="5111"/>
                      <a:pt x="13523" y="5237"/>
                      <a:pt x="13611" y="5186"/>
                    </a:cubicBezTo>
                    <a:cubicBezTo>
                      <a:pt x="13700" y="5136"/>
                      <a:pt x="13721" y="5237"/>
                      <a:pt x="13942" y="5111"/>
                    </a:cubicBezTo>
                    <a:cubicBezTo>
                      <a:pt x="14162" y="4986"/>
                      <a:pt x="14184" y="4986"/>
                      <a:pt x="14272" y="5037"/>
                    </a:cubicBezTo>
                    <a:cubicBezTo>
                      <a:pt x="14361" y="5087"/>
                      <a:pt x="14361" y="5314"/>
                      <a:pt x="14450" y="5087"/>
                    </a:cubicBezTo>
                    <a:cubicBezTo>
                      <a:pt x="14537" y="4860"/>
                      <a:pt x="14713" y="4936"/>
                      <a:pt x="14450" y="4784"/>
                    </a:cubicBezTo>
                    <a:cubicBezTo>
                      <a:pt x="14184" y="4633"/>
                      <a:pt x="14096" y="4809"/>
                      <a:pt x="14053" y="4608"/>
                    </a:cubicBezTo>
                    <a:cubicBezTo>
                      <a:pt x="14007" y="4406"/>
                      <a:pt x="14272" y="4456"/>
                      <a:pt x="14007" y="4406"/>
                    </a:cubicBezTo>
                    <a:cubicBezTo>
                      <a:pt x="13744" y="4356"/>
                      <a:pt x="13787" y="4356"/>
                      <a:pt x="13590" y="4281"/>
                    </a:cubicBezTo>
                    <a:cubicBezTo>
                      <a:pt x="13391" y="4205"/>
                      <a:pt x="13193" y="4507"/>
                      <a:pt x="13126" y="4281"/>
                    </a:cubicBezTo>
                    <a:cubicBezTo>
                      <a:pt x="13061" y="4054"/>
                      <a:pt x="12686" y="4432"/>
                      <a:pt x="13061" y="4054"/>
                    </a:cubicBezTo>
                    <a:cubicBezTo>
                      <a:pt x="13435" y="3676"/>
                      <a:pt x="13280" y="3525"/>
                      <a:pt x="13523" y="3601"/>
                    </a:cubicBezTo>
                    <a:cubicBezTo>
                      <a:pt x="13765" y="3676"/>
                      <a:pt x="13700" y="3929"/>
                      <a:pt x="13853" y="3777"/>
                    </a:cubicBezTo>
                    <a:cubicBezTo>
                      <a:pt x="14008" y="3626"/>
                      <a:pt x="14295" y="3525"/>
                      <a:pt x="14008" y="3299"/>
                    </a:cubicBezTo>
                    <a:cubicBezTo>
                      <a:pt x="13721" y="3072"/>
                      <a:pt x="13920" y="3172"/>
                      <a:pt x="13632" y="3020"/>
                    </a:cubicBezTo>
                    <a:cubicBezTo>
                      <a:pt x="13347" y="2870"/>
                      <a:pt x="13083" y="3601"/>
                      <a:pt x="12950" y="3501"/>
                    </a:cubicBezTo>
                    <a:cubicBezTo>
                      <a:pt x="12818" y="3400"/>
                      <a:pt x="12751" y="3324"/>
                      <a:pt x="12664" y="3375"/>
                    </a:cubicBezTo>
                    <a:cubicBezTo>
                      <a:pt x="12575" y="3425"/>
                      <a:pt x="12575" y="3701"/>
                      <a:pt x="12554" y="3903"/>
                    </a:cubicBezTo>
                    <a:cubicBezTo>
                      <a:pt x="12533" y="4104"/>
                      <a:pt x="12708" y="4154"/>
                      <a:pt x="12421" y="4003"/>
                    </a:cubicBezTo>
                    <a:cubicBezTo>
                      <a:pt x="12135" y="3853"/>
                      <a:pt x="12730" y="3929"/>
                      <a:pt x="12090" y="3650"/>
                    </a:cubicBezTo>
                    <a:cubicBezTo>
                      <a:pt x="11452" y="3375"/>
                      <a:pt x="11231" y="3449"/>
                      <a:pt x="11143" y="3550"/>
                    </a:cubicBezTo>
                    <a:cubicBezTo>
                      <a:pt x="11055" y="3650"/>
                      <a:pt x="10923" y="3626"/>
                      <a:pt x="10856" y="3701"/>
                    </a:cubicBezTo>
                    <a:cubicBezTo>
                      <a:pt x="10790" y="3777"/>
                      <a:pt x="11055" y="3953"/>
                      <a:pt x="10790" y="3777"/>
                    </a:cubicBezTo>
                    <a:cubicBezTo>
                      <a:pt x="10525" y="3601"/>
                      <a:pt x="10262" y="3877"/>
                      <a:pt x="10262" y="3877"/>
                    </a:cubicBezTo>
                    <a:cubicBezTo>
                      <a:pt x="10262" y="3877"/>
                      <a:pt x="10173" y="3828"/>
                      <a:pt x="10063" y="3929"/>
                    </a:cubicBezTo>
                    <a:cubicBezTo>
                      <a:pt x="9953" y="4029"/>
                      <a:pt x="9732" y="4104"/>
                      <a:pt x="9601" y="4054"/>
                    </a:cubicBezTo>
                    <a:cubicBezTo>
                      <a:pt x="9467" y="4003"/>
                      <a:pt x="9182" y="4104"/>
                      <a:pt x="9424" y="3752"/>
                    </a:cubicBezTo>
                    <a:cubicBezTo>
                      <a:pt x="9666" y="3399"/>
                      <a:pt x="9489" y="3600"/>
                      <a:pt x="9864" y="3424"/>
                    </a:cubicBezTo>
                    <a:cubicBezTo>
                      <a:pt x="10240" y="3248"/>
                      <a:pt x="10790" y="3223"/>
                      <a:pt x="10306" y="3096"/>
                    </a:cubicBezTo>
                    <a:cubicBezTo>
                      <a:pt x="9821" y="2971"/>
                      <a:pt x="10570" y="2971"/>
                      <a:pt x="9931" y="2618"/>
                    </a:cubicBezTo>
                    <a:cubicBezTo>
                      <a:pt x="9292" y="2266"/>
                      <a:pt x="9270" y="2744"/>
                      <a:pt x="9292" y="2266"/>
                    </a:cubicBezTo>
                    <a:cubicBezTo>
                      <a:pt x="9313" y="1787"/>
                      <a:pt x="9248" y="1763"/>
                      <a:pt x="9116" y="1787"/>
                    </a:cubicBezTo>
                    <a:cubicBezTo>
                      <a:pt x="8983" y="1812"/>
                      <a:pt x="8586" y="1912"/>
                      <a:pt x="8433" y="1939"/>
                    </a:cubicBezTo>
                    <a:cubicBezTo>
                      <a:pt x="8278" y="1963"/>
                      <a:pt x="8454" y="2115"/>
                      <a:pt x="8168" y="1912"/>
                    </a:cubicBezTo>
                    <a:cubicBezTo>
                      <a:pt x="7881" y="1712"/>
                      <a:pt x="7771" y="2014"/>
                      <a:pt x="7881" y="1712"/>
                    </a:cubicBezTo>
                    <a:cubicBezTo>
                      <a:pt x="7992" y="1410"/>
                      <a:pt x="8013" y="1361"/>
                      <a:pt x="8190" y="1184"/>
                    </a:cubicBezTo>
                    <a:cubicBezTo>
                      <a:pt x="8367" y="1006"/>
                      <a:pt x="8322" y="352"/>
                      <a:pt x="8763" y="603"/>
                    </a:cubicBezTo>
                    <a:cubicBezTo>
                      <a:pt x="9204" y="855"/>
                      <a:pt x="9027" y="779"/>
                      <a:pt x="9380" y="805"/>
                    </a:cubicBezTo>
                    <a:cubicBezTo>
                      <a:pt x="9732" y="831"/>
                      <a:pt x="9887" y="755"/>
                      <a:pt x="9887" y="679"/>
                    </a:cubicBezTo>
                    <a:cubicBezTo>
                      <a:pt x="9887" y="603"/>
                      <a:pt x="9489" y="377"/>
                      <a:pt x="9489" y="377"/>
                    </a:cubicBezTo>
                    <a:cubicBezTo>
                      <a:pt x="9489" y="377"/>
                      <a:pt x="9358" y="428"/>
                      <a:pt x="9402" y="352"/>
                    </a:cubicBezTo>
                    <a:cubicBezTo>
                      <a:pt x="9446" y="277"/>
                      <a:pt x="9535" y="125"/>
                      <a:pt x="9535" y="125"/>
                    </a:cubicBezTo>
                    <a:lnTo>
                      <a:pt x="9402" y="0"/>
                    </a:lnTo>
                    <a:cubicBezTo>
                      <a:pt x="9401" y="1"/>
                      <a:pt x="8167" y="1"/>
                      <a:pt x="7858" y="75"/>
                    </a:cubicBezTo>
                    <a:close/>
                    <a:moveTo>
                      <a:pt x="7858" y="7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AutoShape 38"/>
            <p:cNvSpPr/>
            <p:nvPr/>
          </p:nvSpPr>
          <p:spPr bwMode="auto">
            <a:xfrm>
              <a:off x="1624" y="4632"/>
              <a:ext cx="545" cy="501"/>
            </a:xfrm>
            <a:custGeom>
              <a:avLst/>
              <a:gdLst/>
              <a:ahLst/>
              <a:cxnLst/>
              <a:rect l="0" t="0" r="r" b="b"/>
              <a:pathLst>
                <a:path w="15142" h="21150">
                  <a:moveTo>
                    <a:pt x="14902" y="4767"/>
                  </a:moveTo>
                  <a:cubicBezTo>
                    <a:pt x="13896" y="529"/>
                    <a:pt x="10334" y="0"/>
                    <a:pt x="10334" y="0"/>
                  </a:cubicBezTo>
                  <a:cubicBezTo>
                    <a:pt x="-5692" y="353"/>
                    <a:pt x="657" y="20659"/>
                    <a:pt x="4798" y="21129"/>
                  </a:cubicBezTo>
                  <a:cubicBezTo>
                    <a:pt x="8940" y="21600"/>
                    <a:pt x="8321" y="14066"/>
                    <a:pt x="10953" y="12477"/>
                  </a:cubicBezTo>
                  <a:cubicBezTo>
                    <a:pt x="13585" y="10888"/>
                    <a:pt x="15908" y="9006"/>
                    <a:pt x="14902" y="4767"/>
                  </a:cubicBezTo>
                  <a:close/>
                  <a:moveTo>
                    <a:pt x="2943" y="3831"/>
                  </a:moveTo>
                  <a:cubicBezTo>
                    <a:pt x="3458" y="3831"/>
                    <a:pt x="3875" y="4474"/>
                    <a:pt x="3875" y="5267"/>
                  </a:cubicBezTo>
                  <a:cubicBezTo>
                    <a:pt x="3875" y="6060"/>
                    <a:pt x="3458" y="6703"/>
                    <a:pt x="2943" y="6703"/>
                  </a:cubicBezTo>
                  <a:cubicBezTo>
                    <a:pt x="2427" y="6703"/>
                    <a:pt x="2010" y="6060"/>
                    <a:pt x="2010" y="5267"/>
                  </a:cubicBezTo>
                  <a:cubicBezTo>
                    <a:pt x="2010" y="4474"/>
                    <a:pt x="2427" y="3831"/>
                    <a:pt x="2943" y="3831"/>
                  </a:cubicBezTo>
                  <a:close/>
                  <a:moveTo>
                    <a:pt x="771" y="9505"/>
                  </a:moveTo>
                  <a:cubicBezTo>
                    <a:pt x="771" y="8448"/>
                    <a:pt x="1327" y="7592"/>
                    <a:pt x="2014" y="7592"/>
                  </a:cubicBezTo>
                  <a:cubicBezTo>
                    <a:pt x="2700" y="7592"/>
                    <a:pt x="3256" y="8448"/>
                    <a:pt x="3256" y="9505"/>
                  </a:cubicBezTo>
                  <a:cubicBezTo>
                    <a:pt x="3256" y="10562"/>
                    <a:pt x="2700" y="11418"/>
                    <a:pt x="2014" y="11418"/>
                  </a:cubicBezTo>
                  <a:cubicBezTo>
                    <a:pt x="1327" y="11418"/>
                    <a:pt x="771" y="10561"/>
                    <a:pt x="771" y="9505"/>
                  </a:cubicBezTo>
                  <a:close/>
                  <a:moveTo>
                    <a:pt x="2882" y="16362"/>
                  </a:moveTo>
                  <a:cubicBezTo>
                    <a:pt x="2101" y="16362"/>
                    <a:pt x="1468" y="15388"/>
                    <a:pt x="1468" y="14184"/>
                  </a:cubicBezTo>
                  <a:cubicBezTo>
                    <a:pt x="1468" y="12981"/>
                    <a:pt x="2101" y="12006"/>
                    <a:pt x="2882" y="12006"/>
                  </a:cubicBezTo>
                  <a:cubicBezTo>
                    <a:pt x="3662" y="12006"/>
                    <a:pt x="4296" y="12981"/>
                    <a:pt x="4296" y="14184"/>
                  </a:cubicBezTo>
                  <a:cubicBezTo>
                    <a:pt x="4296" y="15388"/>
                    <a:pt x="3662" y="16362"/>
                    <a:pt x="2882" y="16362"/>
                  </a:cubicBezTo>
                  <a:close/>
                  <a:moveTo>
                    <a:pt x="5437" y="20070"/>
                  </a:moveTo>
                  <a:cubicBezTo>
                    <a:pt x="4592" y="20070"/>
                    <a:pt x="3908" y="19016"/>
                    <a:pt x="3908" y="17716"/>
                  </a:cubicBezTo>
                  <a:cubicBezTo>
                    <a:pt x="3908" y="16416"/>
                    <a:pt x="4592" y="15360"/>
                    <a:pt x="5437" y="15360"/>
                  </a:cubicBezTo>
                  <a:cubicBezTo>
                    <a:pt x="6281" y="15360"/>
                    <a:pt x="6966" y="16415"/>
                    <a:pt x="6966" y="17716"/>
                  </a:cubicBezTo>
                  <a:cubicBezTo>
                    <a:pt x="6966" y="19016"/>
                    <a:pt x="6281" y="20070"/>
                    <a:pt x="5437" y="20070"/>
                  </a:cubicBezTo>
                  <a:close/>
                  <a:moveTo>
                    <a:pt x="11727" y="9181"/>
                  </a:moveTo>
                  <a:cubicBezTo>
                    <a:pt x="10701" y="9181"/>
                    <a:pt x="9870" y="7916"/>
                    <a:pt x="9870" y="6356"/>
                  </a:cubicBezTo>
                  <a:cubicBezTo>
                    <a:pt x="9870" y="4797"/>
                    <a:pt x="10701" y="3532"/>
                    <a:pt x="11727" y="3532"/>
                  </a:cubicBezTo>
                  <a:cubicBezTo>
                    <a:pt x="12754" y="3532"/>
                    <a:pt x="13585" y="4797"/>
                    <a:pt x="13585" y="6356"/>
                  </a:cubicBezTo>
                  <a:cubicBezTo>
                    <a:pt x="13585" y="7916"/>
                    <a:pt x="12754" y="9181"/>
                    <a:pt x="11727" y="9181"/>
                  </a:cubicBezTo>
                  <a:close/>
                  <a:moveTo>
                    <a:pt x="11727" y="918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AutoShape 39"/>
            <p:cNvSpPr/>
            <p:nvPr/>
          </p:nvSpPr>
          <p:spPr bwMode="auto">
            <a:xfrm>
              <a:off x="4472" y="4352"/>
              <a:ext cx="642" cy="813"/>
            </a:xfrm>
            <a:custGeom>
              <a:avLst/>
              <a:gdLst/>
              <a:ahLst/>
              <a:cxnLst/>
              <a:rect l="0" t="0" r="r" b="b"/>
              <a:pathLst>
                <a:path w="12962" h="18378">
                  <a:moveTo>
                    <a:pt x="1504" y="17584"/>
                  </a:moveTo>
                  <a:cubicBezTo>
                    <a:pt x="4074" y="19498"/>
                    <a:pt x="7270" y="17351"/>
                    <a:pt x="7270" y="17351"/>
                  </a:cubicBezTo>
                  <a:cubicBezTo>
                    <a:pt x="20535" y="6008"/>
                    <a:pt x="6947" y="-2102"/>
                    <a:pt x="3290" y="483"/>
                  </a:cubicBezTo>
                  <a:cubicBezTo>
                    <a:pt x="-368" y="3068"/>
                    <a:pt x="3221" y="7282"/>
                    <a:pt x="1666" y="10089"/>
                  </a:cubicBezTo>
                  <a:cubicBezTo>
                    <a:pt x="111" y="12896"/>
                    <a:pt x="-1065" y="15669"/>
                    <a:pt x="1504" y="17584"/>
                  </a:cubicBezTo>
                  <a:close/>
                  <a:moveTo>
                    <a:pt x="11892" y="9859"/>
                  </a:moveTo>
                  <a:cubicBezTo>
                    <a:pt x="11462" y="10216"/>
                    <a:pt x="10851" y="10109"/>
                    <a:pt x="10528" y="9621"/>
                  </a:cubicBezTo>
                  <a:cubicBezTo>
                    <a:pt x="10204" y="9132"/>
                    <a:pt x="10291" y="8445"/>
                    <a:pt x="10722" y="8088"/>
                  </a:cubicBezTo>
                  <a:cubicBezTo>
                    <a:pt x="11153" y="7730"/>
                    <a:pt x="11765" y="7837"/>
                    <a:pt x="12088" y="8326"/>
                  </a:cubicBezTo>
                  <a:cubicBezTo>
                    <a:pt x="12411" y="8814"/>
                    <a:pt x="12324" y="9501"/>
                    <a:pt x="11892" y="9859"/>
                  </a:cubicBezTo>
                  <a:close/>
                  <a:moveTo>
                    <a:pt x="11397" y="4853"/>
                  </a:moveTo>
                  <a:cubicBezTo>
                    <a:pt x="11828" y="5505"/>
                    <a:pt x="11712" y="6418"/>
                    <a:pt x="11137" y="6895"/>
                  </a:cubicBezTo>
                  <a:cubicBezTo>
                    <a:pt x="10563" y="7371"/>
                    <a:pt x="9749" y="7229"/>
                    <a:pt x="9318" y="6578"/>
                  </a:cubicBezTo>
                  <a:cubicBezTo>
                    <a:pt x="8888" y="5927"/>
                    <a:pt x="9004" y="5013"/>
                    <a:pt x="9578" y="4537"/>
                  </a:cubicBezTo>
                  <a:cubicBezTo>
                    <a:pt x="10153" y="4060"/>
                    <a:pt x="10967" y="4202"/>
                    <a:pt x="11397" y="4853"/>
                  </a:cubicBezTo>
                  <a:close/>
                  <a:moveTo>
                    <a:pt x="6836" y="2091"/>
                  </a:moveTo>
                  <a:cubicBezTo>
                    <a:pt x="7489" y="1549"/>
                    <a:pt x="8417" y="1710"/>
                    <a:pt x="8907" y="2452"/>
                  </a:cubicBezTo>
                  <a:cubicBezTo>
                    <a:pt x="9397" y="3194"/>
                    <a:pt x="9265" y="4234"/>
                    <a:pt x="8612" y="4777"/>
                  </a:cubicBezTo>
                  <a:cubicBezTo>
                    <a:pt x="7958" y="5319"/>
                    <a:pt x="7030" y="5157"/>
                    <a:pt x="6540" y="4416"/>
                  </a:cubicBezTo>
                  <a:cubicBezTo>
                    <a:pt x="6050" y="3674"/>
                    <a:pt x="6183" y="2633"/>
                    <a:pt x="6836" y="2091"/>
                  </a:cubicBezTo>
                  <a:close/>
                  <a:moveTo>
                    <a:pt x="3187" y="1579"/>
                  </a:moveTo>
                  <a:cubicBezTo>
                    <a:pt x="3894" y="992"/>
                    <a:pt x="4896" y="1167"/>
                    <a:pt x="5426" y="1969"/>
                  </a:cubicBezTo>
                  <a:cubicBezTo>
                    <a:pt x="5956" y="2771"/>
                    <a:pt x="5813" y="3896"/>
                    <a:pt x="5107" y="4482"/>
                  </a:cubicBezTo>
                  <a:cubicBezTo>
                    <a:pt x="4400" y="5068"/>
                    <a:pt x="3397" y="4893"/>
                    <a:pt x="2867" y="4091"/>
                  </a:cubicBezTo>
                  <a:cubicBezTo>
                    <a:pt x="2337" y="3290"/>
                    <a:pt x="2481" y="2165"/>
                    <a:pt x="3187" y="1579"/>
                  </a:cubicBezTo>
                  <a:close/>
                  <a:moveTo>
                    <a:pt x="2362" y="12659"/>
                  </a:moveTo>
                  <a:cubicBezTo>
                    <a:pt x="3220" y="11947"/>
                    <a:pt x="4432" y="12149"/>
                    <a:pt x="5068" y="13111"/>
                  </a:cubicBezTo>
                  <a:cubicBezTo>
                    <a:pt x="5703" y="14072"/>
                    <a:pt x="5523" y="15429"/>
                    <a:pt x="4664" y="16142"/>
                  </a:cubicBezTo>
                  <a:cubicBezTo>
                    <a:pt x="3806" y="16854"/>
                    <a:pt x="2594" y="16651"/>
                    <a:pt x="1959" y="15690"/>
                  </a:cubicBezTo>
                  <a:cubicBezTo>
                    <a:pt x="1323" y="14729"/>
                    <a:pt x="1503" y="13371"/>
                    <a:pt x="2362" y="12659"/>
                  </a:cubicBezTo>
                  <a:close/>
                  <a:moveTo>
                    <a:pt x="2362" y="12659"/>
                  </a:moveTo>
                </a:path>
              </a:pathLst>
            </a:custGeom>
            <a:solidFill>
              <a:srgbClr val="9C7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44"/>
            <p:cNvGrpSpPr/>
            <p:nvPr/>
          </p:nvGrpSpPr>
          <p:grpSpPr bwMode="auto">
            <a:xfrm>
              <a:off x="832" y="664"/>
              <a:ext cx="518" cy="711"/>
              <a:chOff x="0" y="0"/>
              <a:chExt cx="518" cy="711"/>
            </a:xfrm>
            <a:grpFill/>
          </p:grpSpPr>
          <p:sp>
            <p:nvSpPr>
              <p:cNvPr id="58" name="AutoShape 40"/>
              <p:cNvSpPr/>
              <p:nvPr/>
            </p:nvSpPr>
            <p:spPr bwMode="auto">
              <a:xfrm>
                <a:off x="0" y="48"/>
                <a:ext cx="156" cy="156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AutoShape 41"/>
              <p:cNvSpPr/>
              <p:nvPr/>
            </p:nvSpPr>
            <p:spPr bwMode="auto">
              <a:xfrm>
                <a:off x="80" y="144"/>
                <a:ext cx="438" cy="373"/>
              </a:xfrm>
              <a:custGeom>
                <a:avLst/>
                <a:gdLst/>
                <a:ahLst/>
                <a:cxnLst/>
                <a:rect l="0" t="0" r="r" b="b"/>
                <a:pathLst>
                  <a:path w="21287" h="21423">
                    <a:moveTo>
                      <a:pt x="0" y="2084"/>
                    </a:moveTo>
                    <a:cubicBezTo>
                      <a:pt x="81" y="2272"/>
                      <a:pt x="16496" y="19719"/>
                      <a:pt x="16496" y="19719"/>
                    </a:cubicBezTo>
                    <a:cubicBezTo>
                      <a:pt x="16496" y="19719"/>
                      <a:pt x="20966" y="21600"/>
                      <a:pt x="21283" y="21410"/>
                    </a:cubicBezTo>
                    <a:cubicBezTo>
                      <a:pt x="21600" y="21219"/>
                      <a:pt x="2034" y="0"/>
                      <a:pt x="2034" y="0"/>
                    </a:cubicBezTo>
                    <a:lnTo>
                      <a:pt x="0" y="2084"/>
                    </a:lnTo>
                    <a:close/>
                    <a:moveTo>
                      <a:pt x="0" y="208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AutoShape 42"/>
              <p:cNvSpPr/>
              <p:nvPr/>
            </p:nvSpPr>
            <p:spPr bwMode="auto">
              <a:xfrm>
                <a:off x="64" y="160"/>
                <a:ext cx="76" cy="55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112" y="214"/>
                    </a:moveTo>
                    <a:lnTo>
                      <a:pt x="21600" y="17932"/>
                    </a:lnTo>
                    <a:lnTo>
                      <a:pt x="12967" y="21600"/>
                    </a:lnTo>
                    <a:lnTo>
                      <a:pt x="6022" y="17903"/>
                    </a:lnTo>
                    <a:lnTo>
                      <a:pt x="0" y="401"/>
                    </a:lnTo>
                    <a:lnTo>
                      <a:pt x="1710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AutoShape 43"/>
              <p:cNvSpPr/>
              <p:nvPr/>
            </p:nvSpPr>
            <p:spPr bwMode="auto">
              <a:xfrm>
                <a:off x="15" y="0"/>
                <a:ext cx="55" cy="79"/>
              </a:xfrm>
              <a:custGeom>
                <a:avLst/>
                <a:gdLst/>
                <a:ahLst/>
                <a:cxnLst/>
                <a:rect l="0" t="0" r="r" b="b"/>
                <a:pathLst>
                  <a:path w="20109" h="20556">
                    <a:moveTo>
                      <a:pt x="19541" y="15196"/>
                    </a:moveTo>
                    <a:cubicBezTo>
                      <a:pt x="20855" y="17015"/>
                      <a:pt x="19810" y="19230"/>
                      <a:pt x="17212" y="20152"/>
                    </a:cubicBezTo>
                    <a:cubicBezTo>
                      <a:pt x="14614" y="21078"/>
                      <a:pt x="11447" y="20361"/>
                      <a:pt x="10130" y="18544"/>
                    </a:cubicBezTo>
                    <a:lnTo>
                      <a:pt x="572" y="5364"/>
                    </a:lnTo>
                    <a:cubicBezTo>
                      <a:pt x="-745" y="3547"/>
                      <a:pt x="288" y="1326"/>
                      <a:pt x="2889" y="402"/>
                    </a:cubicBezTo>
                    <a:lnTo>
                      <a:pt x="2892" y="402"/>
                    </a:lnTo>
                    <a:cubicBezTo>
                      <a:pt x="5487" y="-522"/>
                      <a:pt x="8666" y="203"/>
                      <a:pt x="9983" y="2016"/>
                    </a:cubicBezTo>
                    <a:lnTo>
                      <a:pt x="19541" y="15196"/>
                    </a:lnTo>
                    <a:close/>
                    <a:moveTo>
                      <a:pt x="19541" y="1519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49"/>
            <p:cNvGrpSpPr/>
            <p:nvPr/>
          </p:nvGrpSpPr>
          <p:grpSpPr bwMode="auto">
            <a:xfrm>
              <a:off x="144" y="3576"/>
              <a:ext cx="635" cy="649"/>
              <a:chOff x="0" y="0"/>
              <a:chExt cx="635" cy="649"/>
            </a:xfrm>
            <a:grpFill/>
          </p:grpSpPr>
          <p:sp>
            <p:nvSpPr>
              <p:cNvPr id="54" name="AutoShape 45"/>
              <p:cNvSpPr/>
              <p:nvPr/>
            </p:nvSpPr>
            <p:spPr bwMode="auto">
              <a:xfrm>
                <a:off x="464" y="24"/>
                <a:ext cx="156" cy="156"/>
              </a:xfrm>
              <a:custGeom>
                <a:avLst/>
                <a:gdLst/>
                <a:ahLst/>
                <a:cxnLst/>
                <a:rect l="0" t="0" r="r" b="b"/>
                <a:pathLst>
                  <a:path w="19431" h="19428">
                    <a:moveTo>
                      <a:pt x="2517" y="3191"/>
                    </a:moveTo>
                    <a:cubicBezTo>
                      <a:pt x="6125" y="-785"/>
                      <a:pt x="12267" y="-1086"/>
                      <a:pt x="16243" y="2516"/>
                    </a:cubicBezTo>
                    <a:cubicBezTo>
                      <a:pt x="20217" y="6121"/>
                      <a:pt x="20516" y="12267"/>
                      <a:pt x="16912" y="16241"/>
                    </a:cubicBezTo>
                    <a:cubicBezTo>
                      <a:pt x="13308" y="20214"/>
                      <a:pt x="7163" y="20514"/>
                      <a:pt x="3188" y="16908"/>
                    </a:cubicBezTo>
                    <a:cubicBezTo>
                      <a:pt x="-787" y="13305"/>
                      <a:pt x="-1084" y="7164"/>
                      <a:pt x="2517" y="3191"/>
                    </a:cubicBezTo>
                    <a:close/>
                    <a:moveTo>
                      <a:pt x="2517" y="31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AutoShape 46"/>
              <p:cNvSpPr/>
              <p:nvPr/>
            </p:nvSpPr>
            <p:spPr bwMode="auto">
              <a:xfrm>
                <a:off x="320" y="120"/>
                <a:ext cx="215" cy="52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402">
                    <a:moveTo>
                      <a:pt x="16690" y="0"/>
                    </a:moveTo>
                    <a:cubicBezTo>
                      <a:pt x="16440" y="111"/>
                      <a:pt x="0" y="17254"/>
                      <a:pt x="0" y="17254"/>
                    </a:cubicBezTo>
                    <a:cubicBezTo>
                      <a:pt x="0" y="17254"/>
                      <a:pt x="220" y="21203"/>
                      <a:pt x="764" y="21401"/>
                    </a:cubicBezTo>
                    <a:cubicBezTo>
                      <a:pt x="1309" y="21600"/>
                      <a:pt x="21600" y="1059"/>
                      <a:pt x="21600" y="1059"/>
                    </a:cubicBezTo>
                    <a:lnTo>
                      <a:pt x="16690" y="0"/>
                    </a:lnTo>
                    <a:close/>
                    <a:moveTo>
                      <a:pt x="1669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AutoShape 47"/>
              <p:cNvSpPr/>
              <p:nvPr/>
            </p:nvSpPr>
            <p:spPr bwMode="auto">
              <a:xfrm>
                <a:off x="0" y="104"/>
                <a:ext cx="520" cy="2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8" y="5033"/>
                    </a:moveTo>
                    <a:lnTo>
                      <a:pt x="4083" y="21161"/>
                    </a:lnTo>
                    <a:lnTo>
                      <a:pt x="0" y="21600"/>
                    </a:lnTo>
                    <a:lnTo>
                      <a:pt x="3296" y="16414"/>
                    </a:lnTo>
                    <a:lnTo>
                      <a:pt x="20307" y="0"/>
                    </a:lnTo>
                    <a:lnTo>
                      <a:pt x="21600" y="4851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AutoShape 48"/>
              <p:cNvSpPr/>
              <p:nvPr/>
            </p:nvSpPr>
            <p:spPr bwMode="auto">
              <a:xfrm>
                <a:off x="568" y="0"/>
                <a:ext cx="67" cy="70"/>
              </a:xfrm>
              <a:custGeom>
                <a:avLst/>
                <a:gdLst/>
                <a:ahLst/>
                <a:cxnLst/>
                <a:rect l="0" t="0" r="r" b="b"/>
                <a:pathLst>
                  <a:path w="20613" h="20672">
                    <a:moveTo>
                      <a:pt x="7648" y="19313"/>
                    </a:moveTo>
                    <a:cubicBezTo>
                      <a:pt x="6027" y="21010"/>
                      <a:pt x="3246" y="21134"/>
                      <a:pt x="1450" y="19591"/>
                    </a:cubicBezTo>
                    <a:cubicBezTo>
                      <a:pt x="-354" y="18041"/>
                      <a:pt x="-494" y="15416"/>
                      <a:pt x="1135" y="13712"/>
                    </a:cubicBezTo>
                    <a:lnTo>
                      <a:pt x="12959" y="1364"/>
                    </a:lnTo>
                    <a:cubicBezTo>
                      <a:pt x="14588" y="-335"/>
                      <a:pt x="17366" y="-466"/>
                      <a:pt x="19167" y="1080"/>
                    </a:cubicBezTo>
                    <a:cubicBezTo>
                      <a:pt x="20966" y="2625"/>
                      <a:pt x="21106" y="5264"/>
                      <a:pt x="19475" y="6961"/>
                    </a:cubicBezTo>
                    <a:lnTo>
                      <a:pt x="7648" y="19313"/>
                    </a:lnTo>
                    <a:close/>
                    <a:moveTo>
                      <a:pt x="7648" y="1931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54"/>
            <p:cNvGrpSpPr/>
            <p:nvPr/>
          </p:nvGrpSpPr>
          <p:grpSpPr bwMode="auto">
            <a:xfrm>
              <a:off x="5272" y="2544"/>
              <a:ext cx="643" cy="649"/>
              <a:chOff x="0" y="0"/>
              <a:chExt cx="643" cy="649"/>
            </a:xfrm>
            <a:grpFill/>
          </p:grpSpPr>
          <p:sp>
            <p:nvSpPr>
              <p:cNvPr id="50" name="AutoShape 50"/>
              <p:cNvSpPr/>
              <p:nvPr/>
            </p:nvSpPr>
            <p:spPr bwMode="auto">
              <a:xfrm>
                <a:off x="464" y="16"/>
                <a:ext cx="156" cy="156"/>
              </a:xfrm>
              <a:custGeom>
                <a:avLst/>
                <a:gdLst/>
                <a:ahLst/>
                <a:cxnLst/>
                <a:rect l="0" t="0" r="r" b="b"/>
                <a:pathLst>
                  <a:path w="19430" h="19429">
                    <a:moveTo>
                      <a:pt x="2518" y="3190"/>
                    </a:moveTo>
                    <a:cubicBezTo>
                      <a:pt x="6124" y="-785"/>
                      <a:pt x="12267" y="-1086"/>
                      <a:pt x="16243" y="2515"/>
                    </a:cubicBezTo>
                    <a:cubicBezTo>
                      <a:pt x="20216" y="6121"/>
                      <a:pt x="20515" y="12267"/>
                      <a:pt x="16910" y="16241"/>
                    </a:cubicBezTo>
                    <a:cubicBezTo>
                      <a:pt x="13307" y="20214"/>
                      <a:pt x="7161" y="20514"/>
                      <a:pt x="3187" y="16909"/>
                    </a:cubicBezTo>
                    <a:cubicBezTo>
                      <a:pt x="-787" y="13304"/>
                      <a:pt x="-1085" y="7164"/>
                      <a:pt x="2518" y="3190"/>
                    </a:cubicBezTo>
                    <a:close/>
                    <a:moveTo>
                      <a:pt x="2518" y="319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AutoShape 51"/>
              <p:cNvSpPr/>
              <p:nvPr/>
            </p:nvSpPr>
            <p:spPr bwMode="auto">
              <a:xfrm>
                <a:off x="320" y="120"/>
                <a:ext cx="215" cy="52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402">
                    <a:moveTo>
                      <a:pt x="16690" y="0"/>
                    </a:moveTo>
                    <a:cubicBezTo>
                      <a:pt x="16441" y="111"/>
                      <a:pt x="0" y="17253"/>
                      <a:pt x="0" y="17253"/>
                    </a:cubicBezTo>
                    <a:cubicBezTo>
                      <a:pt x="0" y="17253"/>
                      <a:pt x="222" y="21203"/>
                      <a:pt x="764" y="21401"/>
                    </a:cubicBezTo>
                    <a:cubicBezTo>
                      <a:pt x="1309" y="21600"/>
                      <a:pt x="21600" y="1058"/>
                      <a:pt x="21600" y="1058"/>
                    </a:cubicBezTo>
                    <a:lnTo>
                      <a:pt x="16690" y="0"/>
                    </a:lnTo>
                    <a:close/>
                    <a:moveTo>
                      <a:pt x="1669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AutoShape 52"/>
              <p:cNvSpPr/>
              <p:nvPr/>
            </p:nvSpPr>
            <p:spPr bwMode="auto">
              <a:xfrm>
                <a:off x="0" y="104"/>
                <a:ext cx="520" cy="23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8" y="5034"/>
                    </a:moveTo>
                    <a:lnTo>
                      <a:pt x="4083" y="21161"/>
                    </a:lnTo>
                    <a:lnTo>
                      <a:pt x="0" y="21600"/>
                    </a:lnTo>
                    <a:lnTo>
                      <a:pt x="3296" y="16413"/>
                    </a:lnTo>
                    <a:lnTo>
                      <a:pt x="20307" y="0"/>
                    </a:lnTo>
                    <a:lnTo>
                      <a:pt x="21600" y="485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AutoShape 53"/>
              <p:cNvSpPr/>
              <p:nvPr/>
            </p:nvSpPr>
            <p:spPr bwMode="auto">
              <a:xfrm>
                <a:off x="576" y="0"/>
                <a:ext cx="67" cy="70"/>
              </a:xfrm>
              <a:custGeom>
                <a:avLst/>
                <a:gdLst/>
                <a:ahLst/>
                <a:cxnLst/>
                <a:rect l="0" t="0" r="r" b="b"/>
                <a:pathLst>
                  <a:path w="20614" h="20674">
                    <a:moveTo>
                      <a:pt x="7656" y="19315"/>
                    </a:moveTo>
                    <a:cubicBezTo>
                      <a:pt x="6030" y="21015"/>
                      <a:pt x="3249" y="21136"/>
                      <a:pt x="1452" y="19592"/>
                    </a:cubicBezTo>
                    <a:cubicBezTo>
                      <a:pt x="-354" y="18042"/>
                      <a:pt x="-492" y="15417"/>
                      <a:pt x="1132" y="13717"/>
                    </a:cubicBezTo>
                    <a:lnTo>
                      <a:pt x="12962" y="1364"/>
                    </a:lnTo>
                    <a:cubicBezTo>
                      <a:pt x="14589" y="-336"/>
                      <a:pt x="17365" y="-464"/>
                      <a:pt x="19171" y="1077"/>
                    </a:cubicBezTo>
                    <a:cubicBezTo>
                      <a:pt x="20965" y="2625"/>
                      <a:pt x="21108" y="5262"/>
                      <a:pt x="19476" y="6962"/>
                    </a:cubicBezTo>
                    <a:lnTo>
                      <a:pt x="7656" y="19315"/>
                    </a:lnTo>
                    <a:close/>
                    <a:moveTo>
                      <a:pt x="7656" y="1931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65"/>
            <p:cNvGrpSpPr/>
            <p:nvPr/>
          </p:nvGrpSpPr>
          <p:grpSpPr bwMode="auto">
            <a:xfrm>
              <a:off x="0" y="2528"/>
              <a:ext cx="771" cy="771"/>
              <a:chOff x="0" y="0"/>
              <a:chExt cx="771" cy="771"/>
            </a:xfrm>
            <a:grpFill/>
          </p:grpSpPr>
          <p:sp>
            <p:nvSpPr>
              <p:cNvPr id="45" name="AutoShape 60"/>
              <p:cNvSpPr/>
              <p:nvPr/>
            </p:nvSpPr>
            <p:spPr bwMode="auto">
              <a:xfrm>
                <a:off x="239" y="0"/>
                <a:ext cx="285" cy="7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0"/>
                    </a:moveTo>
                    <a:cubicBezTo>
                      <a:pt x="4835" y="0"/>
                      <a:pt x="0" y="4836"/>
                      <a:pt x="0" y="10800"/>
                    </a:cubicBez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6766" y="21600"/>
                      <a:pt x="21600" y="16764"/>
                      <a:pt x="21600" y="10800"/>
                    </a:cubicBezTo>
                    <a:cubicBezTo>
                      <a:pt x="21600" y="4836"/>
                      <a:pt x="16766" y="0"/>
                      <a:pt x="10799" y="0"/>
                    </a:cubicBezTo>
                    <a:close/>
                    <a:moveTo>
                      <a:pt x="10799" y="19843"/>
                    </a:moveTo>
                    <a:cubicBezTo>
                      <a:pt x="5806" y="19843"/>
                      <a:pt x="1758" y="15795"/>
                      <a:pt x="1758" y="10800"/>
                    </a:cubicBezTo>
                    <a:cubicBezTo>
                      <a:pt x="1758" y="5806"/>
                      <a:pt x="5807" y="1757"/>
                      <a:pt x="10799" y="1757"/>
                    </a:cubicBezTo>
                    <a:cubicBezTo>
                      <a:pt x="15795" y="1757"/>
                      <a:pt x="19844" y="5806"/>
                      <a:pt x="19844" y="10800"/>
                    </a:cubicBezTo>
                    <a:cubicBezTo>
                      <a:pt x="19844" y="15795"/>
                      <a:pt x="15795" y="19843"/>
                      <a:pt x="10799" y="19843"/>
                    </a:cubicBezTo>
                    <a:close/>
                    <a:moveTo>
                      <a:pt x="10799" y="1984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AutoShape 61"/>
              <p:cNvSpPr/>
              <p:nvPr/>
            </p:nvSpPr>
            <p:spPr bwMode="auto">
              <a:xfrm>
                <a:off x="0" y="247"/>
                <a:ext cx="771" cy="28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4836"/>
                      <a:pt x="16765" y="0"/>
                      <a:pt x="10799" y="0"/>
                    </a:cubicBezTo>
                    <a:cubicBezTo>
                      <a:pt x="4835" y="0"/>
                      <a:pt x="0" y="4834"/>
                      <a:pt x="0" y="10800"/>
                    </a:cubicBezTo>
                    <a:cubicBezTo>
                      <a:pt x="0" y="16764"/>
                      <a:pt x="4835" y="21600"/>
                      <a:pt x="10799" y="21600"/>
                    </a:cubicBezTo>
                    <a:cubicBezTo>
                      <a:pt x="16765" y="21599"/>
                      <a:pt x="21600" y="16767"/>
                      <a:pt x="21600" y="10800"/>
                    </a:cubicBezTo>
                    <a:close/>
                    <a:moveTo>
                      <a:pt x="1757" y="10800"/>
                    </a:moveTo>
                    <a:cubicBezTo>
                      <a:pt x="1757" y="5805"/>
                      <a:pt x="5806" y="1757"/>
                      <a:pt x="10800" y="1757"/>
                    </a:cubicBezTo>
                    <a:cubicBezTo>
                      <a:pt x="15794" y="1757"/>
                      <a:pt x="19843" y="5805"/>
                      <a:pt x="19843" y="10800"/>
                    </a:cubicBezTo>
                    <a:cubicBezTo>
                      <a:pt x="19843" y="15795"/>
                      <a:pt x="15794" y="19844"/>
                      <a:pt x="10800" y="19844"/>
                    </a:cubicBezTo>
                    <a:cubicBezTo>
                      <a:pt x="5806" y="19844"/>
                      <a:pt x="1757" y="15795"/>
                      <a:pt x="1757" y="10800"/>
                    </a:cubicBezTo>
                    <a:close/>
                    <a:moveTo>
                      <a:pt x="1757" y="108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AutoShape 62"/>
              <p:cNvSpPr/>
              <p:nvPr/>
            </p:nvSpPr>
            <p:spPr bwMode="auto">
              <a:xfrm>
                <a:off x="96" y="96"/>
                <a:ext cx="581" cy="581"/>
              </a:xfrm>
              <a:custGeom>
                <a:avLst/>
                <a:gdLst/>
                <a:ahLst/>
                <a:cxnLst/>
                <a:rect l="0" t="0" r="r" b="b"/>
                <a:pathLst>
                  <a:path w="19133" h="19132">
                    <a:moveTo>
                      <a:pt x="18540" y="592"/>
                    </a:moveTo>
                    <a:cubicBezTo>
                      <a:pt x="16714" y="-1234"/>
                      <a:pt x="11216" y="1303"/>
                      <a:pt x="6260" y="6259"/>
                    </a:cubicBezTo>
                    <a:cubicBezTo>
                      <a:pt x="1303" y="11215"/>
                      <a:pt x="-1234" y="16714"/>
                      <a:pt x="592" y="18540"/>
                    </a:cubicBezTo>
                    <a:cubicBezTo>
                      <a:pt x="2418" y="20366"/>
                      <a:pt x="7917" y="17828"/>
                      <a:pt x="12872" y="12872"/>
                    </a:cubicBezTo>
                    <a:cubicBezTo>
                      <a:pt x="17829" y="7916"/>
                      <a:pt x="20366" y="2417"/>
                      <a:pt x="18540" y="592"/>
                    </a:cubicBezTo>
                    <a:close/>
                    <a:moveTo>
                      <a:pt x="2051" y="17081"/>
                    </a:moveTo>
                    <a:cubicBezTo>
                      <a:pt x="524" y="15551"/>
                      <a:pt x="2649" y="10947"/>
                      <a:pt x="6798" y="6797"/>
                    </a:cubicBezTo>
                    <a:cubicBezTo>
                      <a:pt x="10949" y="2648"/>
                      <a:pt x="15551" y="522"/>
                      <a:pt x="17081" y="2051"/>
                    </a:cubicBezTo>
                    <a:cubicBezTo>
                      <a:pt x="18609" y="3580"/>
                      <a:pt x="16484" y="8184"/>
                      <a:pt x="12334" y="12334"/>
                    </a:cubicBezTo>
                    <a:cubicBezTo>
                      <a:pt x="8184" y="16484"/>
                      <a:pt x="3581" y="18609"/>
                      <a:pt x="2051" y="17081"/>
                    </a:cubicBezTo>
                    <a:close/>
                    <a:moveTo>
                      <a:pt x="2051" y="170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AutoShape 63"/>
              <p:cNvSpPr/>
              <p:nvPr/>
            </p:nvSpPr>
            <p:spPr bwMode="auto">
              <a:xfrm>
                <a:off x="96" y="96"/>
                <a:ext cx="581" cy="581"/>
              </a:xfrm>
              <a:custGeom>
                <a:avLst/>
                <a:gdLst/>
                <a:ahLst/>
                <a:cxnLst/>
                <a:rect l="0" t="0" r="r" b="b"/>
                <a:pathLst>
                  <a:path w="19133" h="19133">
                    <a:moveTo>
                      <a:pt x="18540" y="18540"/>
                    </a:moveTo>
                    <a:cubicBezTo>
                      <a:pt x="20366" y="16715"/>
                      <a:pt x="17829" y="11216"/>
                      <a:pt x="12872" y="6260"/>
                    </a:cubicBezTo>
                    <a:cubicBezTo>
                      <a:pt x="7917" y="1304"/>
                      <a:pt x="2419" y="-1234"/>
                      <a:pt x="592" y="592"/>
                    </a:cubicBezTo>
                    <a:cubicBezTo>
                      <a:pt x="-1234" y="2418"/>
                      <a:pt x="1303" y="7917"/>
                      <a:pt x="6260" y="12872"/>
                    </a:cubicBezTo>
                    <a:cubicBezTo>
                      <a:pt x="11216" y="17828"/>
                      <a:pt x="16714" y="20366"/>
                      <a:pt x="18540" y="18540"/>
                    </a:cubicBezTo>
                    <a:close/>
                    <a:moveTo>
                      <a:pt x="2051" y="2052"/>
                    </a:moveTo>
                    <a:cubicBezTo>
                      <a:pt x="3581" y="523"/>
                      <a:pt x="8184" y="2648"/>
                      <a:pt x="12334" y="6798"/>
                    </a:cubicBezTo>
                    <a:cubicBezTo>
                      <a:pt x="16484" y="10947"/>
                      <a:pt x="18610" y="15551"/>
                      <a:pt x="17080" y="17081"/>
                    </a:cubicBezTo>
                    <a:cubicBezTo>
                      <a:pt x="15551" y="18609"/>
                      <a:pt x="10949" y="16484"/>
                      <a:pt x="6798" y="12335"/>
                    </a:cubicBezTo>
                    <a:cubicBezTo>
                      <a:pt x="2649" y="8185"/>
                      <a:pt x="524" y="3581"/>
                      <a:pt x="2051" y="2052"/>
                    </a:cubicBezTo>
                    <a:close/>
                    <a:moveTo>
                      <a:pt x="2051" y="20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AutoShape 64"/>
              <p:cNvSpPr/>
              <p:nvPr/>
            </p:nvSpPr>
            <p:spPr bwMode="auto">
              <a:xfrm>
                <a:off x="328" y="328"/>
                <a:ext cx="119" cy="119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77"/>
            <p:cNvGrpSpPr/>
            <p:nvPr/>
          </p:nvGrpSpPr>
          <p:grpSpPr bwMode="auto">
            <a:xfrm>
              <a:off x="5080" y="1512"/>
              <a:ext cx="771" cy="771"/>
              <a:chOff x="0" y="0"/>
              <a:chExt cx="771" cy="771"/>
            </a:xfrm>
            <a:grpFill/>
          </p:grpSpPr>
          <p:sp>
            <p:nvSpPr>
              <p:cNvPr id="40" name="AutoShape 72"/>
              <p:cNvSpPr/>
              <p:nvPr/>
            </p:nvSpPr>
            <p:spPr bwMode="auto">
              <a:xfrm>
                <a:off x="248" y="0"/>
                <a:ext cx="284" cy="7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6"/>
                      <a:pt x="16765" y="0"/>
                      <a:pt x="10800" y="0"/>
                    </a:cubicBezTo>
                    <a:close/>
                    <a:moveTo>
                      <a:pt x="10800" y="19843"/>
                    </a:moveTo>
                    <a:cubicBezTo>
                      <a:pt x="5807" y="19843"/>
                      <a:pt x="1757" y="15795"/>
                      <a:pt x="1757" y="10800"/>
                    </a:cubicBezTo>
                    <a:cubicBezTo>
                      <a:pt x="1757" y="5806"/>
                      <a:pt x="5807" y="1757"/>
                      <a:pt x="10800" y="1757"/>
                    </a:cubicBezTo>
                    <a:cubicBezTo>
                      <a:pt x="15794" y="1757"/>
                      <a:pt x="19843" y="5806"/>
                      <a:pt x="19843" y="10800"/>
                    </a:cubicBezTo>
                    <a:cubicBezTo>
                      <a:pt x="19843" y="15795"/>
                      <a:pt x="15794" y="19843"/>
                      <a:pt x="10800" y="19843"/>
                    </a:cubicBezTo>
                    <a:close/>
                    <a:moveTo>
                      <a:pt x="10800" y="1984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AutoShape 73"/>
              <p:cNvSpPr/>
              <p:nvPr/>
            </p:nvSpPr>
            <p:spPr bwMode="auto">
              <a:xfrm>
                <a:off x="0" y="239"/>
                <a:ext cx="771" cy="28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799"/>
                    </a:moveTo>
                    <a:cubicBezTo>
                      <a:pt x="21600" y="4836"/>
                      <a:pt x="16765" y="0"/>
                      <a:pt x="10800" y="0"/>
                    </a:cubicBezTo>
                    <a:cubicBezTo>
                      <a:pt x="4834" y="0"/>
                      <a:pt x="0" y="4834"/>
                      <a:pt x="0" y="10799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6"/>
                      <a:pt x="21600" y="10799"/>
                    </a:cubicBezTo>
                    <a:close/>
                    <a:moveTo>
                      <a:pt x="1757" y="10799"/>
                    </a:moveTo>
                    <a:cubicBezTo>
                      <a:pt x="1757" y="5805"/>
                      <a:pt x="5806" y="1756"/>
                      <a:pt x="10800" y="1756"/>
                    </a:cubicBezTo>
                    <a:cubicBezTo>
                      <a:pt x="15794" y="1756"/>
                      <a:pt x="19843" y="5805"/>
                      <a:pt x="19843" y="10799"/>
                    </a:cubicBezTo>
                    <a:cubicBezTo>
                      <a:pt x="19843" y="15794"/>
                      <a:pt x="15794" y="19843"/>
                      <a:pt x="10800" y="19843"/>
                    </a:cubicBezTo>
                    <a:cubicBezTo>
                      <a:pt x="5806" y="19843"/>
                      <a:pt x="1757" y="15794"/>
                      <a:pt x="1757" y="10799"/>
                    </a:cubicBezTo>
                    <a:close/>
                    <a:moveTo>
                      <a:pt x="1757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AutoShape 74"/>
              <p:cNvSpPr/>
              <p:nvPr/>
            </p:nvSpPr>
            <p:spPr bwMode="auto">
              <a:xfrm>
                <a:off x="96" y="88"/>
                <a:ext cx="581" cy="581"/>
              </a:xfrm>
              <a:custGeom>
                <a:avLst/>
                <a:gdLst/>
                <a:ahLst/>
                <a:cxnLst/>
                <a:rect l="0" t="0" r="r" b="b"/>
                <a:pathLst>
                  <a:path w="19133" h="19132">
                    <a:moveTo>
                      <a:pt x="18540" y="592"/>
                    </a:moveTo>
                    <a:cubicBezTo>
                      <a:pt x="16714" y="-1234"/>
                      <a:pt x="11216" y="1304"/>
                      <a:pt x="6260" y="6260"/>
                    </a:cubicBezTo>
                    <a:cubicBezTo>
                      <a:pt x="1303" y="11216"/>
                      <a:pt x="-1234" y="16715"/>
                      <a:pt x="592" y="18540"/>
                    </a:cubicBezTo>
                    <a:cubicBezTo>
                      <a:pt x="2419" y="20366"/>
                      <a:pt x="7917" y="17829"/>
                      <a:pt x="12871" y="12873"/>
                    </a:cubicBezTo>
                    <a:cubicBezTo>
                      <a:pt x="17830" y="7917"/>
                      <a:pt x="20366" y="2418"/>
                      <a:pt x="18540" y="592"/>
                    </a:cubicBezTo>
                    <a:close/>
                    <a:moveTo>
                      <a:pt x="2052" y="17081"/>
                    </a:moveTo>
                    <a:cubicBezTo>
                      <a:pt x="523" y="15551"/>
                      <a:pt x="2649" y="10948"/>
                      <a:pt x="6797" y="6798"/>
                    </a:cubicBezTo>
                    <a:cubicBezTo>
                      <a:pt x="10948" y="2648"/>
                      <a:pt x="15551" y="523"/>
                      <a:pt x="17081" y="2052"/>
                    </a:cubicBezTo>
                    <a:cubicBezTo>
                      <a:pt x="18609" y="3581"/>
                      <a:pt x="16484" y="8185"/>
                      <a:pt x="12334" y="12334"/>
                    </a:cubicBezTo>
                    <a:cubicBezTo>
                      <a:pt x="8184" y="16485"/>
                      <a:pt x="3580" y="18610"/>
                      <a:pt x="2052" y="17081"/>
                    </a:cubicBezTo>
                    <a:close/>
                    <a:moveTo>
                      <a:pt x="2052" y="170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AutoShape 75"/>
              <p:cNvSpPr/>
              <p:nvPr/>
            </p:nvSpPr>
            <p:spPr bwMode="auto">
              <a:xfrm>
                <a:off x="96" y="88"/>
                <a:ext cx="581" cy="581"/>
              </a:xfrm>
              <a:custGeom>
                <a:avLst/>
                <a:gdLst/>
                <a:ahLst/>
                <a:cxnLst/>
                <a:rect l="0" t="0" r="r" b="b"/>
                <a:pathLst>
                  <a:path w="19133" h="19133">
                    <a:moveTo>
                      <a:pt x="18540" y="18540"/>
                    </a:moveTo>
                    <a:cubicBezTo>
                      <a:pt x="20366" y="16715"/>
                      <a:pt x="17830" y="11216"/>
                      <a:pt x="12871" y="6260"/>
                    </a:cubicBezTo>
                    <a:cubicBezTo>
                      <a:pt x="7917" y="1304"/>
                      <a:pt x="2419" y="-1234"/>
                      <a:pt x="592" y="592"/>
                    </a:cubicBezTo>
                    <a:cubicBezTo>
                      <a:pt x="-1234" y="2419"/>
                      <a:pt x="1303" y="7917"/>
                      <a:pt x="6260" y="12873"/>
                    </a:cubicBezTo>
                    <a:cubicBezTo>
                      <a:pt x="11216" y="17829"/>
                      <a:pt x="16714" y="20366"/>
                      <a:pt x="18540" y="18540"/>
                    </a:cubicBezTo>
                    <a:close/>
                    <a:moveTo>
                      <a:pt x="2052" y="2052"/>
                    </a:moveTo>
                    <a:cubicBezTo>
                      <a:pt x="3581" y="523"/>
                      <a:pt x="8184" y="2648"/>
                      <a:pt x="12334" y="6798"/>
                    </a:cubicBezTo>
                    <a:cubicBezTo>
                      <a:pt x="16484" y="10947"/>
                      <a:pt x="18609" y="15551"/>
                      <a:pt x="17080" y="17081"/>
                    </a:cubicBezTo>
                    <a:cubicBezTo>
                      <a:pt x="15551" y="18609"/>
                      <a:pt x="10948" y="16484"/>
                      <a:pt x="6797" y="12334"/>
                    </a:cubicBezTo>
                    <a:cubicBezTo>
                      <a:pt x="2648" y="8185"/>
                      <a:pt x="523" y="3581"/>
                      <a:pt x="2052" y="2052"/>
                    </a:cubicBezTo>
                    <a:close/>
                    <a:moveTo>
                      <a:pt x="2052" y="20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AutoShape 76"/>
              <p:cNvSpPr/>
              <p:nvPr/>
            </p:nvSpPr>
            <p:spPr bwMode="auto">
              <a:xfrm>
                <a:off x="328" y="320"/>
                <a:ext cx="119" cy="119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81"/>
            <p:cNvGrpSpPr/>
            <p:nvPr/>
          </p:nvGrpSpPr>
          <p:grpSpPr bwMode="auto">
            <a:xfrm>
              <a:off x="4256" y="3336"/>
              <a:ext cx="617" cy="945"/>
              <a:chOff x="0" y="0"/>
              <a:chExt cx="617" cy="945"/>
            </a:xfrm>
            <a:grpFill/>
          </p:grpSpPr>
          <p:sp>
            <p:nvSpPr>
              <p:cNvPr id="37" name="AutoShape 78"/>
              <p:cNvSpPr/>
              <p:nvPr/>
            </p:nvSpPr>
            <p:spPr bwMode="auto">
              <a:xfrm>
                <a:off x="48" y="0"/>
                <a:ext cx="569" cy="569"/>
              </a:xfrm>
              <a:custGeom>
                <a:avLst/>
                <a:gdLst/>
                <a:ahLst/>
                <a:cxnLst/>
                <a:rect l="0" t="0" r="r" b="b"/>
                <a:pathLst>
                  <a:path w="18970" h="18969">
                    <a:moveTo>
                      <a:pt x="13411" y="854"/>
                    </a:moveTo>
                    <a:cubicBezTo>
                      <a:pt x="8646" y="-1315"/>
                      <a:pt x="3022" y="793"/>
                      <a:pt x="854" y="5558"/>
                    </a:cubicBezTo>
                    <a:cubicBezTo>
                      <a:pt x="-1315" y="10324"/>
                      <a:pt x="791" y="15948"/>
                      <a:pt x="5558" y="18116"/>
                    </a:cubicBezTo>
                    <a:cubicBezTo>
                      <a:pt x="10325" y="20285"/>
                      <a:pt x="15948" y="18178"/>
                      <a:pt x="18116" y="13411"/>
                    </a:cubicBezTo>
                    <a:cubicBezTo>
                      <a:pt x="20285" y="8646"/>
                      <a:pt x="18179" y="3023"/>
                      <a:pt x="13411" y="854"/>
                    </a:cubicBezTo>
                    <a:close/>
                    <a:moveTo>
                      <a:pt x="6289" y="16506"/>
                    </a:moveTo>
                    <a:cubicBezTo>
                      <a:pt x="2413" y="14743"/>
                      <a:pt x="700" y="10169"/>
                      <a:pt x="2464" y="6290"/>
                    </a:cubicBezTo>
                    <a:cubicBezTo>
                      <a:pt x="4228" y="2413"/>
                      <a:pt x="8802" y="699"/>
                      <a:pt x="12679" y="2463"/>
                    </a:cubicBezTo>
                    <a:cubicBezTo>
                      <a:pt x="16556" y="4227"/>
                      <a:pt x="18271" y="8803"/>
                      <a:pt x="16507" y="12679"/>
                    </a:cubicBezTo>
                    <a:cubicBezTo>
                      <a:pt x="14743" y="16557"/>
                      <a:pt x="10166" y="18270"/>
                      <a:pt x="6289" y="16506"/>
                    </a:cubicBezTo>
                    <a:close/>
                    <a:moveTo>
                      <a:pt x="6289" y="16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AutoShape 79"/>
              <p:cNvSpPr/>
              <p:nvPr/>
            </p:nvSpPr>
            <p:spPr bwMode="auto">
              <a:xfrm>
                <a:off x="80" y="496"/>
                <a:ext cx="184" cy="2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3412" y="0"/>
                    </a:moveTo>
                    <a:lnTo>
                      <a:pt x="21600" y="2423"/>
                    </a:lnTo>
                    <a:lnTo>
                      <a:pt x="8188" y="21600"/>
                    </a:lnTo>
                    <a:lnTo>
                      <a:pt x="0" y="19177"/>
                    </a:lnTo>
                    <a:close/>
                    <a:moveTo>
                      <a:pt x="13412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AutoShape 80"/>
              <p:cNvSpPr/>
              <p:nvPr/>
            </p:nvSpPr>
            <p:spPr bwMode="auto">
              <a:xfrm>
                <a:off x="0" y="584"/>
                <a:ext cx="231" cy="361"/>
              </a:xfrm>
              <a:custGeom>
                <a:avLst/>
                <a:gdLst/>
                <a:ahLst/>
                <a:cxnLst/>
                <a:rect l="0" t="0" r="r" b="b"/>
                <a:pathLst>
                  <a:path w="20114" h="20625">
                    <a:moveTo>
                      <a:pt x="10219" y="18564"/>
                    </a:moveTo>
                    <a:cubicBezTo>
                      <a:pt x="8994" y="20332"/>
                      <a:pt x="5821" y="21113"/>
                      <a:pt x="3133" y="20309"/>
                    </a:cubicBezTo>
                    <a:cubicBezTo>
                      <a:pt x="446" y="19506"/>
                      <a:pt x="-743" y="17422"/>
                      <a:pt x="483" y="15655"/>
                    </a:cubicBezTo>
                    <a:lnTo>
                      <a:pt x="9897" y="2058"/>
                    </a:lnTo>
                    <a:cubicBezTo>
                      <a:pt x="11120" y="293"/>
                      <a:pt x="14292" y="-487"/>
                      <a:pt x="16978" y="315"/>
                    </a:cubicBezTo>
                    <a:cubicBezTo>
                      <a:pt x="19666" y="1120"/>
                      <a:pt x="20857" y="3204"/>
                      <a:pt x="19632" y="4969"/>
                    </a:cubicBezTo>
                    <a:lnTo>
                      <a:pt x="10219" y="18564"/>
                    </a:lnTo>
                    <a:close/>
                    <a:moveTo>
                      <a:pt x="10219" y="18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Group 85"/>
            <p:cNvGrpSpPr/>
            <p:nvPr/>
          </p:nvGrpSpPr>
          <p:grpSpPr bwMode="auto">
            <a:xfrm>
              <a:off x="1336" y="3640"/>
              <a:ext cx="760" cy="862"/>
              <a:chOff x="0" y="0"/>
              <a:chExt cx="760" cy="862"/>
            </a:xfrm>
            <a:grpFill/>
          </p:grpSpPr>
          <p:sp>
            <p:nvSpPr>
              <p:cNvPr id="34" name="AutoShape 82"/>
              <p:cNvSpPr/>
              <p:nvPr/>
            </p:nvSpPr>
            <p:spPr bwMode="auto">
              <a:xfrm>
                <a:off x="0" y="0"/>
                <a:ext cx="569" cy="569"/>
              </a:xfrm>
              <a:custGeom>
                <a:avLst/>
                <a:gdLst/>
                <a:ahLst/>
                <a:cxnLst/>
                <a:rect l="0" t="0" r="r" b="b"/>
                <a:pathLst>
                  <a:path w="19210" h="19208">
                    <a:moveTo>
                      <a:pt x="3552" y="2146"/>
                    </a:moveTo>
                    <a:cubicBezTo>
                      <a:pt x="-566" y="5487"/>
                      <a:pt x="-1195" y="11536"/>
                      <a:pt x="2146" y="15654"/>
                    </a:cubicBezTo>
                    <a:cubicBezTo>
                      <a:pt x="5488" y="19773"/>
                      <a:pt x="11537" y="20404"/>
                      <a:pt x="15656" y="17063"/>
                    </a:cubicBezTo>
                    <a:cubicBezTo>
                      <a:pt x="19776" y="13720"/>
                      <a:pt x="20405" y="7672"/>
                      <a:pt x="17063" y="3552"/>
                    </a:cubicBezTo>
                    <a:cubicBezTo>
                      <a:pt x="13722" y="-566"/>
                      <a:pt x="7672" y="-1196"/>
                      <a:pt x="3552" y="2146"/>
                    </a:cubicBezTo>
                    <a:close/>
                    <a:moveTo>
                      <a:pt x="14528" y="15672"/>
                    </a:moveTo>
                    <a:cubicBezTo>
                      <a:pt x="11178" y="18390"/>
                      <a:pt x="6256" y="17877"/>
                      <a:pt x="3537" y="14526"/>
                    </a:cubicBezTo>
                    <a:cubicBezTo>
                      <a:pt x="819" y="11175"/>
                      <a:pt x="1331" y="6255"/>
                      <a:pt x="4681" y="3537"/>
                    </a:cubicBezTo>
                    <a:cubicBezTo>
                      <a:pt x="8031" y="819"/>
                      <a:pt x="12954" y="1331"/>
                      <a:pt x="15672" y="4681"/>
                    </a:cubicBezTo>
                    <a:cubicBezTo>
                      <a:pt x="18391" y="8032"/>
                      <a:pt x="17878" y="12954"/>
                      <a:pt x="14528" y="15672"/>
                    </a:cubicBezTo>
                    <a:close/>
                    <a:moveTo>
                      <a:pt x="14528" y="1567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AutoShape 83"/>
              <p:cNvSpPr/>
              <p:nvPr/>
            </p:nvSpPr>
            <p:spPr bwMode="auto">
              <a:xfrm>
                <a:off x="416" y="456"/>
                <a:ext cx="234" cy="2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3973"/>
                    </a:moveTo>
                    <a:lnTo>
                      <a:pt x="5511" y="0"/>
                    </a:lnTo>
                    <a:lnTo>
                      <a:pt x="21600" y="17627"/>
                    </a:lnTo>
                    <a:lnTo>
                      <a:pt x="16089" y="21600"/>
                    </a:lnTo>
                    <a:close/>
                    <a:moveTo>
                      <a:pt x="0" y="397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AutoShape 84"/>
              <p:cNvSpPr/>
              <p:nvPr/>
            </p:nvSpPr>
            <p:spPr bwMode="auto">
              <a:xfrm>
                <a:off x="472" y="536"/>
                <a:ext cx="288" cy="326"/>
              </a:xfrm>
              <a:custGeom>
                <a:avLst/>
                <a:gdLst/>
                <a:ahLst/>
                <a:cxnLst/>
                <a:rect l="0" t="0" r="r" b="b"/>
                <a:pathLst>
                  <a:path w="20508" h="20633">
                    <a:moveTo>
                      <a:pt x="19528" y="14287"/>
                    </a:moveTo>
                    <a:cubicBezTo>
                      <a:pt x="21054" y="15958"/>
                      <a:pt x="20765" y="18410"/>
                      <a:pt x="18885" y="19764"/>
                    </a:cubicBezTo>
                    <a:cubicBezTo>
                      <a:pt x="17007" y="21117"/>
                      <a:pt x="14246" y="20863"/>
                      <a:pt x="12720" y="19191"/>
                    </a:cubicBezTo>
                    <a:lnTo>
                      <a:pt x="979" y="6343"/>
                    </a:lnTo>
                    <a:cubicBezTo>
                      <a:pt x="-546" y="4675"/>
                      <a:pt x="-258" y="2223"/>
                      <a:pt x="1621" y="870"/>
                    </a:cubicBezTo>
                    <a:cubicBezTo>
                      <a:pt x="3500" y="-483"/>
                      <a:pt x="6263" y="-230"/>
                      <a:pt x="7788" y="1438"/>
                    </a:cubicBezTo>
                    <a:lnTo>
                      <a:pt x="19528" y="14287"/>
                    </a:lnTo>
                    <a:close/>
                    <a:moveTo>
                      <a:pt x="19528" y="1428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88"/>
            <p:cNvGrpSpPr/>
            <p:nvPr/>
          </p:nvGrpSpPr>
          <p:grpSpPr bwMode="auto">
            <a:xfrm>
              <a:off x="4400" y="2152"/>
              <a:ext cx="781" cy="981"/>
              <a:chOff x="0" y="0"/>
              <a:chExt cx="781" cy="981"/>
            </a:xfrm>
            <a:grpFill/>
          </p:grpSpPr>
          <p:sp>
            <p:nvSpPr>
              <p:cNvPr id="32" name="AutoShape 86"/>
              <p:cNvSpPr/>
              <p:nvPr/>
            </p:nvSpPr>
            <p:spPr bwMode="auto">
              <a:xfrm>
                <a:off x="264" y="0"/>
                <a:ext cx="517" cy="98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  <a:moveTo>
                      <a:pt x="3256" y="8352"/>
                    </a:moveTo>
                    <a:lnTo>
                      <a:pt x="14536" y="18737"/>
                    </a:lnTo>
                    <a:lnTo>
                      <a:pt x="3256" y="18737"/>
                    </a:lnTo>
                    <a:lnTo>
                      <a:pt x="3256" y="8352"/>
                    </a:lnTo>
                    <a:close/>
                    <a:moveTo>
                      <a:pt x="3256" y="83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Rectangle 87"/>
              <p:cNvSpPr/>
              <p:nvPr/>
            </p:nvSpPr>
            <p:spPr bwMode="auto">
              <a:xfrm>
                <a:off x="0" y="16"/>
                <a:ext cx="130" cy="9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AutoShape 93"/>
            <p:cNvSpPr/>
            <p:nvPr/>
          </p:nvSpPr>
          <p:spPr bwMode="auto">
            <a:xfrm>
              <a:off x="4016" y="1608"/>
              <a:ext cx="438" cy="359"/>
            </a:xfrm>
            <a:custGeom>
              <a:avLst/>
              <a:gdLst/>
              <a:ahLst/>
              <a:cxnLst/>
              <a:rect l="0" t="0" r="r" b="b"/>
              <a:pathLst>
                <a:path w="21600" h="19211">
                  <a:moveTo>
                    <a:pt x="10560" y="19211"/>
                  </a:moveTo>
                  <a:cubicBezTo>
                    <a:pt x="10560" y="19211"/>
                    <a:pt x="6841" y="15139"/>
                    <a:pt x="0" y="19048"/>
                  </a:cubicBezTo>
                  <a:lnTo>
                    <a:pt x="0" y="1911"/>
                  </a:lnTo>
                  <a:cubicBezTo>
                    <a:pt x="0" y="1911"/>
                    <a:pt x="6991" y="-2389"/>
                    <a:pt x="10800" y="1911"/>
                  </a:cubicBezTo>
                  <a:lnTo>
                    <a:pt x="21600" y="1911"/>
                  </a:lnTo>
                  <a:lnTo>
                    <a:pt x="21600" y="19114"/>
                  </a:lnTo>
                  <a:lnTo>
                    <a:pt x="10560" y="19211"/>
                  </a:lnTo>
                  <a:close/>
                  <a:moveTo>
                    <a:pt x="10560" y="1921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AutoShape 94"/>
            <p:cNvSpPr/>
            <p:nvPr/>
          </p:nvSpPr>
          <p:spPr bwMode="auto">
            <a:xfrm>
              <a:off x="1032" y="2232"/>
              <a:ext cx="543" cy="5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694" y="16171"/>
                  </a:moveTo>
                  <a:cubicBezTo>
                    <a:pt x="14694" y="16171"/>
                    <a:pt x="10459" y="15671"/>
                    <a:pt x="7970" y="21600"/>
                  </a:cubicBezTo>
                  <a:lnTo>
                    <a:pt x="0" y="11304"/>
                  </a:lnTo>
                  <a:cubicBezTo>
                    <a:pt x="0" y="11304"/>
                    <a:pt x="2402" y="5062"/>
                    <a:pt x="6800" y="5652"/>
                  </a:cubicBezTo>
                  <a:lnTo>
                    <a:pt x="13600" y="0"/>
                  </a:lnTo>
                  <a:lnTo>
                    <a:pt x="21600" y="10336"/>
                  </a:lnTo>
                  <a:lnTo>
                    <a:pt x="14694" y="16171"/>
                  </a:lnTo>
                  <a:close/>
                  <a:moveTo>
                    <a:pt x="14694" y="1617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0" name="Group 105"/>
            <p:cNvGrpSpPr/>
            <p:nvPr/>
          </p:nvGrpSpPr>
          <p:grpSpPr bwMode="auto">
            <a:xfrm>
              <a:off x="4600" y="719"/>
              <a:ext cx="458" cy="676"/>
              <a:chOff x="0" y="0"/>
              <a:chExt cx="458" cy="675"/>
            </a:xfrm>
            <a:grpFill/>
          </p:grpSpPr>
          <p:sp>
            <p:nvSpPr>
              <p:cNvPr id="28" name="AutoShape 101"/>
              <p:cNvSpPr/>
              <p:nvPr/>
            </p:nvSpPr>
            <p:spPr bwMode="auto">
              <a:xfrm>
                <a:off x="160" y="568"/>
                <a:ext cx="147" cy="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793"/>
                    </a:moveTo>
                    <a:cubicBezTo>
                      <a:pt x="21600" y="16765"/>
                      <a:pt x="19986" y="21600"/>
                      <a:pt x="17997" y="21600"/>
                    </a:cubicBezTo>
                    <a:lnTo>
                      <a:pt x="3598" y="21600"/>
                    </a:lnTo>
                    <a:cubicBezTo>
                      <a:pt x="1607" y="21600"/>
                      <a:pt x="0" y="16765"/>
                      <a:pt x="0" y="10793"/>
                    </a:cubicBezTo>
                    <a:cubicBezTo>
                      <a:pt x="0" y="4825"/>
                      <a:pt x="1607" y="0"/>
                      <a:pt x="3598" y="0"/>
                    </a:cubicBezTo>
                    <a:lnTo>
                      <a:pt x="17997" y="0"/>
                    </a:lnTo>
                    <a:cubicBezTo>
                      <a:pt x="19986" y="0"/>
                      <a:pt x="21600" y="4825"/>
                      <a:pt x="21600" y="10793"/>
                    </a:cubicBezTo>
                    <a:close/>
                    <a:moveTo>
                      <a:pt x="21600" y="1079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AutoShape 102"/>
              <p:cNvSpPr/>
              <p:nvPr/>
            </p:nvSpPr>
            <p:spPr bwMode="auto">
              <a:xfrm>
                <a:off x="160" y="600"/>
                <a:ext cx="147" cy="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798"/>
                    </a:moveTo>
                    <a:cubicBezTo>
                      <a:pt x="21600" y="16742"/>
                      <a:pt x="19986" y="21600"/>
                      <a:pt x="17997" y="21600"/>
                    </a:cubicBezTo>
                    <a:lnTo>
                      <a:pt x="3598" y="21600"/>
                    </a:lnTo>
                    <a:cubicBezTo>
                      <a:pt x="1607" y="21600"/>
                      <a:pt x="0" y="16742"/>
                      <a:pt x="0" y="10798"/>
                    </a:cubicBezTo>
                    <a:cubicBezTo>
                      <a:pt x="0" y="4843"/>
                      <a:pt x="1607" y="0"/>
                      <a:pt x="3598" y="0"/>
                    </a:cubicBezTo>
                    <a:lnTo>
                      <a:pt x="17997" y="0"/>
                    </a:lnTo>
                    <a:cubicBezTo>
                      <a:pt x="19986" y="0"/>
                      <a:pt x="21600" y="4843"/>
                      <a:pt x="21600" y="10798"/>
                    </a:cubicBezTo>
                    <a:close/>
                    <a:moveTo>
                      <a:pt x="21600" y="1079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AutoShape 103"/>
              <p:cNvSpPr/>
              <p:nvPr/>
            </p:nvSpPr>
            <p:spPr bwMode="auto">
              <a:xfrm>
                <a:off x="192" y="640"/>
                <a:ext cx="88" cy="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19"/>
                    </a:moveTo>
                    <a:cubicBezTo>
                      <a:pt x="21600" y="16756"/>
                      <a:pt x="19986" y="21600"/>
                      <a:pt x="18006" y="21600"/>
                    </a:cubicBezTo>
                    <a:lnTo>
                      <a:pt x="3597" y="21600"/>
                    </a:lnTo>
                    <a:cubicBezTo>
                      <a:pt x="1606" y="21600"/>
                      <a:pt x="0" y="16756"/>
                      <a:pt x="0" y="10819"/>
                    </a:cubicBezTo>
                    <a:cubicBezTo>
                      <a:pt x="0" y="4844"/>
                      <a:pt x="1606" y="0"/>
                      <a:pt x="3597" y="0"/>
                    </a:cubicBezTo>
                    <a:lnTo>
                      <a:pt x="18006" y="0"/>
                    </a:lnTo>
                    <a:cubicBezTo>
                      <a:pt x="19986" y="0"/>
                      <a:pt x="21600" y="4849"/>
                      <a:pt x="21600" y="10819"/>
                    </a:cubicBezTo>
                    <a:close/>
                    <a:moveTo>
                      <a:pt x="21600" y="108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AutoShape 104"/>
              <p:cNvSpPr/>
              <p:nvPr/>
            </p:nvSpPr>
            <p:spPr bwMode="auto">
              <a:xfrm>
                <a:off x="0" y="0"/>
                <a:ext cx="458" cy="559"/>
              </a:xfrm>
              <a:custGeom>
                <a:avLst/>
                <a:gdLst/>
                <a:ahLst/>
                <a:cxnLst/>
                <a:rect l="0" t="0" r="r" b="b"/>
                <a:pathLst>
                  <a:path w="15813" h="21600">
                    <a:moveTo>
                      <a:pt x="8090" y="14"/>
                    </a:moveTo>
                    <a:lnTo>
                      <a:pt x="8090" y="0"/>
                    </a:lnTo>
                    <a:cubicBezTo>
                      <a:pt x="8090" y="0"/>
                      <a:pt x="7948" y="6"/>
                      <a:pt x="7875" y="6"/>
                    </a:cubicBezTo>
                    <a:cubicBezTo>
                      <a:pt x="7803" y="6"/>
                      <a:pt x="8090" y="0"/>
                      <a:pt x="7666" y="0"/>
                    </a:cubicBezTo>
                    <a:lnTo>
                      <a:pt x="7666" y="14"/>
                    </a:lnTo>
                    <a:cubicBezTo>
                      <a:pt x="-2922" y="317"/>
                      <a:pt x="-348" y="12101"/>
                      <a:pt x="2526" y="14992"/>
                    </a:cubicBezTo>
                    <a:cubicBezTo>
                      <a:pt x="5438" y="17922"/>
                      <a:pt x="5326" y="21600"/>
                      <a:pt x="5326" y="21600"/>
                    </a:cubicBezTo>
                    <a:lnTo>
                      <a:pt x="7868" y="21600"/>
                    </a:lnTo>
                    <a:lnTo>
                      <a:pt x="8291" y="21600"/>
                    </a:lnTo>
                    <a:lnTo>
                      <a:pt x="10631" y="21600"/>
                    </a:lnTo>
                    <a:cubicBezTo>
                      <a:pt x="10631" y="21600"/>
                      <a:pt x="10419" y="17922"/>
                      <a:pt x="13331" y="14992"/>
                    </a:cubicBezTo>
                    <a:cubicBezTo>
                      <a:pt x="16204" y="12104"/>
                      <a:pt x="18678" y="328"/>
                      <a:pt x="8090" y="14"/>
                    </a:cubicBezTo>
                    <a:close/>
                    <a:moveTo>
                      <a:pt x="13207" y="10952"/>
                    </a:moveTo>
                    <a:cubicBezTo>
                      <a:pt x="15007" y="5438"/>
                      <a:pt x="10137" y="2374"/>
                      <a:pt x="10137" y="2374"/>
                    </a:cubicBezTo>
                    <a:cubicBezTo>
                      <a:pt x="17373" y="3676"/>
                      <a:pt x="13207" y="10952"/>
                      <a:pt x="13207" y="10952"/>
                    </a:cubicBezTo>
                    <a:close/>
                    <a:moveTo>
                      <a:pt x="13207" y="10952"/>
                    </a:moveTo>
                  </a:path>
                </a:pathLst>
              </a:custGeom>
              <a:solidFill>
                <a:srgbClr val="9C7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Group 110"/>
            <p:cNvGrpSpPr/>
            <p:nvPr/>
          </p:nvGrpSpPr>
          <p:grpSpPr bwMode="auto">
            <a:xfrm>
              <a:off x="816" y="4072"/>
              <a:ext cx="458" cy="683"/>
              <a:chOff x="0" y="0"/>
              <a:chExt cx="458" cy="683"/>
            </a:xfrm>
            <a:grpFill/>
          </p:grpSpPr>
          <p:sp>
            <p:nvSpPr>
              <p:cNvPr id="24" name="AutoShape 106"/>
              <p:cNvSpPr/>
              <p:nvPr/>
            </p:nvSpPr>
            <p:spPr bwMode="auto">
              <a:xfrm>
                <a:off x="160" y="568"/>
                <a:ext cx="147" cy="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790"/>
                    </a:moveTo>
                    <a:cubicBezTo>
                      <a:pt x="21600" y="16756"/>
                      <a:pt x="19989" y="21600"/>
                      <a:pt x="18001" y="21600"/>
                    </a:cubicBezTo>
                    <a:lnTo>
                      <a:pt x="3599" y="21600"/>
                    </a:lnTo>
                    <a:cubicBezTo>
                      <a:pt x="1610" y="21600"/>
                      <a:pt x="0" y="16761"/>
                      <a:pt x="0" y="10790"/>
                    </a:cubicBezTo>
                    <a:cubicBezTo>
                      <a:pt x="0" y="4829"/>
                      <a:pt x="1610" y="0"/>
                      <a:pt x="3599" y="0"/>
                    </a:cubicBezTo>
                    <a:lnTo>
                      <a:pt x="18001" y="0"/>
                    </a:lnTo>
                    <a:cubicBezTo>
                      <a:pt x="19989" y="0"/>
                      <a:pt x="21600" y="4829"/>
                      <a:pt x="21600" y="10790"/>
                    </a:cubicBezTo>
                    <a:close/>
                    <a:moveTo>
                      <a:pt x="21600" y="1079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AutoShape 107"/>
              <p:cNvSpPr/>
              <p:nvPr/>
            </p:nvSpPr>
            <p:spPr bwMode="auto">
              <a:xfrm>
                <a:off x="160" y="608"/>
                <a:ext cx="147" cy="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793"/>
                    </a:moveTo>
                    <a:cubicBezTo>
                      <a:pt x="21600" y="16747"/>
                      <a:pt x="19989" y="21600"/>
                      <a:pt x="18001" y="21600"/>
                    </a:cubicBezTo>
                    <a:lnTo>
                      <a:pt x="3599" y="21600"/>
                    </a:lnTo>
                    <a:cubicBezTo>
                      <a:pt x="1610" y="21600"/>
                      <a:pt x="0" y="16747"/>
                      <a:pt x="0" y="10793"/>
                    </a:cubicBezTo>
                    <a:cubicBezTo>
                      <a:pt x="0" y="4838"/>
                      <a:pt x="1610" y="0"/>
                      <a:pt x="3599" y="0"/>
                    </a:cubicBezTo>
                    <a:lnTo>
                      <a:pt x="18001" y="0"/>
                    </a:lnTo>
                    <a:cubicBezTo>
                      <a:pt x="19989" y="5"/>
                      <a:pt x="21600" y="4838"/>
                      <a:pt x="21600" y="10793"/>
                    </a:cubicBezTo>
                    <a:close/>
                    <a:moveTo>
                      <a:pt x="21600" y="1079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AutoShape 108"/>
              <p:cNvSpPr/>
              <p:nvPr/>
            </p:nvSpPr>
            <p:spPr bwMode="auto">
              <a:xfrm>
                <a:off x="192" y="648"/>
                <a:ext cx="88" cy="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12"/>
                    </a:moveTo>
                    <a:cubicBezTo>
                      <a:pt x="21600" y="16762"/>
                      <a:pt x="19982" y="21600"/>
                      <a:pt x="18005" y="21600"/>
                    </a:cubicBezTo>
                    <a:lnTo>
                      <a:pt x="3599" y="21600"/>
                    </a:lnTo>
                    <a:cubicBezTo>
                      <a:pt x="1608" y="21600"/>
                      <a:pt x="0" y="16762"/>
                      <a:pt x="0" y="10812"/>
                    </a:cubicBezTo>
                    <a:cubicBezTo>
                      <a:pt x="0" y="4843"/>
                      <a:pt x="1606" y="0"/>
                      <a:pt x="3599" y="0"/>
                    </a:cubicBezTo>
                    <a:lnTo>
                      <a:pt x="18005" y="0"/>
                    </a:lnTo>
                    <a:cubicBezTo>
                      <a:pt x="19982" y="0"/>
                      <a:pt x="21600" y="4843"/>
                      <a:pt x="21600" y="10812"/>
                    </a:cubicBezTo>
                    <a:close/>
                    <a:moveTo>
                      <a:pt x="21600" y="1081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AutoShape 109"/>
              <p:cNvSpPr/>
              <p:nvPr/>
            </p:nvSpPr>
            <p:spPr bwMode="auto">
              <a:xfrm>
                <a:off x="0" y="0"/>
                <a:ext cx="458" cy="559"/>
              </a:xfrm>
              <a:custGeom>
                <a:avLst/>
                <a:gdLst/>
                <a:ahLst/>
                <a:cxnLst/>
                <a:rect l="0" t="0" r="r" b="b"/>
                <a:pathLst>
                  <a:path w="15814" h="21600">
                    <a:moveTo>
                      <a:pt x="8090" y="15"/>
                    </a:moveTo>
                    <a:lnTo>
                      <a:pt x="8090" y="0"/>
                    </a:lnTo>
                    <a:cubicBezTo>
                      <a:pt x="8090" y="0"/>
                      <a:pt x="7947" y="6"/>
                      <a:pt x="7875" y="6"/>
                    </a:cubicBezTo>
                    <a:cubicBezTo>
                      <a:pt x="7804" y="6"/>
                      <a:pt x="8090" y="0"/>
                      <a:pt x="7666" y="0"/>
                    </a:cubicBezTo>
                    <a:lnTo>
                      <a:pt x="7666" y="14"/>
                    </a:lnTo>
                    <a:cubicBezTo>
                      <a:pt x="-2922" y="317"/>
                      <a:pt x="-349" y="12101"/>
                      <a:pt x="2526" y="14992"/>
                    </a:cubicBezTo>
                    <a:cubicBezTo>
                      <a:pt x="5438" y="17923"/>
                      <a:pt x="5326" y="21600"/>
                      <a:pt x="5326" y="21600"/>
                    </a:cubicBezTo>
                    <a:lnTo>
                      <a:pt x="7867" y="21600"/>
                    </a:lnTo>
                    <a:lnTo>
                      <a:pt x="8291" y="21600"/>
                    </a:lnTo>
                    <a:lnTo>
                      <a:pt x="10631" y="21600"/>
                    </a:lnTo>
                    <a:cubicBezTo>
                      <a:pt x="10631" y="21600"/>
                      <a:pt x="10418" y="17923"/>
                      <a:pt x="13332" y="14992"/>
                    </a:cubicBezTo>
                    <a:cubicBezTo>
                      <a:pt x="16204" y="12102"/>
                      <a:pt x="18678" y="328"/>
                      <a:pt x="8090" y="15"/>
                    </a:cubicBezTo>
                    <a:close/>
                    <a:moveTo>
                      <a:pt x="13207" y="10951"/>
                    </a:moveTo>
                    <a:cubicBezTo>
                      <a:pt x="15008" y="5438"/>
                      <a:pt x="10137" y="2374"/>
                      <a:pt x="10137" y="2374"/>
                    </a:cubicBezTo>
                    <a:cubicBezTo>
                      <a:pt x="17372" y="3677"/>
                      <a:pt x="13207" y="10951"/>
                      <a:pt x="13207" y="10951"/>
                    </a:cubicBezTo>
                    <a:close/>
                    <a:moveTo>
                      <a:pt x="13207" y="10951"/>
                    </a:moveTo>
                  </a:path>
                </a:pathLst>
              </a:custGeom>
              <a:solidFill>
                <a:srgbClr val="9C7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2" name="AutoShape 111"/>
            <p:cNvSpPr/>
            <p:nvPr/>
          </p:nvSpPr>
          <p:spPr bwMode="auto">
            <a:xfrm>
              <a:off x="2136" y="943"/>
              <a:ext cx="547" cy="692"/>
            </a:xfrm>
            <a:custGeom>
              <a:avLst/>
              <a:gdLst/>
              <a:ahLst/>
              <a:cxnLst/>
              <a:rect l="0" t="0" r="r" b="b"/>
              <a:pathLst>
                <a:path w="17231" h="21512">
                  <a:moveTo>
                    <a:pt x="11641" y="10431"/>
                  </a:moveTo>
                  <a:cubicBezTo>
                    <a:pt x="11641" y="10431"/>
                    <a:pt x="11153" y="10174"/>
                    <a:pt x="11153" y="9187"/>
                  </a:cubicBezTo>
                  <a:cubicBezTo>
                    <a:pt x="11153" y="8367"/>
                    <a:pt x="11153" y="5197"/>
                    <a:pt x="11153" y="4140"/>
                  </a:cubicBezTo>
                  <a:cubicBezTo>
                    <a:pt x="11473" y="3956"/>
                    <a:pt x="11631" y="3727"/>
                    <a:pt x="11674" y="3476"/>
                  </a:cubicBezTo>
                  <a:lnTo>
                    <a:pt x="11793" y="3476"/>
                  </a:lnTo>
                  <a:lnTo>
                    <a:pt x="11793" y="1264"/>
                  </a:lnTo>
                  <a:lnTo>
                    <a:pt x="11674" y="1264"/>
                  </a:lnTo>
                  <a:cubicBezTo>
                    <a:pt x="11678" y="1238"/>
                    <a:pt x="11685" y="1211"/>
                    <a:pt x="11685" y="1184"/>
                  </a:cubicBezTo>
                  <a:cubicBezTo>
                    <a:pt x="11685" y="531"/>
                    <a:pt x="10291" y="0"/>
                    <a:pt x="8568" y="0"/>
                  </a:cubicBezTo>
                  <a:cubicBezTo>
                    <a:pt x="6848" y="0"/>
                    <a:pt x="5452" y="531"/>
                    <a:pt x="5452" y="1184"/>
                  </a:cubicBezTo>
                  <a:cubicBezTo>
                    <a:pt x="5452" y="1211"/>
                    <a:pt x="5457" y="1238"/>
                    <a:pt x="5463" y="1264"/>
                  </a:cubicBezTo>
                  <a:lnTo>
                    <a:pt x="5399" y="1264"/>
                  </a:lnTo>
                  <a:lnTo>
                    <a:pt x="5399" y="3476"/>
                  </a:lnTo>
                  <a:lnTo>
                    <a:pt x="5463" y="3476"/>
                  </a:lnTo>
                  <a:cubicBezTo>
                    <a:pt x="5508" y="3739"/>
                    <a:pt x="5720" y="3979"/>
                    <a:pt x="6359" y="4168"/>
                  </a:cubicBezTo>
                  <a:cubicBezTo>
                    <a:pt x="6359" y="5253"/>
                    <a:pt x="6359" y="8374"/>
                    <a:pt x="6359" y="9186"/>
                  </a:cubicBezTo>
                  <a:cubicBezTo>
                    <a:pt x="6359" y="10174"/>
                    <a:pt x="5681" y="10431"/>
                    <a:pt x="5681" y="10431"/>
                  </a:cubicBezTo>
                  <a:cubicBezTo>
                    <a:pt x="4522" y="11102"/>
                    <a:pt x="-2189" y="17779"/>
                    <a:pt x="728" y="19795"/>
                  </a:cubicBezTo>
                  <a:cubicBezTo>
                    <a:pt x="3341" y="21600"/>
                    <a:pt x="7732" y="21533"/>
                    <a:pt x="8619" y="21501"/>
                  </a:cubicBezTo>
                  <a:cubicBezTo>
                    <a:pt x="9495" y="21534"/>
                    <a:pt x="13879" y="21600"/>
                    <a:pt x="16494" y="19795"/>
                  </a:cubicBezTo>
                  <a:cubicBezTo>
                    <a:pt x="19411" y="17780"/>
                    <a:pt x="12800" y="11103"/>
                    <a:pt x="11641" y="10431"/>
                  </a:cubicBezTo>
                  <a:close/>
                  <a:moveTo>
                    <a:pt x="11473" y="19874"/>
                  </a:moveTo>
                  <a:cubicBezTo>
                    <a:pt x="11473" y="19874"/>
                    <a:pt x="14789" y="19242"/>
                    <a:pt x="14948" y="17504"/>
                  </a:cubicBezTo>
                  <a:cubicBezTo>
                    <a:pt x="15109" y="15766"/>
                    <a:pt x="11953" y="12485"/>
                    <a:pt x="11953" y="12485"/>
                  </a:cubicBezTo>
                  <a:cubicBezTo>
                    <a:pt x="11953" y="12485"/>
                    <a:pt x="16068" y="15607"/>
                    <a:pt x="16028" y="17740"/>
                  </a:cubicBezTo>
                  <a:cubicBezTo>
                    <a:pt x="15988" y="19874"/>
                    <a:pt x="11473" y="19874"/>
                    <a:pt x="11473" y="19874"/>
                  </a:cubicBezTo>
                  <a:close/>
                  <a:moveTo>
                    <a:pt x="11473" y="1987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AutoShape 112"/>
            <p:cNvSpPr/>
            <p:nvPr/>
          </p:nvSpPr>
          <p:spPr bwMode="auto">
            <a:xfrm>
              <a:off x="3664" y="3936"/>
              <a:ext cx="547" cy="691"/>
            </a:xfrm>
            <a:custGeom>
              <a:avLst/>
              <a:gdLst/>
              <a:ahLst/>
              <a:cxnLst/>
              <a:rect l="0" t="0" r="r" b="b"/>
              <a:pathLst>
                <a:path w="17231" h="21512">
                  <a:moveTo>
                    <a:pt x="11641" y="10431"/>
                  </a:moveTo>
                  <a:cubicBezTo>
                    <a:pt x="11641" y="10431"/>
                    <a:pt x="11153" y="10174"/>
                    <a:pt x="11153" y="9187"/>
                  </a:cubicBezTo>
                  <a:cubicBezTo>
                    <a:pt x="11153" y="8367"/>
                    <a:pt x="11153" y="5196"/>
                    <a:pt x="11153" y="4140"/>
                  </a:cubicBezTo>
                  <a:cubicBezTo>
                    <a:pt x="11473" y="3955"/>
                    <a:pt x="11632" y="3727"/>
                    <a:pt x="11674" y="3476"/>
                  </a:cubicBezTo>
                  <a:lnTo>
                    <a:pt x="11793" y="3476"/>
                  </a:lnTo>
                  <a:lnTo>
                    <a:pt x="11793" y="1264"/>
                  </a:lnTo>
                  <a:lnTo>
                    <a:pt x="11674" y="1264"/>
                  </a:lnTo>
                  <a:cubicBezTo>
                    <a:pt x="11678" y="1238"/>
                    <a:pt x="11686" y="1211"/>
                    <a:pt x="11686" y="1184"/>
                  </a:cubicBezTo>
                  <a:cubicBezTo>
                    <a:pt x="11686" y="531"/>
                    <a:pt x="10290" y="0"/>
                    <a:pt x="8569" y="0"/>
                  </a:cubicBezTo>
                  <a:cubicBezTo>
                    <a:pt x="6849" y="0"/>
                    <a:pt x="5452" y="531"/>
                    <a:pt x="5452" y="1184"/>
                  </a:cubicBezTo>
                  <a:cubicBezTo>
                    <a:pt x="5452" y="1211"/>
                    <a:pt x="5457" y="1238"/>
                    <a:pt x="5463" y="1264"/>
                  </a:cubicBezTo>
                  <a:lnTo>
                    <a:pt x="5400" y="1264"/>
                  </a:lnTo>
                  <a:lnTo>
                    <a:pt x="5400" y="3476"/>
                  </a:lnTo>
                  <a:lnTo>
                    <a:pt x="5463" y="3476"/>
                  </a:lnTo>
                  <a:cubicBezTo>
                    <a:pt x="5508" y="3739"/>
                    <a:pt x="5720" y="3979"/>
                    <a:pt x="6358" y="4169"/>
                  </a:cubicBezTo>
                  <a:cubicBezTo>
                    <a:pt x="6358" y="5253"/>
                    <a:pt x="6358" y="8374"/>
                    <a:pt x="6358" y="9187"/>
                  </a:cubicBezTo>
                  <a:cubicBezTo>
                    <a:pt x="6358" y="10174"/>
                    <a:pt x="5681" y="10431"/>
                    <a:pt x="5681" y="10431"/>
                  </a:cubicBezTo>
                  <a:cubicBezTo>
                    <a:pt x="4523" y="11102"/>
                    <a:pt x="-2189" y="17780"/>
                    <a:pt x="728" y="19795"/>
                  </a:cubicBezTo>
                  <a:cubicBezTo>
                    <a:pt x="3342" y="21600"/>
                    <a:pt x="7732" y="21534"/>
                    <a:pt x="8619" y="21501"/>
                  </a:cubicBezTo>
                  <a:cubicBezTo>
                    <a:pt x="9496" y="21534"/>
                    <a:pt x="13879" y="21600"/>
                    <a:pt x="16494" y="19795"/>
                  </a:cubicBezTo>
                  <a:cubicBezTo>
                    <a:pt x="19411" y="17780"/>
                    <a:pt x="12801" y="11102"/>
                    <a:pt x="11641" y="10431"/>
                  </a:cubicBezTo>
                  <a:close/>
                  <a:moveTo>
                    <a:pt x="11473" y="19874"/>
                  </a:moveTo>
                  <a:cubicBezTo>
                    <a:pt x="11473" y="19874"/>
                    <a:pt x="14789" y="19241"/>
                    <a:pt x="14949" y="17503"/>
                  </a:cubicBezTo>
                  <a:cubicBezTo>
                    <a:pt x="15109" y="15766"/>
                    <a:pt x="11954" y="12485"/>
                    <a:pt x="11954" y="12485"/>
                  </a:cubicBezTo>
                  <a:cubicBezTo>
                    <a:pt x="11954" y="12485"/>
                    <a:pt x="16068" y="15607"/>
                    <a:pt x="16029" y="17741"/>
                  </a:cubicBezTo>
                  <a:cubicBezTo>
                    <a:pt x="15988" y="19874"/>
                    <a:pt x="11473" y="19874"/>
                    <a:pt x="11473" y="19874"/>
                  </a:cubicBezTo>
                  <a:close/>
                  <a:moveTo>
                    <a:pt x="11473" y="19874"/>
                  </a:moveTo>
                </a:path>
              </a:pathLst>
            </a:custGeom>
            <a:solidFill>
              <a:srgbClr val="9C7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4" name="AutoShape 2"/>
          <p:cNvSpPr/>
          <p:nvPr/>
        </p:nvSpPr>
        <p:spPr bwMode="auto">
          <a:xfrm flipH="1">
            <a:off x="4583716" y="2619284"/>
            <a:ext cx="2587596" cy="3293235"/>
          </a:xfrm>
          <a:custGeom>
            <a:avLst/>
            <a:gdLst/>
            <a:ahLst/>
            <a:cxnLst/>
            <a:rect l="0" t="0" r="r" b="b"/>
            <a:pathLst>
              <a:path w="21207" h="21401">
                <a:moveTo>
                  <a:pt x="15435" y="21401"/>
                </a:moveTo>
                <a:cubicBezTo>
                  <a:pt x="15398" y="21401"/>
                  <a:pt x="15360" y="21395"/>
                  <a:pt x="15324" y="21383"/>
                </a:cubicBezTo>
                <a:cubicBezTo>
                  <a:pt x="15206" y="21342"/>
                  <a:pt x="15139" y="21243"/>
                  <a:pt x="15160" y="21143"/>
                </a:cubicBezTo>
                <a:lnTo>
                  <a:pt x="15445" y="19774"/>
                </a:lnTo>
                <a:lnTo>
                  <a:pt x="14482" y="20229"/>
                </a:lnTo>
                <a:cubicBezTo>
                  <a:pt x="14439" y="20249"/>
                  <a:pt x="14391" y="20265"/>
                  <a:pt x="14341" y="20265"/>
                </a:cubicBezTo>
                <a:lnTo>
                  <a:pt x="7874" y="20265"/>
                </a:lnTo>
                <a:cubicBezTo>
                  <a:pt x="6790" y="20568"/>
                  <a:pt x="5870" y="20297"/>
                  <a:pt x="5600" y="19870"/>
                </a:cubicBezTo>
                <a:cubicBezTo>
                  <a:pt x="5573" y="19828"/>
                  <a:pt x="5534" y="19749"/>
                  <a:pt x="5521" y="19651"/>
                </a:cubicBezTo>
                <a:cubicBezTo>
                  <a:pt x="4849" y="19537"/>
                  <a:pt x="4388" y="19302"/>
                  <a:pt x="4181" y="18970"/>
                </a:cubicBezTo>
                <a:cubicBezTo>
                  <a:pt x="4089" y="18821"/>
                  <a:pt x="4048" y="18675"/>
                  <a:pt x="4058" y="18536"/>
                </a:cubicBezTo>
                <a:cubicBezTo>
                  <a:pt x="3500" y="18366"/>
                  <a:pt x="3296" y="18091"/>
                  <a:pt x="3229" y="17864"/>
                </a:cubicBezTo>
                <a:cubicBezTo>
                  <a:pt x="3151" y="17597"/>
                  <a:pt x="3205" y="17360"/>
                  <a:pt x="3355" y="17148"/>
                </a:cubicBezTo>
                <a:cubicBezTo>
                  <a:pt x="3343" y="17135"/>
                  <a:pt x="3332" y="17122"/>
                  <a:pt x="3321" y="17108"/>
                </a:cubicBezTo>
                <a:cubicBezTo>
                  <a:pt x="3067" y="16793"/>
                  <a:pt x="3024" y="16446"/>
                  <a:pt x="3194" y="16105"/>
                </a:cubicBezTo>
                <a:cubicBezTo>
                  <a:pt x="3275" y="15942"/>
                  <a:pt x="3401" y="15786"/>
                  <a:pt x="3562" y="15637"/>
                </a:cubicBezTo>
                <a:cubicBezTo>
                  <a:pt x="3223" y="15320"/>
                  <a:pt x="3064" y="14850"/>
                  <a:pt x="3076" y="14207"/>
                </a:cubicBezTo>
                <a:cubicBezTo>
                  <a:pt x="3112" y="12406"/>
                  <a:pt x="2969" y="11890"/>
                  <a:pt x="729" y="7994"/>
                </a:cubicBezTo>
                <a:cubicBezTo>
                  <a:pt x="-393" y="6041"/>
                  <a:pt x="-212" y="3929"/>
                  <a:pt x="1213" y="2343"/>
                </a:cubicBezTo>
                <a:cubicBezTo>
                  <a:pt x="2743" y="640"/>
                  <a:pt x="5436" y="-199"/>
                  <a:pt x="8601" y="41"/>
                </a:cubicBezTo>
                <a:cubicBezTo>
                  <a:pt x="11512" y="261"/>
                  <a:pt x="13504" y="1112"/>
                  <a:pt x="14523" y="2571"/>
                </a:cubicBezTo>
                <a:cubicBezTo>
                  <a:pt x="15369" y="3783"/>
                  <a:pt x="15346" y="5117"/>
                  <a:pt x="15332" y="5915"/>
                </a:cubicBezTo>
                <a:cubicBezTo>
                  <a:pt x="15312" y="7047"/>
                  <a:pt x="15808" y="7527"/>
                  <a:pt x="16287" y="7991"/>
                </a:cubicBezTo>
                <a:cubicBezTo>
                  <a:pt x="16441" y="8141"/>
                  <a:pt x="16588" y="8283"/>
                  <a:pt x="16713" y="8443"/>
                </a:cubicBezTo>
                <a:cubicBezTo>
                  <a:pt x="16895" y="8676"/>
                  <a:pt x="16934" y="8883"/>
                  <a:pt x="16829" y="9060"/>
                </a:cubicBezTo>
                <a:cubicBezTo>
                  <a:pt x="16645" y="9370"/>
                  <a:pt x="16101" y="9428"/>
                  <a:pt x="15741" y="9467"/>
                </a:cubicBezTo>
                <a:cubicBezTo>
                  <a:pt x="15686" y="9473"/>
                  <a:pt x="15633" y="9479"/>
                  <a:pt x="15592" y="9484"/>
                </a:cubicBezTo>
                <a:cubicBezTo>
                  <a:pt x="15365" y="9515"/>
                  <a:pt x="15175" y="9607"/>
                  <a:pt x="15120" y="9659"/>
                </a:cubicBezTo>
                <a:cubicBezTo>
                  <a:pt x="15321" y="9847"/>
                  <a:pt x="15490" y="10151"/>
                  <a:pt x="15179" y="10545"/>
                </a:cubicBezTo>
                <a:cubicBezTo>
                  <a:pt x="15169" y="10558"/>
                  <a:pt x="15159" y="10571"/>
                  <a:pt x="15149" y="10583"/>
                </a:cubicBezTo>
                <a:cubicBezTo>
                  <a:pt x="15041" y="10717"/>
                  <a:pt x="15012" y="10753"/>
                  <a:pt x="15097" y="10955"/>
                </a:cubicBezTo>
                <a:cubicBezTo>
                  <a:pt x="15251" y="11321"/>
                  <a:pt x="14943" y="11578"/>
                  <a:pt x="14717" y="11765"/>
                </a:cubicBezTo>
                <a:cubicBezTo>
                  <a:pt x="14644" y="11826"/>
                  <a:pt x="14575" y="11883"/>
                  <a:pt x="14521" y="11941"/>
                </a:cubicBezTo>
                <a:cubicBezTo>
                  <a:pt x="14474" y="11991"/>
                  <a:pt x="14465" y="12208"/>
                  <a:pt x="14459" y="12353"/>
                </a:cubicBezTo>
                <a:cubicBezTo>
                  <a:pt x="14443" y="12725"/>
                  <a:pt x="14423" y="13189"/>
                  <a:pt x="13992" y="13434"/>
                </a:cubicBezTo>
                <a:cubicBezTo>
                  <a:pt x="13617" y="13647"/>
                  <a:pt x="12880" y="13565"/>
                  <a:pt x="11800" y="13416"/>
                </a:cubicBezTo>
                <a:cubicBezTo>
                  <a:pt x="11323" y="13350"/>
                  <a:pt x="10730" y="13267"/>
                  <a:pt x="10542" y="13307"/>
                </a:cubicBezTo>
                <a:cubicBezTo>
                  <a:pt x="10343" y="13349"/>
                  <a:pt x="10323" y="13762"/>
                  <a:pt x="10382" y="14065"/>
                </a:cubicBezTo>
                <a:cubicBezTo>
                  <a:pt x="10520" y="14210"/>
                  <a:pt x="10550" y="14402"/>
                  <a:pt x="10465" y="14611"/>
                </a:cubicBezTo>
                <a:cubicBezTo>
                  <a:pt x="10421" y="14719"/>
                  <a:pt x="10307" y="14856"/>
                  <a:pt x="9911" y="15035"/>
                </a:cubicBezTo>
                <a:cubicBezTo>
                  <a:pt x="10111" y="15066"/>
                  <a:pt x="10276" y="15132"/>
                  <a:pt x="10392" y="15232"/>
                </a:cubicBezTo>
                <a:cubicBezTo>
                  <a:pt x="10602" y="15413"/>
                  <a:pt x="10613" y="15674"/>
                  <a:pt x="10421" y="15930"/>
                </a:cubicBezTo>
                <a:cubicBezTo>
                  <a:pt x="10179" y="16253"/>
                  <a:pt x="9048" y="16659"/>
                  <a:pt x="8481" y="16847"/>
                </a:cubicBezTo>
                <a:cubicBezTo>
                  <a:pt x="9388" y="16697"/>
                  <a:pt x="9959" y="16750"/>
                  <a:pt x="10216" y="17006"/>
                </a:cubicBezTo>
                <a:cubicBezTo>
                  <a:pt x="10317" y="17107"/>
                  <a:pt x="10450" y="17328"/>
                  <a:pt x="10206" y="17676"/>
                </a:cubicBezTo>
                <a:cubicBezTo>
                  <a:pt x="10049" y="17900"/>
                  <a:pt x="9465" y="18097"/>
                  <a:pt x="8905" y="18241"/>
                </a:cubicBezTo>
                <a:cubicBezTo>
                  <a:pt x="9113" y="18271"/>
                  <a:pt x="9301" y="18333"/>
                  <a:pt x="9417" y="18446"/>
                </a:cubicBezTo>
                <a:cubicBezTo>
                  <a:pt x="9488" y="18515"/>
                  <a:pt x="9687" y="18765"/>
                  <a:pt x="9265" y="19099"/>
                </a:cubicBezTo>
                <a:cubicBezTo>
                  <a:pt x="8729" y="19524"/>
                  <a:pt x="7352" y="19784"/>
                  <a:pt x="6142" y="19716"/>
                </a:cubicBezTo>
                <a:cubicBezTo>
                  <a:pt x="6342" y="19908"/>
                  <a:pt x="6962" y="20024"/>
                  <a:pt x="7732" y="19804"/>
                </a:cubicBezTo>
                <a:cubicBezTo>
                  <a:pt x="7762" y="19795"/>
                  <a:pt x="7794" y="19772"/>
                  <a:pt x="7826" y="19772"/>
                </a:cubicBezTo>
                <a:lnTo>
                  <a:pt x="14265" y="19772"/>
                </a:lnTo>
                <a:lnTo>
                  <a:pt x="15677" y="19132"/>
                </a:lnTo>
                <a:cubicBezTo>
                  <a:pt x="15770" y="19088"/>
                  <a:pt x="15887" y="19101"/>
                  <a:pt x="15977" y="19150"/>
                </a:cubicBezTo>
                <a:cubicBezTo>
                  <a:pt x="16067" y="19199"/>
                  <a:pt x="16112" y="19289"/>
                  <a:pt x="16095" y="19374"/>
                </a:cubicBezTo>
                <a:lnTo>
                  <a:pt x="15893" y="20344"/>
                </a:lnTo>
                <a:lnTo>
                  <a:pt x="18115" y="18060"/>
                </a:lnTo>
                <a:cubicBezTo>
                  <a:pt x="18196" y="17977"/>
                  <a:pt x="18340" y="17951"/>
                  <a:pt x="18459" y="17996"/>
                </a:cubicBezTo>
                <a:cubicBezTo>
                  <a:pt x="18578" y="18042"/>
                  <a:pt x="18640" y="18128"/>
                  <a:pt x="18608" y="18230"/>
                </a:cubicBezTo>
                <a:lnTo>
                  <a:pt x="18120" y="19771"/>
                </a:lnTo>
                <a:lnTo>
                  <a:pt x="20927" y="19771"/>
                </a:lnTo>
                <a:cubicBezTo>
                  <a:pt x="21082" y="19771"/>
                  <a:pt x="21207" y="19896"/>
                  <a:pt x="21207" y="20018"/>
                </a:cubicBezTo>
                <a:cubicBezTo>
                  <a:pt x="21207" y="20140"/>
                  <a:pt x="21082" y="20265"/>
                  <a:pt x="20927" y="20265"/>
                </a:cubicBezTo>
                <a:lnTo>
                  <a:pt x="17762" y="20265"/>
                </a:lnTo>
                <a:cubicBezTo>
                  <a:pt x="17676" y="20265"/>
                  <a:pt x="17595" y="20228"/>
                  <a:pt x="17542" y="20174"/>
                </a:cubicBezTo>
                <a:cubicBezTo>
                  <a:pt x="17489" y="20120"/>
                  <a:pt x="17470" y="20047"/>
                  <a:pt x="17491" y="19981"/>
                </a:cubicBezTo>
                <a:lnTo>
                  <a:pt x="17744" y="19170"/>
                </a:lnTo>
                <a:lnTo>
                  <a:pt x="15657" y="21315"/>
                </a:lnTo>
                <a:cubicBezTo>
                  <a:pt x="15603" y="21371"/>
                  <a:pt x="15520" y="21401"/>
                  <a:pt x="15435" y="21401"/>
                </a:cubicBezTo>
                <a:close/>
                <a:moveTo>
                  <a:pt x="6291" y="19279"/>
                </a:moveTo>
                <a:cubicBezTo>
                  <a:pt x="7308" y="19316"/>
                  <a:pt x="8462" y="19109"/>
                  <a:pt x="8869" y="18786"/>
                </a:cubicBezTo>
                <a:cubicBezTo>
                  <a:pt x="8911" y="18753"/>
                  <a:pt x="8936" y="18727"/>
                  <a:pt x="8950" y="18710"/>
                </a:cubicBezTo>
                <a:cubicBezTo>
                  <a:pt x="8846" y="18672"/>
                  <a:pt x="8555" y="18630"/>
                  <a:pt x="8071" y="18685"/>
                </a:cubicBezTo>
                <a:cubicBezTo>
                  <a:pt x="7512" y="18749"/>
                  <a:pt x="6947" y="18913"/>
                  <a:pt x="6521" y="19137"/>
                </a:cubicBezTo>
                <a:cubicBezTo>
                  <a:pt x="6432" y="19184"/>
                  <a:pt x="6355" y="19231"/>
                  <a:pt x="6291" y="19279"/>
                </a:cubicBezTo>
                <a:close/>
                <a:moveTo>
                  <a:pt x="4628" y="18653"/>
                </a:moveTo>
                <a:cubicBezTo>
                  <a:pt x="4638" y="18688"/>
                  <a:pt x="4656" y="18728"/>
                  <a:pt x="4683" y="18772"/>
                </a:cubicBezTo>
                <a:cubicBezTo>
                  <a:pt x="4810" y="18976"/>
                  <a:pt x="5148" y="19132"/>
                  <a:pt x="5643" y="19215"/>
                </a:cubicBezTo>
                <a:cubicBezTo>
                  <a:pt x="5745" y="19073"/>
                  <a:pt x="5921" y="18920"/>
                  <a:pt x="6212" y="18767"/>
                </a:cubicBezTo>
                <a:cubicBezTo>
                  <a:pt x="6286" y="18728"/>
                  <a:pt x="6364" y="18691"/>
                  <a:pt x="6444" y="18655"/>
                </a:cubicBezTo>
                <a:cubicBezTo>
                  <a:pt x="5879" y="18705"/>
                  <a:pt x="5258" y="18724"/>
                  <a:pt x="4705" y="18663"/>
                </a:cubicBezTo>
                <a:cubicBezTo>
                  <a:pt x="4679" y="18660"/>
                  <a:pt x="4653" y="18657"/>
                  <a:pt x="4628" y="18653"/>
                </a:cubicBezTo>
                <a:close/>
                <a:moveTo>
                  <a:pt x="4910" y="18237"/>
                </a:moveTo>
                <a:cubicBezTo>
                  <a:pt x="6694" y="18394"/>
                  <a:pt x="9476" y="17711"/>
                  <a:pt x="9719" y="17457"/>
                </a:cubicBezTo>
                <a:cubicBezTo>
                  <a:pt x="9789" y="17356"/>
                  <a:pt x="9792" y="17296"/>
                  <a:pt x="9778" y="17282"/>
                </a:cubicBezTo>
                <a:cubicBezTo>
                  <a:pt x="9713" y="17217"/>
                  <a:pt x="9262" y="17112"/>
                  <a:pt x="7977" y="17405"/>
                </a:cubicBezTo>
                <a:cubicBezTo>
                  <a:pt x="7738" y="17459"/>
                  <a:pt x="7491" y="17512"/>
                  <a:pt x="7253" y="17564"/>
                </a:cubicBezTo>
                <a:cubicBezTo>
                  <a:pt x="6367" y="17754"/>
                  <a:pt x="5389" y="17965"/>
                  <a:pt x="4910" y="18237"/>
                </a:cubicBezTo>
                <a:close/>
                <a:moveTo>
                  <a:pt x="3809" y="17435"/>
                </a:moveTo>
                <a:cubicBezTo>
                  <a:pt x="3755" y="17539"/>
                  <a:pt x="3741" y="17649"/>
                  <a:pt x="3774" y="17764"/>
                </a:cubicBezTo>
                <a:cubicBezTo>
                  <a:pt x="3820" y="17919"/>
                  <a:pt x="3982" y="18039"/>
                  <a:pt x="4259" y="18123"/>
                </a:cubicBezTo>
                <a:cubicBezTo>
                  <a:pt x="4492" y="17881"/>
                  <a:pt x="4910" y="17697"/>
                  <a:pt x="5428" y="17540"/>
                </a:cubicBezTo>
                <a:cubicBezTo>
                  <a:pt x="5231" y="17560"/>
                  <a:pt x="5036" y="17572"/>
                  <a:pt x="4849" y="17574"/>
                </a:cubicBezTo>
                <a:cubicBezTo>
                  <a:pt x="4425" y="17579"/>
                  <a:pt x="4078" y="17533"/>
                  <a:pt x="3809" y="17435"/>
                </a:cubicBezTo>
                <a:close/>
                <a:moveTo>
                  <a:pt x="4174" y="17071"/>
                </a:moveTo>
                <a:cubicBezTo>
                  <a:pt x="4376" y="17120"/>
                  <a:pt x="4614" y="17133"/>
                  <a:pt x="4819" y="17131"/>
                </a:cubicBezTo>
                <a:cubicBezTo>
                  <a:pt x="5616" y="17125"/>
                  <a:pt x="6770" y="16905"/>
                  <a:pt x="7986" y="16528"/>
                </a:cubicBezTo>
                <a:cubicBezTo>
                  <a:pt x="9211" y="16148"/>
                  <a:pt x="9863" y="15803"/>
                  <a:pt x="9940" y="15704"/>
                </a:cubicBezTo>
                <a:cubicBezTo>
                  <a:pt x="9968" y="15666"/>
                  <a:pt x="10029" y="15574"/>
                  <a:pt x="9981" y="15532"/>
                </a:cubicBezTo>
                <a:cubicBezTo>
                  <a:pt x="9884" y="15449"/>
                  <a:pt x="9408" y="15367"/>
                  <a:pt x="8623" y="15669"/>
                </a:cubicBezTo>
                <a:cubicBezTo>
                  <a:pt x="8296" y="15795"/>
                  <a:pt x="7789" y="15917"/>
                  <a:pt x="7202" y="16059"/>
                </a:cubicBezTo>
                <a:cubicBezTo>
                  <a:pt x="6200" y="16300"/>
                  <a:pt x="4848" y="16625"/>
                  <a:pt x="4174" y="17071"/>
                </a:cubicBezTo>
                <a:close/>
                <a:moveTo>
                  <a:pt x="3996" y="15919"/>
                </a:moveTo>
                <a:cubicBezTo>
                  <a:pt x="3866" y="16036"/>
                  <a:pt x="3771" y="16153"/>
                  <a:pt x="3714" y="16268"/>
                </a:cubicBezTo>
                <a:cubicBezTo>
                  <a:pt x="3624" y="16447"/>
                  <a:pt x="3630" y="16618"/>
                  <a:pt x="3733" y="16786"/>
                </a:cubicBezTo>
                <a:cubicBezTo>
                  <a:pt x="4120" y="16511"/>
                  <a:pt x="4677" y="16288"/>
                  <a:pt x="5281" y="16099"/>
                </a:cubicBezTo>
                <a:cubicBezTo>
                  <a:pt x="4813" y="16122"/>
                  <a:pt x="4369" y="16083"/>
                  <a:pt x="3996" y="15919"/>
                </a:cubicBezTo>
                <a:close/>
                <a:moveTo>
                  <a:pt x="4442" y="15592"/>
                </a:moveTo>
                <a:cubicBezTo>
                  <a:pt x="4901" y="15718"/>
                  <a:pt x="5517" y="15653"/>
                  <a:pt x="6129" y="15556"/>
                </a:cubicBezTo>
                <a:cubicBezTo>
                  <a:pt x="6833" y="15445"/>
                  <a:pt x="7760" y="15241"/>
                  <a:pt x="8491" y="15036"/>
                </a:cubicBezTo>
                <a:cubicBezTo>
                  <a:pt x="9520" y="14749"/>
                  <a:pt x="9883" y="14543"/>
                  <a:pt x="9934" y="14472"/>
                </a:cubicBezTo>
                <a:cubicBezTo>
                  <a:pt x="9937" y="14463"/>
                  <a:pt x="9940" y="14454"/>
                  <a:pt x="9943" y="14446"/>
                </a:cubicBezTo>
                <a:cubicBezTo>
                  <a:pt x="9860" y="14410"/>
                  <a:pt x="9808" y="14343"/>
                  <a:pt x="9801" y="14271"/>
                </a:cubicBezTo>
                <a:cubicBezTo>
                  <a:pt x="9582" y="14214"/>
                  <a:pt x="9026" y="14177"/>
                  <a:pt x="7658" y="14454"/>
                </a:cubicBezTo>
                <a:cubicBezTo>
                  <a:pt x="6331" y="14724"/>
                  <a:pt x="5168" y="15144"/>
                  <a:pt x="4442" y="15592"/>
                </a:cubicBezTo>
                <a:close/>
                <a:moveTo>
                  <a:pt x="7556" y="444"/>
                </a:moveTo>
                <a:cubicBezTo>
                  <a:pt x="5031" y="444"/>
                  <a:pt x="2919" y="1209"/>
                  <a:pt x="1669" y="2600"/>
                </a:cubicBezTo>
                <a:cubicBezTo>
                  <a:pt x="361" y="4056"/>
                  <a:pt x="200" y="6003"/>
                  <a:pt x="1238" y="7810"/>
                </a:cubicBezTo>
                <a:cubicBezTo>
                  <a:pt x="3527" y="11792"/>
                  <a:pt x="3673" y="12325"/>
                  <a:pt x="3635" y="14214"/>
                </a:cubicBezTo>
                <a:cubicBezTo>
                  <a:pt x="3625" y="14718"/>
                  <a:pt x="3736" y="15091"/>
                  <a:pt x="3964" y="15325"/>
                </a:cubicBezTo>
                <a:cubicBezTo>
                  <a:pt x="4867" y="14724"/>
                  <a:pt x="6311" y="14270"/>
                  <a:pt x="7520" y="14025"/>
                </a:cubicBezTo>
                <a:cubicBezTo>
                  <a:pt x="8560" y="13814"/>
                  <a:pt x="9305" y="13744"/>
                  <a:pt x="9794" y="13815"/>
                </a:cubicBezTo>
                <a:cubicBezTo>
                  <a:pt x="9784" y="13462"/>
                  <a:pt x="9873" y="12989"/>
                  <a:pt x="10398" y="12878"/>
                </a:cubicBezTo>
                <a:cubicBezTo>
                  <a:pt x="10690" y="12817"/>
                  <a:pt x="11157" y="12876"/>
                  <a:pt x="11896" y="12979"/>
                </a:cubicBezTo>
                <a:cubicBezTo>
                  <a:pt x="12478" y="13059"/>
                  <a:pt x="13453" y="13194"/>
                  <a:pt x="13665" y="13073"/>
                </a:cubicBezTo>
                <a:cubicBezTo>
                  <a:pt x="13873" y="12955"/>
                  <a:pt x="13887" y="12627"/>
                  <a:pt x="13900" y="12337"/>
                </a:cubicBezTo>
                <a:cubicBezTo>
                  <a:pt x="13911" y="12068"/>
                  <a:pt x="13921" y="11835"/>
                  <a:pt x="14073" y="11675"/>
                </a:cubicBezTo>
                <a:cubicBezTo>
                  <a:pt x="14148" y="11596"/>
                  <a:pt x="14231" y="11526"/>
                  <a:pt x="14313" y="11459"/>
                </a:cubicBezTo>
                <a:cubicBezTo>
                  <a:pt x="14543" y="11268"/>
                  <a:pt x="14608" y="11193"/>
                  <a:pt x="14567" y="11095"/>
                </a:cubicBezTo>
                <a:cubicBezTo>
                  <a:pt x="14410" y="10722"/>
                  <a:pt x="14513" y="10549"/>
                  <a:pt x="14677" y="10345"/>
                </a:cubicBezTo>
                <a:lnTo>
                  <a:pt x="14705" y="10310"/>
                </a:lnTo>
                <a:cubicBezTo>
                  <a:pt x="14824" y="10158"/>
                  <a:pt x="14820" y="10062"/>
                  <a:pt x="14690" y="9942"/>
                </a:cubicBezTo>
                <a:cubicBezTo>
                  <a:pt x="14556" y="9820"/>
                  <a:pt x="14517" y="9668"/>
                  <a:pt x="14581" y="9526"/>
                </a:cubicBezTo>
                <a:cubicBezTo>
                  <a:pt x="14698" y="9267"/>
                  <a:pt x="15138" y="9096"/>
                  <a:pt x="15497" y="9047"/>
                </a:cubicBezTo>
                <a:cubicBezTo>
                  <a:pt x="15548" y="9040"/>
                  <a:pt x="15605" y="9034"/>
                  <a:pt x="15666" y="9028"/>
                </a:cubicBezTo>
                <a:cubicBezTo>
                  <a:pt x="15831" y="9010"/>
                  <a:pt x="16269" y="8963"/>
                  <a:pt x="16323" y="8871"/>
                </a:cubicBezTo>
                <a:cubicBezTo>
                  <a:pt x="16333" y="8854"/>
                  <a:pt x="16328" y="8792"/>
                  <a:pt x="16238" y="8677"/>
                </a:cubicBezTo>
                <a:cubicBezTo>
                  <a:pt x="16132" y="8542"/>
                  <a:pt x="15997" y="8411"/>
                  <a:pt x="15854" y="8272"/>
                </a:cubicBezTo>
                <a:cubicBezTo>
                  <a:pt x="15362" y="7795"/>
                  <a:pt x="14750" y="7202"/>
                  <a:pt x="14773" y="5909"/>
                </a:cubicBezTo>
                <a:cubicBezTo>
                  <a:pt x="14801" y="4302"/>
                  <a:pt x="14858" y="959"/>
                  <a:pt x="8548" y="482"/>
                </a:cubicBezTo>
                <a:cubicBezTo>
                  <a:pt x="8211" y="456"/>
                  <a:pt x="7880" y="444"/>
                  <a:pt x="7556" y="444"/>
                </a:cubicBezTo>
                <a:close/>
                <a:moveTo>
                  <a:pt x="7556" y="444"/>
                </a:moveTo>
              </a:path>
            </a:pathLst>
          </a:custGeom>
          <a:solidFill>
            <a:srgbClr val="FDECA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5" name="Group 10"/>
          <p:cNvGrpSpPr/>
          <p:nvPr/>
        </p:nvGrpSpPr>
        <p:grpSpPr>
          <a:xfrm>
            <a:off x="5451240" y="2746229"/>
            <a:ext cx="1585687" cy="1370417"/>
            <a:chOff x="5965295" y="788836"/>
            <a:chExt cx="1941901" cy="1678273"/>
          </a:xfrm>
          <a:solidFill>
            <a:srgbClr val="FDECA0"/>
          </a:solidFill>
        </p:grpSpPr>
        <p:sp>
          <p:nvSpPr>
            <p:cNvPr id="76" name="AutoShape 1"/>
            <p:cNvSpPr/>
            <p:nvPr/>
          </p:nvSpPr>
          <p:spPr bwMode="auto">
            <a:xfrm flipH="1">
              <a:off x="7208362" y="1603844"/>
              <a:ext cx="176943" cy="546913"/>
            </a:xfrm>
            <a:custGeom>
              <a:avLst/>
              <a:gdLst/>
              <a:ahLst/>
              <a:cxnLst/>
              <a:rect l="0" t="0" r="r" b="b"/>
              <a:pathLst>
                <a:path w="18840" h="21441">
                  <a:moveTo>
                    <a:pt x="14663" y="21441"/>
                  </a:moveTo>
                  <a:cubicBezTo>
                    <a:pt x="13471" y="21441"/>
                    <a:pt x="12287" y="21254"/>
                    <a:pt x="11460" y="20892"/>
                  </a:cubicBezTo>
                  <a:cubicBezTo>
                    <a:pt x="-1555" y="15186"/>
                    <a:pt x="-1155" y="9934"/>
                    <a:pt x="1472" y="6533"/>
                  </a:cubicBezTo>
                  <a:cubicBezTo>
                    <a:pt x="4302" y="2870"/>
                    <a:pt x="10247" y="568"/>
                    <a:pt x="10499" y="471"/>
                  </a:cubicBezTo>
                  <a:cubicBezTo>
                    <a:pt x="12101" y="-141"/>
                    <a:pt x="14746" y="-159"/>
                    <a:pt x="16410" y="431"/>
                  </a:cubicBezTo>
                  <a:cubicBezTo>
                    <a:pt x="18069" y="1019"/>
                    <a:pt x="18121" y="1991"/>
                    <a:pt x="16528" y="2604"/>
                  </a:cubicBezTo>
                  <a:cubicBezTo>
                    <a:pt x="15729" y="2914"/>
                    <a:pt x="-2254" y="10093"/>
                    <a:pt x="17861" y="18912"/>
                  </a:cubicBezTo>
                  <a:cubicBezTo>
                    <a:pt x="19346" y="19562"/>
                    <a:pt x="19116" y="20533"/>
                    <a:pt x="17349" y="21080"/>
                  </a:cubicBezTo>
                  <a:cubicBezTo>
                    <a:pt x="16566" y="21323"/>
                    <a:pt x="15611" y="21441"/>
                    <a:pt x="14663" y="21441"/>
                  </a:cubicBezTo>
                  <a:close/>
                  <a:moveTo>
                    <a:pt x="14663" y="2144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AutoShape 3"/>
            <p:cNvSpPr/>
            <p:nvPr/>
          </p:nvSpPr>
          <p:spPr bwMode="auto">
            <a:xfrm flipH="1">
              <a:off x="7047505" y="1189191"/>
              <a:ext cx="559425" cy="512061"/>
            </a:xfrm>
            <a:custGeom>
              <a:avLst/>
              <a:gdLst/>
              <a:ahLst/>
              <a:cxnLst/>
              <a:rect l="0" t="0" r="r" b="b"/>
              <a:pathLst>
                <a:path w="18615" h="21359">
                  <a:moveTo>
                    <a:pt x="7900" y="21359"/>
                  </a:moveTo>
                  <a:cubicBezTo>
                    <a:pt x="6974" y="21359"/>
                    <a:pt x="6025" y="21193"/>
                    <a:pt x="5101" y="20775"/>
                  </a:cubicBezTo>
                  <a:cubicBezTo>
                    <a:pt x="2759" y="19715"/>
                    <a:pt x="1068" y="17314"/>
                    <a:pt x="74" y="13637"/>
                  </a:cubicBezTo>
                  <a:cubicBezTo>
                    <a:pt x="-172" y="12726"/>
                    <a:pt x="218" y="11738"/>
                    <a:pt x="946" y="11431"/>
                  </a:cubicBezTo>
                  <a:cubicBezTo>
                    <a:pt x="1674" y="11123"/>
                    <a:pt x="2462" y="11611"/>
                    <a:pt x="2708" y="12521"/>
                  </a:cubicBezTo>
                  <a:cubicBezTo>
                    <a:pt x="3426" y="15177"/>
                    <a:pt x="4515" y="16805"/>
                    <a:pt x="6038" y="17497"/>
                  </a:cubicBezTo>
                  <a:cubicBezTo>
                    <a:pt x="9048" y="18868"/>
                    <a:pt x="12868" y="16186"/>
                    <a:pt x="13286" y="15881"/>
                  </a:cubicBezTo>
                  <a:cubicBezTo>
                    <a:pt x="17954" y="11632"/>
                    <a:pt x="14745" y="2549"/>
                    <a:pt x="14712" y="2457"/>
                  </a:cubicBezTo>
                  <a:cubicBezTo>
                    <a:pt x="14396" y="1581"/>
                    <a:pt x="14707" y="551"/>
                    <a:pt x="15407" y="155"/>
                  </a:cubicBezTo>
                  <a:cubicBezTo>
                    <a:pt x="16107" y="-241"/>
                    <a:pt x="16930" y="149"/>
                    <a:pt x="17247" y="1024"/>
                  </a:cubicBezTo>
                  <a:cubicBezTo>
                    <a:pt x="17420" y="1506"/>
                    <a:pt x="21428" y="12881"/>
                    <a:pt x="14858" y="18754"/>
                  </a:cubicBezTo>
                  <a:cubicBezTo>
                    <a:pt x="14832" y="18777"/>
                    <a:pt x="14805" y="18799"/>
                    <a:pt x="14778" y="18820"/>
                  </a:cubicBezTo>
                  <a:cubicBezTo>
                    <a:pt x="14610" y="18949"/>
                    <a:pt x="11424" y="21359"/>
                    <a:pt x="7900" y="21359"/>
                  </a:cubicBezTo>
                  <a:close/>
                  <a:moveTo>
                    <a:pt x="7900" y="213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AutoShape 4"/>
            <p:cNvSpPr/>
            <p:nvPr/>
          </p:nvSpPr>
          <p:spPr bwMode="auto">
            <a:xfrm flipH="1">
              <a:off x="6511315" y="1417965"/>
              <a:ext cx="373546" cy="519210"/>
            </a:xfrm>
            <a:custGeom>
              <a:avLst/>
              <a:gdLst/>
              <a:ahLst/>
              <a:cxnLst/>
              <a:rect l="0" t="0" r="r" b="b"/>
              <a:pathLst>
                <a:path w="19028" h="21376">
                  <a:moveTo>
                    <a:pt x="15230" y="21376"/>
                  </a:moveTo>
                  <a:cubicBezTo>
                    <a:pt x="11133" y="21376"/>
                    <a:pt x="4891" y="19781"/>
                    <a:pt x="1387" y="13543"/>
                  </a:cubicBezTo>
                  <a:cubicBezTo>
                    <a:pt x="-2384" y="7402"/>
                    <a:pt x="2398" y="2229"/>
                    <a:pt x="5459" y="350"/>
                  </a:cubicBezTo>
                  <a:cubicBezTo>
                    <a:pt x="6394" y="-224"/>
                    <a:pt x="7727" y="-77"/>
                    <a:pt x="8437" y="680"/>
                  </a:cubicBezTo>
                  <a:cubicBezTo>
                    <a:pt x="9147" y="1436"/>
                    <a:pt x="8965" y="2514"/>
                    <a:pt x="8029" y="3088"/>
                  </a:cubicBezTo>
                  <a:cubicBezTo>
                    <a:pt x="7790" y="3238"/>
                    <a:pt x="2042" y="6916"/>
                    <a:pt x="5208" y="12037"/>
                  </a:cubicBezTo>
                  <a:cubicBezTo>
                    <a:pt x="5220" y="12057"/>
                    <a:pt x="5232" y="12077"/>
                    <a:pt x="5244" y="12097"/>
                  </a:cubicBezTo>
                  <a:cubicBezTo>
                    <a:pt x="9081" y="18961"/>
                    <a:pt x="16412" y="17861"/>
                    <a:pt x="16485" y="17850"/>
                  </a:cubicBezTo>
                  <a:cubicBezTo>
                    <a:pt x="17635" y="17663"/>
                    <a:pt x="18756" y="18267"/>
                    <a:pt x="18986" y="19198"/>
                  </a:cubicBezTo>
                  <a:cubicBezTo>
                    <a:pt x="19216" y="20129"/>
                    <a:pt x="18469" y="21035"/>
                    <a:pt x="17319" y="21221"/>
                  </a:cubicBezTo>
                  <a:cubicBezTo>
                    <a:pt x="16724" y="21317"/>
                    <a:pt x="16017" y="21376"/>
                    <a:pt x="15230" y="21376"/>
                  </a:cubicBezTo>
                  <a:close/>
                  <a:moveTo>
                    <a:pt x="15230" y="2137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AutoShape 5"/>
            <p:cNvSpPr/>
            <p:nvPr/>
          </p:nvSpPr>
          <p:spPr bwMode="auto">
            <a:xfrm flipH="1">
              <a:off x="5965295" y="788836"/>
              <a:ext cx="1941901" cy="1678273"/>
            </a:xfrm>
            <a:custGeom>
              <a:avLst/>
              <a:gdLst/>
              <a:ahLst/>
              <a:cxnLst/>
              <a:rect l="0" t="0" r="r" b="b"/>
              <a:pathLst>
                <a:path w="21310" h="21600">
                  <a:moveTo>
                    <a:pt x="4349" y="21600"/>
                  </a:moveTo>
                  <a:cubicBezTo>
                    <a:pt x="3098" y="21600"/>
                    <a:pt x="2543" y="20020"/>
                    <a:pt x="2006" y="18492"/>
                  </a:cubicBezTo>
                  <a:cubicBezTo>
                    <a:pt x="1778" y="17842"/>
                    <a:pt x="1542" y="17170"/>
                    <a:pt x="1269" y="16683"/>
                  </a:cubicBezTo>
                  <a:cubicBezTo>
                    <a:pt x="605" y="15499"/>
                    <a:pt x="141" y="13736"/>
                    <a:pt x="28" y="11968"/>
                  </a:cubicBezTo>
                  <a:cubicBezTo>
                    <a:pt x="-123" y="9621"/>
                    <a:pt x="334" y="7341"/>
                    <a:pt x="1350" y="5372"/>
                  </a:cubicBezTo>
                  <a:cubicBezTo>
                    <a:pt x="3008" y="2159"/>
                    <a:pt x="6849" y="0"/>
                    <a:pt x="10910" y="0"/>
                  </a:cubicBezTo>
                  <a:cubicBezTo>
                    <a:pt x="12462" y="0"/>
                    <a:pt x="13931" y="315"/>
                    <a:pt x="15277" y="935"/>
                  </a:cubicBezTo>
                  <a:cubicBezTo>
                    <a:pt x="15594" y="1063"/>
                    <a:pt x="20048" y="2912"/>
                    <a:pt x="21122" y="6856"/>
                  </a:cubicBezTo>
                  <a:cubicBezTo>
                    <a:pt x="21477" y="8159"/>
                    <a:pt x="21326" y="9480"/>
                    <a:pt x="20684" y="10677"/>
                  </a:cubicBezTo>
                  <a:cubicBezTo>
                    <a:pt x="19521" y="12846"/>
                    <a:pt x="16791" y="14534"/>
                    <a:pt x="13537" y="15105"/>
                  </a:cubicBezTo>
                  <a:cubicBezTo>
                    <a:pt x="13038" y="15661"/>
                    <a:pt x="11012" y="17721"/>
                    <a:pt x="8465" y="17722"/>
                  </a:cubicBezTo>
                  <a:cubicBezTo>
                    <a:pt x="8144" y="17722"/>
                    <a:pt x="7825" y="17688"/>
                    <a:pt x="7512" y="17622"/>
                  </a:cubicBezTo>
                  <a:cubicBezTo>
                    <a:pt x="7346" y="18595"/>
                    <a:pt x="6826" y="20446"/>
                    <a:pt x="5216" y="21347"/>
                  </a:cubicBezTo>
                  <a:cubicBezTo>
                    <a:pt x="4916" y="21515"/>
                    <a:pt x="4625" y="21600"/>
                    <a:pt x="4349" y="21600"/>
                  </a:cubicBezTo>
                  <a:close/>
                  <a:moveTo>
                    <a:pt x="10910" y="1075"/>
                  </a:moveTo>
                  <a:cubicBezTo>
                    <a:pt x="7217" y="1075"/>
                    <a:pt x="3609" y="3071"/>
                    <a:pt x="2134" y="5929"/>
                  </a:cubicBezTo>
                  <a:cubicBezTo>
                    <a:pt x="111" y="9851"/>
                    <a:pt x="1000" y="14245"/>
                    <a:pt x="2035" y="16093"/>
                  </a:cubicBezTo>
                  <a:cubicBezTo>
                    <a:pt x="2356" y="16665"/>
                    <a:pt x="2610" y="17386"/>
                    <a:pt x="2854" y="18082"/>
                  </a:cubicBezTo>
                  <a:cubicBezTo>
                    <a:pt x="3276" y="19283"/>
                    <a:pt x="3713" y="20524"/>
                    <a:pt x="4349" y="20524"/>
                  </a:cubicBezTo>
                  <a:cubicBezTo>
                    <a:pt x="4487" y="20524"/>
                    <a:pt x="4646" y="20475"/>
                    <a:pt x="4821" y="20376"/>
                  </a:cubicBezTo>
                  <a:cubicBezTo>
                    <a:pt x="6532" y="19419"/>
                    <a:pt x="6670" y="16961"/>
                    <a:pt x="6671" y="16936"/>
                  </a:cubicBezTo>
                  <a:cubicBezTo>
                    <a:pt x="6679" y="16774"/>
                    <a:pt x="6749" y="16623"/>
                    <a:pt x="6863" y="16529"/>
                  </a:cubicBezTo>
                  <a:cubicBezTo>
                    <a:pt x="6976" y="16434"/>
                    <a:pt x="7120" y="16405"/>
                    <a:pt x="7254" y="16450"/>
                  </a:cubicBezTo>
                  <a:cubicBezTo>
                    <a:pt x="7646" y="16580"/>
                    <a:pt x="8054" y="16646"/>
                    <a:pt x="8465" y="16646"/>
                  </a:cubicBezTo>
                  <a:cubicBezTo>
                    <a:pt x="10952" y="16646"/>
                    <a:pt x="12974" y="14248"/>
                    <a:pt x="12994" y="14224"/>
                  </a:cubicBezTo>
                  <a:cubicBezTo>
                    <a:pt x="13065" y="14138"/>
                    <a:pt x="13159" y="14082"/>
                    <a:pt x="13260" y="14066"/>
                  </a:cubicBezTo>
                  <a:cubicBezTo>
                    <a:pt x="16273" y="13571"/>
                    <a:pt x="18882" y="12016"/>
                    <a:pt x="19907" y="10105"/>
                  </a:cubicBezTo>
                  <a:cubicBezTo>
                    <a:pt x="20408" y="9172"/>
                    <a:pt x="20522" y="8189"/>
                    <a:pt x="20248" y="7183"/>
                  </a:cubicBezTo>
                  <a:cubicBezTo>
                    <a:pt x="19297" y="3693"/>
                    <a:pt x="15016" y="1967"/>
                    <a:pt x="14972" y="1950"/>
                  </a:cubicBezTo>
                  <a:cubicBezTo>
                    <a:pt x="14965" y="1947"/>
                    <a:pt x="14958" y="1944"/>
                    <a:pt x="14951" y="1941"/>
                  </a:cubicBezTo>
                  <a:cubicBezTo>
                    <a:pt x="13709" y="1367"/>
                    <a:pt x="12350" y="1075"/>
                    <a:pt x="10910" y="1075"/>
                  </a:cubicBezTo>
                  <a:close/>
                  <a:moveTo>
                    <a:pt x="10910" y="107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AutoShape 6"/>
            <p:cNvSpPr/>
            <p:nvPr/>
          </p:nvSpPr>
          <p:spPr bwMode="auto">
            <a:xfrm flipH="1">
              <a:off x="6365650" y="803135"/>
              <a:ext cx="826626" cy="639853"/>
            </a:xfrm>
            <a:custGeom>
              <a:avLst/>
              <a:gdLst/>
              <a:ahLst/>
              <a:cxnLst/>
              <a:rect l="0" t="0" r="r" b="b"/>
              <a:pathLst>
                <a:path w="21270" h="20812">
                  <a:moveTo>
                    <a:pt x="20195" y="20812"/>
                  </a:moveTo>
                  <a:cubicBezTo>
                    <a:pt x="19906" y="20812"/>
                    <a:pt x="19618" y="20666"/>
                    <a:pt x="19406" y="20376"/>
                  </a:cubicBezTo>
                  <a:cubicBezTo>
                    <a:pt x="17609" y="17925"/>
                    <a:pt x="13096" y="18678"/>
                    <a:pt x="11509" y="19176"/>
                  </a:cubicBezTo>
                  <a:cubicBezTo>
                    <a:pt x="11477" y="19186"/>
                    <a:pt x="11443" y="19195"/>
                    <a:pt x="11410" y="19201"/>
                  </a:cubicBezTo>
                  <a:cubicBezTo>
                    <a:pt x="11136" y="19253"/>
                    <a:pt x="4663" y="20437"/>
                    <a:pt x="1588" y="16604"/>
                  </a:cubicBezTo>
                  <a:cubicBezTo>
                    <a:pt x="294" y="14992"/>
                    <a:pt x="-213" y="12801"/>
                    <a:pt x="81" y="10093"/>
                  </a:cubicBezTo>
                  <a:cubicBezTo>
                    <a:pt x="1260" y="-788"/>
                    <a:pt x="8444" y="7"/>
                    <a:pt x="8516" y="16"/>
                  </a:cubicBezTo>
                  <a:cubicBezTo>
                    <a:pt x="9107" y="92"/>
                    <a:pt x="9538" y="759"/>
                    <a:pt x="9478" y="1506"/>
                  </a:cubicBezTo>
                  <a:cubicBezTo>
                    <a:pt x="9418" y="2250"/>
                    <a:pt x="8893" y="2792"/>
                    <a:pt x="8305" y="2720"/>
                  </a:cubicBezTo>
                  <a:cubicBezTo>
                    <a:pt x="8274" y="2717"/>
                    <a:pt x="6944" y="2585"/>
                    <a:pt x="5555" y="3458"/>
                  </a:cubicBezTo>
                  <a:cubicBezTo>
                    <a:pt x="3715" y="4613"/>
                    <a:pt x="2590" y="6970"/>
                    <a:pt x="2211" y="10462"/>
                  </a:cubicBezTo>
                  <a:cubicBezTo>
                    <a:pt x="2012" y="12301"/>
                    <a:pt x="2302" y="13677"/>
                    <a:pt x="3098" y="14670"/>
                  </a:cubicBezTo>
                  <a:cubicBezTo>
                    <a:pt x="5003" y="17043"/>
                    <a:pt x="9433" y="16818"/>
                    <a:pt x="11043" y="16523"/>
                  </a:cubicBezTo>
                  <a:cubicBezTo>
                    <a:pt x="11746" y="16311"/>
                    <a:pt x="18064" y="14546"/>
                    <a:pt x="20984" y="18530"/>
                  </a:cubicBezTo>
                  <a:cubicBezTo>
                    <a:pt x="21387" y="19081"/>
                    <a:pt x="21361" y="19940"/>
                    <a:pt x="20926" y="20450"/>
                  </a:cubicBezTo>
                  <a:cubicBezTo>
                    <a:pt x="20719" y="20692"/>
                    <a:pt x="20456" y="20812"/>
                    <a:pt x="20195" y="20812"/>
                  </a:cubicBezTo>
                  <a:close/>
                  <a:moveTo>
                    <a:pt x="20195" y="2081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1" name="Group 10"/>
          <p:cNvGrpSpPr/>
          <p:nvPr/>
        </p:nvGrpSpPr>
        <p:grpSpPr bwMode="auto">
          <a:xfrm flipH="1">
            <a:off x="4970858" y="2311615"/>
            <a:ext cx="914683" cy="974686"/>
            <a:chOff x="0" y="0"/>
            <a:chExt cx="1250" cy="1332"/>
          </a:xfrm>
          <a:solidFill>
            <a:srgbClr val="20798B"/>
          </a:solidFill>
        </p:grpSpPr>
        <p:sp>
          <p:nvSpPr>
            <p:cNvPr id="82" name="AutoShape 7"/>
            <p:cNvSpPr/>
            <p:nvPr/>
          </p:nvSpPr>
          <p:spPr bwMode="auto">
            <a:xfrm>
              <a:off x="1208" y="1248"/>
              <a:ext cx="42" cy="84"/>
            </a:xfrm>
            <a:custGeom>
              <a:avLst/>
              <a:gdLst/>
              <a:ahLst/>
              <a:cxnLst/>
              <a:rect l="0" t="0" r="r" b="b"/>
              <a:pathLst>
                <a:path w="20451" h="21255">
                  <a:moveTo>
                    <a:pt x="12136" y="21255"/>
                  </a:moveTo>
                  <a:cubicBezTo>
                    <a:pt x="7985" y="21255"/>
                    <a:pt x="4398" y="19645"/>
                    <a:pt x="3912" y="17461"/>
                  </a:cubicBezTo>
                  <a:cubicBezTo>
                    <a:pt x="3900" y="17417"/>
                    <a:pt x="2877" y="12883"/>
                    <a:pt x="134" y="5047"/>
                  </a:cubicBezTo>
                  <a:cubicBezTo>
                    <a:pt x="-683" y="2718"/>
                    <a:pt x="2317" y="489"/>
                    <a:pt x="6822" y="67"/>
                  </a:cubicBezTo>
                  <a:cubicBezTo>
                    <a:pt x="11311" y="-345"/>
                    <a:pt x="15641" y="1192"/>
                    <a:pt x="16455" y="3522"/>
                  </a:cubicBezTo>
                  <a:cubicBezTo>
                    <a:pt x="19306" y="11663"/>
                    <a:pt x="20349" y="16289"/>
                    <a:pt x="20396" y="16484"/>
                  </a:cubicBezTo>
                  <a:cubicBezTo>
                    <a:pt x="20917" y="18833"/>
                    <a:pt x="17653" y="20958"/>
                    <a:pt x="13101" y="21227"/>
                  </a:cubicBezTo>
                  <a:cubicBezTo>
                    <a:pt x="12778" y="21247"/>
                    <a:pt x="12455" y="21255"/>
                    <a:pt x="12136" y="21255"/>
                  </a:cubicBezTo>
                  <a:close/>
                  <a:moveTo>
                    <a:pt x="12136" y="2125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AutoShape 8"/>
            <p:cNvSpPr/>
            <p:nvPr/>
          </p:nvSpPr>
          <p:spPr bwMode="auto">
            <a:xfrm>
              <a:off x="152" y="32"/>
              <a:ext cx="1066" cy="1150"/>
            </a:xfrm>
            <a:custGeom>
              <a:avLst/>
              <a:gdLst/>
              <a:ahLst/>
              <a:cxnLst/>
              <a:rect l="0" t="0" r="r" b="b"/>
              <a:pathLst>
                <a:path w="21529" h="21567">
                  <a:moveTo>
                    <a:pt x="21184" y="21567"/>
                  </a:moveTo>
                  <a:cubicBezTo>
                    <a:pt x="21030" y="21567"/>
                    <a:pt x="20890" y="21470"/>
                    <a:pt x="20851" y="21325"/>
                  </a:cubicBezTo>
                  <a:cubicBezTo>
                    <a:pt x="20680" y="20690"/>
                    <a:pt x="20486" y="20047"/>
                    <a:pt x="20274" y="19412"/>
                  </a:cubicBezTo>
                  <a:cubicBezTo>
                    <a:pt x="20217" y="19244"/>
                    <a:pt x="20319" y="19064"/>
                    <a:pt x="20500" y="19012"/>
                  </a:cubicBezTo>
                  <a:cubicBezTo>
                    <a:pt x="20681" y="18959"/>
                    <a:pt x="20875" y="19053"/>
                    <a:pt x="20931" y="19222"/>
                  </a:cubicBezTo>
                  <a:cubicBezTo>
                    <a:pt x="21148" y="19868"/>
                    <a:pt x="21345" y="20524"/>
                    <a:pt x="21519" y="21170"/>
                  </a:cubicBezTo>
                  <a:cubicBezTo>
                    <a:pt x="21565" y="21341"/>
                    <a:pt x="21453" y="21515"/>
                    <a:pt x="21268" y="21557"/>
                  </a:cubicBezTo>
                  <a:cubicBezTo>
                    <a:pt x="21240" y="21564"/>
                    <a:pt x="21212" y="21567"/>
                    <a:pt x="21184" y="21567"/>
                  </a:cubicBezTo>
                  <a:close/>
                  <a:moveTo>
                    <a:pt x="19904" y="17741"/>
                  </a:moveTo>
                  <a:cubicBezTo>
                    <a:pt x="19764" y="17741"/>
                    <a:pt x="19633" y="17662"/>
                    <a:pt x="19581" y="17533"/>
                  </a:cubicBezTo>
                  <a:cubicBezTo>
                    <a:pt x="19331" y="16911"/>
                    <a:pt x="19060" y="16293"/>
                    <a:pt x="18776" y="15695"/>
                  </a:cubicBezTo>
                  <a:cubicBezTo>
                    <a:pt x="18699" y="15533"/>
                    <a:pt x="18778" y="15345"/>
                    <a:pt x="18952" y="15273"/>
                  </a:cubicBezTo>
                  <a:cubicBezTo>
                    <a:pt x="19126" y="15202"/>
                    <a:pt x="19329" y="15275"/>
                    <a:pt x="19406" y="15437"/>
                  </a:cubicBezTo>
                  <a:cubicBezTo>
                    <a:pt x="19695" y="16046"/>
                    <a:pt x="19972" y="16676"/>
                    <a:pt x="20226" y="17309"/>
                  </a:cubicBezTo>
                  <a:cubicBezTo>
                    <a:pt x="20293" y="17475"/>
                    <a:pt x="20203" y="17659"/>
                    <a:pt x="20025" y="17721"/>
                  </a:cubicBezTo>
                  <a:cubicBezTo>
                    <a:pt x="19985" y="17735"/>
                    <a:pt x="19944" y="17741"/>
                    <a:pt x="19904" y="17741"/>
                  </a:cubicBezTo>
                  <a:close/>
                  <a:moveTo>
                    <a:pt x="18162" y="14078"/>
                  </a:moveTo>
                  <a:cubicBezTo>
                    <a:pt x="18037" y="14078"/>
                    <a:pt x="17916" y="14015"/>
                    <a:pt x="17855" y="13905"/>
                  </a:cubicBezTo>
                  <a:cubicBezTo>
                    <a:pt x="17528" y="13315"/>
                    <a:pt x="17178" y="12732"/>
                    <a:pt x="16817" y="12173"/>
                  </a:cubicBezTo>
                  <a:cubicBezTo>
                    <a:pt x="16719" y="12022"/>
                    <a:pt x="16772" y="11825"/>
                    <a:pt x="16935" y="11735"/>
                  </a:cubicBezTo>
                  <a:cubicBezTo>
                    <a:pt x="17099" y="11644"/>
                    <a:pt x="17310" y="11693"/>
                    <a:pt x="17408" y="11845"/>
                  </a:cubicBezTo>
                  <a:cubicBezTo>
                    <a:pt x="17776" y="12415"/>
                    <a:pt x="18133" y="13010"/>
                    <a:pt x="18467" y="13612"/>
                  </a:cubicBezTo>
                  <a:cubicBezTo>
                    <a:pt x="18555" y="13769"/>
                    <a:pt x="18488" y="13962"/>
                    <a:pt x="18319" y="14043"/>
                  </a:cubicBezTo>
                  <a:cubicBezTo>
                    <a:pt x="18269" y="14067"/>
                    <a:pt x="18215" y="14078"/>
                    <a:pt x="18162" y="14078"/>
                  </a:cubicBezTo>
                  <a:close/>
                  <a:moveTo>
                    <a:pt x="15942" y="10648"/>
                  </a:moveTo>
                  <a:cubicBezTo>
                    <a:pt x="15833" y="10648"/>
                    <a:pt x="15726" y="10600"/>
                    <a:pt x="15659" y="10511"/>
                  </a:cubicBezTo>
                  <a:cubicBezTo>
                    <a:pt x="15251" y="9967"/>
                    <a:pt x="14820" y="9434"/>
                    <a:pt x="14379" y="8929"/>
                  </a:cubicBezTo>
                  <a:cubicBezTo>
                    <a:pt x="14259" y="8792"/>
                    <a:pt x="14281" y="8590"/>
                    <a:pt x="14429" y="8479"/>
                  </a:cubicBezTo>
                  <a:cubicBezTo>
                    <a:pt x="14577" y="8368"/>
                    <a:pt x="14793" y="8389"/>
                    <a:pt x="14913" y="8526"/>
                  </a:cubicBezTo>
                  <a:cubicBezTo>
                    <a:pt x="15365" y="9044"/>
                    <a:pt x="15806" y="9588"/>
                    <a:pt x="16224" y="10145"/>
                  </a:cubicBezTo>
                  <a:cubicBezTo>
                    <a:pt x="16333" y="10290"/>
                    <a:pt x="16294" y="10489"/>
                    <a:pt x="16138" y="10590"/>
                  </a:cubicBezTo>
                  <a:cubicBezTo>
                    <a:pt x="16078" y="10629"/>
                    <a:pt x="16010" y="10648"/>
                    <a:pt x="15942" y="10648"/>
                  </a:cubicBezTo>
                  <a:close/>
                  <a:moveTo>
                    <a:pt x="13226" y="7542"/>
                  </a:moveTo>
                  <a:cubicBezTo>
                    <a:pt x="13134" y="7542"/>
                    <a:pt x="13043" y="7508"/>
                    <a:pt x="12976" y="7442"/>
                  </a:cubicBezTo>
                  <a:cubicBezTo>
                    <a:pt x="12487" y="6962"/>
                    <a:pt x="11974" y="6498"/>
                    <a:pt x="11452" y="6063"/>
                  </a:cubicBezTo>
                  <a:cubicBezTo>
                    <a:pt x="11311" y="5945"/>
                    <a:pt x="11299" y="5742"/>
                    <a:pt x="11426" y="5611"/>
                  </a:cubicBezTo>
                  <a:cubicBezTo>
                    <a:pt x="11554" y="5480"/>
                    <a:pt x="11771" y="5469"/>
                    <a:pt x="11913" y="5587"/>
                  </a:cubicBezTo>
                  <a:cubicBezTo>
                    <a:pt x="12448" y="6034"/>
                    <a:pt x="12974" y="6510"/>
                    <a:pt x="13476" y="7002"/>
                  </a:cubicBezTo>
                  <a:cubicBezTo>
                    <a:pt x="13607" y="7130"/>
                    <a:pt x="13601" y="7333"/>
                    <a:pt x="13462" y="7454"/>
                  </a:cubicBezTo>
                  <a:cubicBezTo>
                    <a:pt x="13396" y="7513"/>
                    <a:pt x="13311" y="7542"/>
                    <a:pt x="13226" y="7542"/>
                  </a:cubicBezTo>
                  <a:close/>
                  <a:moveTo>
                    <a:pt x="10022" y="4870"/>
                  </a:moveTo>
                  <a:cubicBezTo>
                    <a:pt x="9949" y="4870"/>
                    <a:pt x="9876" y="4849"/>
                    <a:pt x="9814" y="4805"/>
                  </a:cubicBezTo>
                  <a:cubicBezTo>
                    <a:pt x="9251" y="4408"/>
                    <a:pt x="8664" y="4030"/>
                    <a:pt x="8068" y="3680"/>
                  </a:cubicBezTo>
                  <a:cubicBezTo>
                    <a:pt x="7907" y="3585"/>
                    <a:pt x="7860" y="3388"/>
                    <a:pt x="7961" y="3239"/>
                  </a:cubicBezTo>
                  <a:cubicBezTo>
                    <a:pt x="8063" y="3089"/>
                    <a:pt x="8276" y="3045"/>
                    <a:pt x="8436" y="3139"/>
                  </a:cubicBezTo>
                  <a:cubicBezTo>
                    <a:pt x="9048" y="3499"/>
                    <a:pt x="9652" y="3888"/>
                    <a:pt x="10230" y="4296"/>
                  </a:cubicBezTo>
                  <a:cubicBezTo>
                    <a:pt x="10381" y="4402"/>
                    <a:pt x="10411" y="4603"/>
                    <a:pt x="10296" y="4744"/>
                  </a:cubicBezTo>
                  <a:cubicBezTo>
                    <a:pt x="10228" y="4827"/>
                    <a:pt x="10126" y="4870"/>
                    <a:pt x="10022" y="4870"/>
                  </a:cubicBezTo>
                  <a:close/>
                  <a:moveTo>
                    <a:pt x="6385" y="2732"/>
                  </a:moveTo>
                  <a:cubicBezTo>
                    <a:pt x="6331" y="2732"/>
                    <a:pt x="6277" y="2721"/>
                    <a:pt x="6226" y="2696"/>
                  </a:cubicBezTo>
                  <a:cubicBezTo>
                    <a:pt x="5603" y="2395"/>
                    <a:pt x="4955" y="2113"/>
                    <a:pt x="4301" y="1859"/>
                  </a:cubicBezTo>
                  <a:cubicBezTo>
                    <a:pt x="4126" y="1791"/>
                    <a:pt x="4043" y="1604"/>
                    <a:pt x="4117" y="1441"/>
                  </a:cubicBezTo>
                  <a:cubicBezTo>
                    <a:pt x="4190" y="1278"/>
                    <a:pt x="4392" y="1201"/>
                    <a:pt x="4567" y="1269"/>
                  </a:cubicBezTo>
                  <a:cubicBezTo>
                    <a:pt x="5239" y="1530"/>
                    <a:pt x="5904" y="1819"/>
                    <a:pt x="6544" y="2129"/>
                  </a:cubicBezTo>
                  <a:cubicBezTo>
                    <a:pt x="6713" y="2210"/>
                    <a:pt x="6778" y="2403"/>
                    <a:pt x="6690" y="2560"/>
                  </a:cubicBezTo>
                  <a:cubicBezTo>
                    <a:pt x="6629" y="2670"/>
                    <a:pt x="6509" y="2732"/>
                    <a:pt x="6385" y="2732"/>
                  </a:cubicBezTo>
                  <a:close/>
                  <a:moveTo>
                    <a:pt x="2416" y="1187"/>
                  </a:moveTo>
                  <a:cubicBezTo>
                    <a:pt x="2380" y="1187"/>
                    <a:pt x="2344" y="1182"/>
                    <a:pt x="2309" y="1171"/>
                  </a:cubicBezTo>
                  <a:cubicBezTo>
                    <a:pt x="1644" y="970"/>
                    <a:pt x="956" y="788"/>
                    <a:pt x="263" y="630"/>
                  </a:cubicBezTo>
                  <a:cubicBezTo>
                    <a:pt x="78" y="588"/>
                    <a:pt x="-35" y="415"/>
                    <a:pt x="10" y="244"/>
                  </a:cubicBezTo>
                  <a:cubicBezTo>
                    <a:pt x="55" y="72"/>
                    <a:pt x="243" y="-33"/>
                    <a:pt x="427" y="9"/>
                  </a:cubicBezTo>
                  <a:cubicBezTo>
                    <a:pt x="1136" y="170"/>
                    <a:pt x="1842" y="357"/>
                    <a:pt x="2523" y="564"/>
                  </a:cubicBezTo>
                  <a:cubicBezTo>
                    <a:pt x="2704" y="619"/>
                    <a:pt x="2802" y="799"/>
                    <a:pt x="2743" y="967"/>
                  </a:cubicBezTo>
                  <a:cubicBezTo>
                    <a:pt x="2696" y="1102"/>
                    <a:pt x="2561" y="1187"/>
                    <a:pt x="2416" y="1187"/>
                  </a:cubicBezTo>
                  <a:close/>
                  <a:moveTo>
                    <a:pt x="2416" y="118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AutoShape 9"/>
            <p:cNvSpPr/>
            <p:nvPr/>
          </p:nvSpPr>
          <p:spPr bwMode="auto">
            <a:xfrm>
              <a:off x="0" y="0"/>
              <a:ext cx="84" cy="41"/>
            </a:xfrm>
            <a:custGeom>
              <a:avLst/>
              <a:gdLst/>
              <a:ahLst/>
              <a:cxnLst/>
              <a:rect l="0" t="0" r="r" b="b"/>
              <a:pathLst>
                <a:path w="20995" h="21055">
                  <a:moveTo>
                    <a:pt x="16770" y="21055"/>
                  </a:moveTo>
                  <a:cubicBezTo>
                    <a:pt x="16538" y="21055"/>
                    <a:pt x="16302" y="21015"/>
                    <a:pt x="16060" y="20930"/>
                  </a:cubicBezTo>
                  <a:cubicBezTo>
                    <a:pt x="11976" y="19525"/>
                    <a:pt x="7803" y="18232"/>
                    <a:pt x="3657" y="17089"/>
                  </a:cubicBezTo>
                  <a:cubicBezTo>
                    <a:pt x="1343" y="16448"/>
                    <a:pt x="-276" y="12123"/>
                    <a:pt x="39" y="7424"/>
                  </a:cubicBezTo>
                  <a:cubicBezTo>
                    <a:pt x="355" y="2725"/>
                    <a:pt x="2505" y="-545"/>
                    <a:pt x="4798" y="75"/>
                  </a:cubicBezTo>
                  <a:cubicBezTo>
                    <a:pt x="9034" y="1247"/>
                    <a:pt x="13299" y="2568"/>
                    <a:pt x="17474" y="4005"/>
                  </a:cubicBezTo>
                  <a:cubicBezTo>
                    <a:pt x="19775" y="4799"/>
                    <a:pt x="21324" y="9228"/>
                    <a:pt x="20935" y="13903"/>
                  </a:cubicBezTo>
                  <a:cubicBezTo>
                    <a:pt x="20586" y="18091"/>
                    <a:pt x="18797" y="21055"/>
                    <a:pt x="16770" y="21055"/>
                  </a:cubicBezTo>
                  <a:close/>
                  <a:moveTo>
                    <a:pt x="16770" y="21055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5" name="AutoShape 11"/>
          <p:cNvSpPr/>
          <p:nvPr/>
        </p:nvSpPr>
        <p:spPr bwMode="auto">
          <a:xfrm flipH="1">
            <a:off x="7025367" y="2519586"/>
            <a:ext cx="510604" cy="2000990"/>
          </a:xfrm>
          <a:custGeom>
            <a:avLst/>
            <a:gdLst/>
            <a:ahLst/>
            <a:cxnLst/>
            <a:rect l="0" t="0" r="r" b="b"/>
            <a:pathLst>
              <a:path w="21520" h="21580">
                <a:moveTo>
                  <a:pt x="14483" y="21580"/>
                </a:moveTo>
                <a:cubicBezTo>
                  <a:pt x="14208" y="21580"/>
                  <a:pt x="13966" y="21529"/>
                  <a:pt x="13920" y="21457"/>
                </a:cubicBezTo>
                <a:cubicBezTo>
                  <a:pt x="13747" y="21188"/>
                  <a:pt x="13509" y="20913"/>
                  <a:pt x="13191" y="20615"/>
                </a:cubicBezTo>
                <a:cubicBezTo>
                  <a:pt x="13108" y="20537"/>
                  <a:pt x="13288" y="20456"/>
                  <a:pt x="13592" y="20435"/>
                </a:cubicBezTo>
                <a:cubicBezTo>
                  <a:pt x="13897" y="20413"/>
                  <a:pt x="14211" y="20459"/>
                  <a:pt x="14294" y="20537"/>
                </a:cubicBezTo>
                <a:cubicBezTo>
                  <a:pt x="14622" y="20845"/>
                  <a:pt x="14869" y="21131"/>
                  <a:pt x="15048" y="21410"/>
                </a:cubicBezTo>
                <a:cubicBezTo>
                  <a:pt x="15099" y="21490"/>
                  <a:pt x="14888" y="21565"/>
                  <a:pt x="14576" y="21578"/>
                </a:cubicBezTo>
                <a:cubicBezTo>
                  <a:pt x="14545" y="21579"/>
                  <a:pt x="14514" y="21580"/>
                  <a:pt x="14483" y="21580"/>
                </a:cubicBezTo>
                <a:close/>
                <a:moveTo>
                  <a:pt x="12718" y="19884"/>
                </a:moveTo>
                <a:cubicBezTo>
                  <a:pt x="12481" y="19884"/>
                  <a:pt x="12260" y="19846"/>
                  <a:pt x="12178" y="19786"/>
                </a:cubicBezTo>
                <a:cubicBezTo>
                  <a:pt x="11832" y="19532"/>
                  <a:pt x="11441" y="19265"/>
                  <a:pt x="10979" y="18969"/>
                </a:cubicBezTo>
                <a:cubicBezTo>
                  <a:pt x="10862" y="18894"/>
                  <a:pt x="11005" y="18809"/>
                  <a:pt x="11298" y="18779"/>
                </a:cubicBezTo>
                <a:cubicBezTo>
                  <a:pt x="11591" y="18749"/>
                  <a:pt x="11924" y="18785"/>
                  <a:pt x="12041" y="18860"/>
                </a:cubicBezTo>
                <a:cubicBezTo>
                  <a:pt x="12509" y="19161"/>
                  <a:pt x="12907" y="19432"/>
                  <a:pt x="13258" y="19689"/>
                </a:cubicBezTo>
                <a:cubicBezTo>
                  <a:pt x="13362" y="19765"/>
                  <a:pt x="13204" y="19849"/>
                  <a:pt x="12906" y="19876"/>
                </a:cubicBezTo>
                <a:cubicBezTo>
                  <a:pt x="12844" y="19881"/>
                  <a:pt x="12780" y="19884"/>
                  <a:pt x="12718" y="19884"/>
                </a:cubicBezTo>
                <a:close/>
                <a:moveTo>
                  <a:pt x="10196" y="18249"/>
                </a:moveTo>
                <a:cubicBezTo>
                  <a:pt x="9974" y="18249"/>
                  <a:pt x="9763" y="18216"/>
                  <a:pt x="9670" y="18160"/>
                </a:cubicBezTo>
                <a:cubicBezTo>
                  <a:pt x="9228" y="17895"/>
                  <a:pt x="8771" y="17627"/>
                  <a:pt x="8307" y="17355"/>
                </a:cubicBezTo>
                <a:cubicBezTo>
                  <a:pt x="8181" y="17281"/>
                  <a:pt x="8313" y="17194"/>
                  <a:pt x="8602" y="17162"/>
                </a:cubicBezTo>
                <a:cubicBezTo>
                  <a:pt x="8891" y="17130"/>
                  <a:pt x="9229" y="17163"/>
                  <a:pt x="9355" y="17237"/>
                </a:cubicBezTo>
                <a:cubicBezTo>
                  <a:pt x="9820" y="17510"/>
                  <a:pt x="10278" y="17779"/>
                  <a:pt x="10721" y="18045"/>
                </a:cubicBezTo>
                <a:cubicBezTo>
                  <a:pt x="10845" y="18120"/>
                  <a:pt x="10711" y="18206"/>
                  <a:pt x="10420" y="18237"/>
                </a:cubicBezTo>
                <a:cubicBezTo>
                  <a:pt x="10347" y="18245"/>
                  <a:pt x="10271" y="18249"/>
                  <a:pt x="10196" y="18249"/>
                </a:cubicBezTo>
                <a:close/>
                <a:moveTo>
                  <a:pt x="7462" y="16636"/>
                </a:moveTo>
                <a:cubicBezTo>
                  <a:pt x="7241" y="16636"/>
                  <a:pt x="7030" y="16603"/>
                  <a:pt x="6937" y="16548"/>
                </a:cubicBezTo>
                <a:cubicBezTo>
                  <a:pt x="6429" y="16246"/>
                  <a:pt x="5991" y="15981"/>
                  <a:pt x="5598" y="15736"/>
                </a:cubicBezTo>
                <a:cubicBezTo>
                  <a:pt x="5478" y="15661"/>
                  <a:pt x="5617" y="15575"/>
                  <a:pt x="5909" y="15545"/>
                </a:cubicBezTo>
                <a:cubicBezTo>
                  <a:pt x="6202" y="15514"/>
                  <a:pt x="6536" y="15550"/>
                  <a:pt x="6656" y="15624"/>
                </a:cubicBezTo>
                <a:cubicBezTo>
                  <a:pt x="7047" y="15868"/>
                  <a:pt x="7482" y="16132"/>
                  <a:pt x="7987" y="16432"/>
                </a:cubicBezTo>
                <a:cubicBezTo>
                  <a:pt x="8112" y="16506"/>
                  <a:pt x="7978" y="16592"/>
                  <a:pt x="7688" y="16624"/>
                </a:cubicBezTo>
                <a:cubicBezTo>
                  <a:pt x="7615" y="16633"/>
                  <a:pt x="7538" y="16636"/>
                  <a:pt x="7462" y="16636"/>
                </a:cubicBezTo>
                <a:close/>
                <a:moveTo>
                  <a:pt x="4861" y="15010"/>
                </a:moveTo>
                <a:cubicBezTo>
                  <a:pt x="4631" y="15010"/>
                  <a:pt x="4414" y="14974"/>
                  <a:pt x="4327" y="14915"/>
                </a:cubicBezTo>
                <a:cubicBezTo>
                  <a:pt x="3896" y="14625"/>
                  <a:pt x="3513" y="14353"/>
                  <a:pt x="3157" y="14083"/>
                </a:cubicBezTo>
                <a:cubicBezTo>
                  <a:pt x="3055" y="14007"/>
                  <a:pt x="3216" y="13923"/>
                  <a:pt x="3515" y="13897"/>
                </a:cubicBezTo>
                <a:cubicBezTo>
                  <a:pt x="3814" y="13872"/>
                  <a:pt x="4139" y="13913"/>
                  <a:pt x="4240" y="13989"/>
                </a:cubicBezTo>
                <a:cubicBezTo>
                  <a:pt x="4592" y="14256"/>
                  <a:pt x="4970" y="14525"/>
                  <a:pt x="5396" y="14811"/>
                </a:cubicBezTo>
                <a:cubicBezTo>
                  <a:pt x="5508" y="14887"/>
                  <a:pt x="5360" y="14971"/>
                  <a:pt x="5065" y="15000"/>
                </a:cubicBezTo>
                <a:cubicBezTo>
                  <a:pt x="4997" y="15007"/>
                  <a:pt x="4929" y="15010"/>
                  <a:pt x="4861" y="15010"/>
                </a:cubicBezTo>
                <a:close/>
                <a:moveTo>
                  <a:pt x="2671" y="13344"/>
                </a:moveTo>
                <a:cubicBezTo>
                  <a:pt x="2423" y="13344"/>
                  <a:pt x="2194" y="13302"/>
                  <a:pt x="2122" y="13238"/>
                </a:cubicBezTo>
                <a:cubicBezTo>
                  <a:pt x="1797" y="12948"/>
                  <a:pt x="1506" y="12659"/>
                  <a:pt x="1257" y="12379"/>
                </a:cubicBezTo>
                <a:cubicBezTo>
                  <a:pt x="1187" y="12300"/>
                  <a:pt x="1380" y="12222"/>
                  <a:pt x="1688" y="12204"/>
                </a:cubicBezTo>
                <a:cubicBezTo>
                  <a:pt x="1995" y="12186"/>
                  <a:pt x="2302" y="12235"/>
                  <a:pt x="2372" y="12314"/>
                </a:cubicBezTo>
                <a:cubicBezTo>
                  <a:pt x="2616" y="12589"/>
                  <a:pt x="2902" y="12872"/>
                  <a:pt x="3221" y="13157"/>
                </a:cubicBezTo>
                <a:cubicBezTo>
                  <a:pt x="3308" y="13235"/>
                  <a:pt x="3133" y="13316"/>
                  <a:pt x="2829" y="13338"/>
                </a:cubicBezTo>
                <a:cubicBezTo>
                  <a:pt x="2777" y="13342"/>
                  <a:pt x="2724" y="13344"/>
                  <a:pt x="2671" y="13344"/>
                </a:cubicBezTo>
                <a:close/>
                <a:moveTo>
                  <a:pt x="1160" y="11631"/>
                </a:moveTo>
                <a:cubicBezTo>
                  <a:pt x="884" y="11631"/>
                  <a:pt x="641" y="11579"/>
                  <a:pt x="596" y="11507"/>
                </a:cubicBezTo>
                <a:cubicBezTo>
                  <a:pt x="411" y="11211"/>
                  <a:pt x="267" y="10915"/>
                  <a:pt x="169" y="10625"/>
                </a:cubicBezTo>
                <a:cubicBezTo>
                  <a:pt x="141" y="10545"/>
                  <a:pt x="374" y="10474"/>
                  <a:pt x="689" y="10467"/>
                </a:cubicBezTo>
                <a:cubicBezTo>
                  <a:pt x="1003" y="10459"/>
                  <a:pt x="1281" y="10519"/>
                  <a:pt x="1308" y="10600"/>
                </a:cubicBezTo>
                <a:cubicBezTo>
                  <a:pt x="1404" y="10882"/>
                  <a:pt x="1544" y="11172"/>
                  <a:pt x="1725" y="11461"/>
                </a:cubicBezTo>
                <a:cubicBezTo>
                  <a:pt x="1775" y="11541"/>
                  <a:pt x="1563" y="11616"/>
                  <a:pt x="1251" y="11629"/>
                </a:cubicBezTo>
                <a:cubicBezTo>
                  <a:pt x="1220" y="11630"/>
                  <a:pt x="1190" y="11631"/>
                  <a:pt x="1160" y="11631"/>
                </a:cubicBezTo>
                <a:close/>
                <a:moveTo>
                  <a:pt x="573" y="9867"/>
                </a:moveTo>
                <a:cubicBezTo>
                  <a:pt x="259" y="9867"/>
                  <a:pt x="4" y="9810"/>
                  <a:pt x="2" y="9729"/>
                </a:cubicBezTo>
                <a:cubicBezTo>
                  <a:pt x="1" y="9697"/>
                  <a:pt x="0" y="9669"/>
                  <a:pt x="0" y="9637"/>
                </a:cubicBezTo>
                <a:cubicBezTo>
                  <a:pt x="0" y="9372"/>
                  <a:pt x="38" y="9107"/>
                  <a:pt x="113" y="8845"/>
                </a:cubicBezTo>
                <a:cubicBezTo>
                  <a:pt x="136" y="8764"/>
                  <a:pt x="406" y="8705"/>
                  <a:pt x="725" y="8710"/>
                </a:cubicBezTo>
                <a:cubicBezTo>
                  <a:pt x="1040" y="8716"/>
                  <a:pt x="1277" y="8787"/>
                  <a:pt x="1254" y="8868"/>
                </a:cubicBezTo>
                <a:cubicBezTo>
                  <a:pt x="1181" y="9123"/>
                  <a:pt x="1143" y="9383"/>
                  <a:pt x="1144" y="9641"/>
                </a:cubicBezTo>
                <a:cubicBezTo>
                  <a:pt x="1144" y="9672"/>
                  <a:pt x="1144" y="9695"/>
                  <a:pt x="1145" y="9727"/>
                </a:cubicBezTo>
                <a:cubicBezTo>
                  <a:pt x="1148" y="9807"/>
                  <a:pt x="894" y="9867"/>
                  <a:pt x="578" y="9867"/>
                </a:cubicBezTo>
                <a:cubicBezTo>
                  <a:pt x="576" y="9867"/>
                  <a:pt x="575" y="9867"/>
                  <a:pt x="573" y="9867"/>
                </a:cubicBezTo>
                <a:close/>
                <a:moveTo>
                  <a:pt x="1077" y="8131"/>
                </a:moveTo>
                <a:cubicBezTo>
                  <a:pt x="1048" y="8131"/>
                  <a:pt x="1017" y="8130"/>
                  <a:pt x="987" y="8129"/>
                </a:cubicBezTo>
                <a:cubicBezTo>
                  <a:pt x="675" y="8116"/>
                  <a:pt x="462" y="8041"/>
                  <a:pt x="512" y="7962"/>
                </a:cubicBezTo>
                <a:cubicBezTo>
                  <a:pt x="557" y="7887"/>
                  <a:pt x="606" y="7813"/>
                  <a:pt x="659" y="7738"/>
                </a:cubicBezTo>
                <a:cubicBezTo>
                  <a:pt x="812" y="7520"/>
                  <a:pt x="986" y="7302"/>
                  <a:pt x="1176" y="7089"/>
                </a:cubicBezTo>
                <a:cubicBezTo>
                  <a:pt x="1247" y="7010"/>
                  <a:pt x="1554" y="6961"/>
                  <a:pt x="1862" y="6979"/>
                </a:cubicBezTo>
                <a:cubicBezTo>
                  <a:pt x="2169" y="6997"/>
                  <a:pt x="2362" y="7076"/>
                  <a:pt x="2291" y="7155"/>
                </a:cubicBezTo>
                <a:cubicBezTo>
                  <a:pt x="2105" y="7363"/>
                  <a:pt x="1934" y="7576"/>
                  <a:pt x="1785" y="7790"/>
                </a:cubicBezTo>
                <a:cubicBezTo>
                  <a:pt x="1734" y="7862"/>
                  <a:pt x="1686" y="7935"/>
                  <a:pt x="1642" y="8007"/>
                </a:cubicBezTo>
                <a:cubicBezTo>
                  <a:pt x="1597" y="8079"/>
                  <a:pt x="1354" y="8131"/>
                  <a:pt x="1077" y="8131"/>
                </a:cubicBezTo>
                <a:close/>
                <a:moveTo>
                  <a:pt x="2614" y="6420"/>
                </a:moveTo>
                <a:cubicBezTo>
                  <a:pt x="2559" y="6420"/>
                  <a:pt x="2503" y="6418"/>
                  <a:pt x="2448" y="6413"/>
                </a:cubicBezTo>
                <a:cubicBezTo>
                  <a:pt x="2145" y="6390"/>
                  <a:pt x="1975" y="6308"/>
                  <a:pt x="2066" y="6231"/>
                </a:cubicBezTo>
                <a:cubicBezTo>
                  <a:pt x="2403" y="5946"/>
                  <a:pt x="2781" y="5663"/>
                  <a:pt x="3190" y="5390"/>
                </a:cubicBezTo>
                <a:cubicBezTo>
                  <a:pt x="3303" y="5314"/>
                  <a:pt x="3633" y="5277"/>
                  <a:pt x="3928" y="5306"/>
                </a:cubicBezTo>
                <a:cubicBezTo>
                  <a:pt x="4223" y="5335"/>
                  <a:pt x="4370" y="5419"/>
                  <a:pt x="4257" y="5495"/>
                </a:cubicBezTo>
                <a:cubicBezTo>
                  <a:pt x="3859" y="5761"/>
                  <a:pt x="3490" y="6037"/>
                  <a:pt x="3160" y="6316"/>
                </a:cubicBezTo>
                <a:cubicBezTo>
                  <a:pt x="3086" y="6379"/>
                  <a:pt x="2859" y="6420"/>
                  <a:pt x="2614" y="6420"/>
                </a:cubicBezTo>
                <a:close/>
                <a:moveTo>
                  <a:pt x="5070" y="4781"/>
                </a:moveTo>
                <a:cubicBezTo>
                  <a:pt x="4988" y="4781"/>
                  <a:pt x="4905" y="4777"/>
                  <a:pt x="4826" y="4767"/>
                </a:cubicBezTo>
                <a:cubicBezTo>
                  <a:pt x="4540" y="4732"/>
                  <a:pt x="4418" y="4645"/>
                  <a:pt x="4553" y="4572"/>
                </a:cubicBezTo>
                <a:cubicBezTo>
                  <a:pt x="5049" y="4303"/>
                  <a:pt x="5590" y="4038"/>
                  <a:pt x="6160" y="3783"/>
                </a:cubicBezTo>
                <a:cubicBezTo>
                  <a:pt x="6317" y="3713"/>
                  <a:pt x="6666" y="3688"/>
                  <a:pt x="6940" y="3729"/>
                </a:cubicBezTo>
                <a:cubicBezTo>
                  <a:pt x="7214" y="3769"/>
                  <a:pt x="7309" y="3858"/>
                  <a:pt x="7152" y="3929"/>
                </a:cubicBezTo>
                <a:cubicBezTo>
                  <a:pt x="6597" y="4177"/>
                  <a:pt x="6070" y="4435"/>
                  <a:pt x="5587" y="4697"/>
                </a:cubicBezTo>
                <a:cubicBezTo>
                  <a:pt x="5489" y="4750"/>
                  <a:pt x="5284" y="4781"/>
                  <a:pt x="5070" y="4781"/>
                </a:cubicBezTo>
                <a:close/>
                <a:moveTo>
                  <a:pt x="8479" y="3258"/>
                </a:moveTo>
                <a:cubicBezTo>
                  <a:pt x="8368" y="3258"/>
                  <a:pt x="8255" y="3250"/>
                  <a:pt x="8156" y="3232"/>
                </a:cubicBezTo>
                <a:cubicBezTo>
                  <a:pt x="7896" y="3187"/>
                  <a:pt x="7830" y="3095"/>
                  <a:pt x="8008" y="3029"/>
                </a:cubicBezTo>
                <a:cubicBezTo>
                  <a:pt x="8665" y="2784"/>
                  <a:pt x="9366" y="2544"/>
                  <a:pt x="10093" y="2316"/>
                </a:cubicBezTo>
                <a:cubicBezTo>
                  <a:pt x="10293" y="2253"/>
                  <a:pt x="10653" y="2244"/>
                  <a:pt x="10897" y="2295"/>
                </a:cubicBezTo>
                <a:cubicBezTo>
                  <a:pt x="11142" y="2346"/>
                  <a:pt x="11178" y="2438"/>
                  <a:pt x="10979" y="2501"/>
                </a:cubicBezTo>
                <a:cubicBezTo>
                  <a:pt x="10272" y="2723"/>
                  <a:pt x="9590" y="2956"/>
                  <a:pt x="8951" y="3195"/>
                </a:cubicBezTo>
                <a:cubicBezTo>
                  <a:pt x="8840" y="3236"/>
                  <a:pt x="8661" y="3258"/>
                  <a:pt x="8479" y="3258"/>
                </a:cubicBezTo>
                <a:close/>
                <a:moveTo>
                  <a:pt x="12817" y="1898"/>
                </a:moveTo>
                <a:cubicBezTo>
                  <a:pt x="12673" y="1898"/>
                  <a:pt x="12530" y="1885"/>
                  <a:pt x="12419" y="1857"/>
                </a:cubicBezTo>
                <a:cubicBezTo>
                  <a:pt x="12192" y="1801"/>
                  <a:pt x="12186" y="1708"/>
                  <a:pt x="12406" y="1650"/>
                </a:cubicBezTo>
                <a:cubicBezTo>
                  <a:pt x="13219" y="1435"/>
                  <a:pt x="14072" y="1229"/>
                  <a:pt x="14939" y="1037"/>
                </a:cubicBezTo>
                <a:cubicBezTo>
                  <a:pt x="15178" y="985"/>
                  <a:pt x="15539" y="992"/>
                  <a:pt x="15745" y="1053"/>
                </a:cubicBezTo>
                <a:cubicBezTo>
                  <a:pt x="15951" y="1114"/>
                  <a:pt x="15925" y="1207"/>
                  <a:pt x="15685" y="1259"/>
                </a:cubicBezTo>
                <a:cubicBezTo>
                  <a:pt x="14844" y="1445"/>
                  <a:pt x="14016" y="1645"/>
                  <a:pt x="13227" y="1854"/>
                </a:cubicBezTo>
                <a:cubicBezTo>
                  <a:pt x="13115" y="1883"/>
                  <a:pt x="12966" y="1898"/>
                  <a:pt x="12817" y="1898"/>
                </a:cubicBezTo>
                <a:close/>
                <a:moveTo>
                  <a:pt x="18017" y="753"/>
                </a:moveTo>
                <a:cubicBezTo>
                  <a:pt x="17838" y="753"/>
                  <a:pt x="17661" y="732"/>
                  <a:pt x="17549" y="691"/>
                </a:cubicBezTo>
                <a:cubicBezTo>
                  <a:pt x="17367" y="625"/>
                  <a:pt x="17429" y="534"/>
                  <a:pt x="17688" y="487"/>
                </a:cubicBezTo>
                <a:cubicBezTo>
                  <a:pt x="19478" y="164"/>
                  <a:pt x="20655" y="21"/>
                  <a:pt x="20704" y="15"/>
                </a:cubicBezTo>
                <a:cubicBezTo>
                  <a:pt x="20990" y="-20"/>
                  <a:pt x="21330" y="11"/>
                  <a:pt x="21465" y="84"/>
                </a:cubicBezTo>
                <a:cubicBezTo>
                  <a:pt x="21600" y="157"/>
                  <a:pt x="21478" y="245"/>
                  <a:pt x="21193" y="279"/>
                </a:cubicBezTo>
                <a:cubicBezTo>
                  <a:pt x="21182" y="281"/>
                  <a:pt x="20047" y="420"/>
                  <a:pt x="18346" y="727"/>
                </a:cubicBezTo>
                <a:cubicBezTo>
                  <a:pt x="18246" y="745"/>
                  <a:pt x="18131" y="753"/>
                  <a:pt x="18017" y="753"/>
                </a:cubicBezTo>
                <a:close/>
                <a:moveTo>
                  <a:pt x="18017" y="753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60868" y="2620084"/>
            <a:ext cx="2246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324188" y="2696649"/>
            <a:ext cx="2246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68448" y="3403790"/>
            <a:ext cx="2210591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324189" y="3361140"/>
            <a:ext cx="2477952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250260" y="391868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 flipH="1">
            <a:off x="10483963" y="1938858"/>
            <a:ext cx="479703" cy="4958725"/>
          </a:xfrm>
          <a:custGeom>
            <a:avLst/>
            <a:gdLst>
              <a:gd name="T0" fmla="*/ 178 w 178"/>
              <a:gd name="T1" fmla="*/ 0 h 1840"/>
              <a:gd name="T2" fmla="*/ 178 w 178"/>
              <a:gd name="T3" fmla="*/ 1840 h 1840"/>
              <a:gd name="T4" fmla="*/ 0 w 178"/>
              <a:gd name="T5" fmla="*/ 1840 h 1840"/>
              <a:gd name="T6" fmla="*/ 0 w 178"/>
              <a:gd name="T7" fmla="*/ 178 h 1840"/>
              <a:gd name="T8" fmla="*/ 178 w 178"/>
              <a:gd name="T9" fmla="*/ 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40">
                <a:moveTo>
                  <a:pt x="178" y="0"/>
                </a:moveTo>
                <a:lnTo>
                  <a:pt x="178" y="1840"/>
                </a:lnTo>
                <a:lnTo>
                  <a:pt x="0" y="1840"/>
                </a:lnTo>
                <a:lnTo>
                  <a:pt x="0" y="178"/>
                </a:lnTo>
                <a:lnTo>
                  <a:pt x="178" y="0"/>
                </a:lnTo>
                <a:close/>
              </a:path>
            </a:pathLst>
          </a:custGeom>
          <a:solidFill>
            <a:srgbClr val="9C726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 flipH="1">
            <a:off x="10483963" y="1938858"/>
            <a:ext cx="479703" cy="4958725"/>
          </a:xfrm>
          <a:custGeom>
            <a:avLst/>
            <a:gdLst>
              <a:gd name="T0" fmla="*/ 178 w 178"/>
              <a:gd name="T1" fmla="*/ 0 h 1840"/>
              <a:gd name="T2" fmla="*/ 178 w 178"/>
              <a:gd name="T3" fmla="*/ 1840 h 1840"/>
              <a:gd name="T4" fmla="*/ 0 w 178"/>
              <a:gd name="T5" fmla="*/ 1840 h 1840"/>
              <a:gd name="T6" fmla="*/ 0 w 178"/>
              <a:gd name="T7" fmla="*/ 178 h 1840"/>
              <a:gd name="T8" fmla="*/ 178 w 178"/>
              <a:gd name="T9" fmla="*/ 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40">
                <a:moveTo>
                  <a:pt x="178" y="0"/>
                </a:moveTo>
                <a:lnTo>
                  <a:pt x="178" y="1840"/>
                </a:lnTo>
                <a:lnTo>
                  <a:pt x="0" y="1840"/>
                </a:lnTo>
                <a:lnTo>
                  <a:pt x="0" y="178"/>
                </a:lnTo>
                <a:lnTo>
                  <a:pt x="1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4" name="Freeform 8"/>
          <p:cNvSpPr/>
          <p:nvPr/>
        </p:nvSpPr>
        <p:spPr bwMode="auto">
          <a:xfrm flipH="1">
            <a:off x="7859073" y="1938858"/>
            <a:ext cx="3104592" cy="479703"/>
          </a:xfrm>
          <a:custGeom>
            <a:avLst/>
            <a:gdLst>
              <a:gd name="T0" fmla="*/ 1152 w 1152"/>
              <a:gd name="T1" fmla="*/ 178 h 178"/>
              <a:gd name="T2" fmla="*/ 0 w 1152"/>
              <a:gd name="T3" fmla="*/ 178 h 178"/>
              <a:gd name="T4" fmla="*/ 178 w 1152"/>
              <a:gd name="T5" fmla="*/ 0 h 178"/>
              <a:gd name="T6" fmla="*/ 1152 w 1152"/>
              <a:gd name="T7" fmla="*/ 0 h 178"/>
              <a:gd name="T8" fmla="*/ 1152 w 1152"/>
              <a:gd name="T9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178">
                <a:moveTo>
                  <a:pt x="1152" y="178"/>
                </a:moveTo>
                <a:lnTo>
                  <a:pt x="0" y="178"/>
                </a:lnTo>
                <a:lnTo>
                  <a:pt x="178" y="0"/>
                </a:lnTo>
                <a:lnTo>
                  <a:pt x="1152" y="0"/>
                </a:lnTo>
                <a:lnTo>
                  <a:pt x="1152" y="1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grpSp>
        <p:nvGrpSpPr>
          <p:cNvPr id="5" name="Group 34"/>
          <p:cNvGrpSpPr/>
          <p:nvPr/>
        </p:nvGrpSpPr>
        <p:grpSpPr>
          <a:xfrm>
            <a:off x="3895338" y="1709786"/>
            <a:ext cx="7068327" cy="937847"/>
            <a:chOff x="3895337" y="1709785"/>
            <a:chExt cx="7068327" cy="937846"/>
          </a:xfrm>
          <a:solidFill>
            <a:srgbClr val="9C7263"/>
          </a:solidFill>
        </p:grpSpPr>
        <p:sp>
          <p:nvSpPr>
            <p:cNvPr id="6" name="Freeform 7"/>
            <p:cNvSpPr/>
            <p:nvPr/>
          </p:nvSpPr>
          <p:spPr bwMode="auto">
            <a:xfrm flipH="1">
              <a:off x="4403972" y="1938857"/>
              <a:ext cx="6559692" cy="479703"/>
            </a:xfrm>
            <a:custGeom>
              <a:avLst/>
              <a:gdLst>
                <a:gd name="T0" fmla="*/ 1152 w 1152"/>
                <a:gd name="T1" fmla="*/ 178 h 178"/>
                <a:gd name="T2" fmla="*/ 0 w 1152"/>
                <a:gd name="T3" fmla="*/ 178 h 178"/>
                <a:gd name="T4" fmla="*/ 178 w 1152"/>
                <a:gd name="T5" fmla="*/ 0 h 178"/>
                <a:gd name="T6" fmla="*/ 1152 w 1152"/>
                <a:gd name="T7" fmla="*/ 0 h 178"/>
                <a:gd name="T8" fmla="*/ 1152 w 1152"/>
                <a:gd name="T9" fmla="*/ 178 h 178"/>
                <a:gd name="connsiteX0" fmla="*/ 10000 w 21105"/>
                <a:gd name="connsiteY0" fmla="*/ 10312 h 10312"/>
                <a:gd name="connsiteX1" fmla="*/ 0 w 21105"/>
                <a:gd name="connsiteY1" fmla="*/ 10312 h 10312"/>
                <a:gd name="connsiteX2" fmla="*/ 1545 w 21105"/>
                <a:gd name="connsiteY2" fmla="*/ 312 h 10312"/>
                <a:gd name="connsiteX3" fmla="*/ 21105 w 21105"/>
                <a:gd name="connsiteY3" fmla="*/ 0 h 10312"/>
                <a:gd name="connsiteX4" fmla="*/ 10000 w 21105"/>
                <a:gd name="connsiteY4" fmla="*/ 10312 h 10312"/>
                <a:gd name="connsiteX0-1" fmla="*/ 21105 w 21105"/>
                <a:gd name="connsiteY0-2" fmla="*/ 10312 h 10312"/>
                <a:gd name="connsiteX1-3" fmla="*/ 0 w 21105"/>
                <a:gd name="connsiteY1-4" fmla="*/ 10312 h 10312"/>
                <a:gd name="connsiteX2-5" fmla="*/ 1545 w 21105"/>
                <a:gd name="connsiteY2-6" fmla="*/ 312 h 10312"/>
                <a:gd name="connsiteX3-7" fmla="*/ 21105 w 21105"/>
                <a:gd name="connsiteY3-8" fmla="*/ 0 h 10312"/>
                <a:gd name="connsiteX4-9" fmla="*/ 21105 w 21105"/>
                <a:gd name="connsiteY4-10" fmla="*/ 10312 h 10312"/>
                <a:gd name="connsiteX0-11" fmla="*/ 21105 w 21129"/>
                <a:gd name="connsiteY0-12" fmla="*/ 10000 h 10000"/>
                <a:gd name="connsiteX1-13" fmla="*/ 0 w 21129"/>
                <a:gd name="connsiteY1-14" fmla="*/ 10000 h 10000"/>
                <a:gd name="connsiteX2-15" fmla="*/ 1545 w 21129"/>
                <a:gd name="connsiteY2-16" fmla="*/ 0 h 10000"/>
                <a:gd name="connsiteX3-17" fmla="*/ 21129 w 21129"/>
                <a:gd name="connsiteY3-18" fmla="*/ 313 h 10000"/>
                <a:gd name="connsiteX4-19" fmla="*/ 21105 w 21129"/>
                <a:gd name="connsiteY4-20" fmla="*/ 10000 h 10000"/>
                <a:gd name="connsiteX0-21" fmla="*/ 21105 w 21129"/>
                <a:gd name="connsiteY0-22" fmla="*/ 10000 h 10000"/>
                <a:gd name="connsiteX1-23" fmla="*/ 0 w 21129"/>
                <a:gd name="connsiteY1-24" fmla="*/ 10000 h 10000"/>
                <a:gd name="connsiteX2-25" fmla="*/ 1545 w 21129"/>
                <a:gd name="connsiteY2-26" fmla="*/ 0 h 10000"/>
                <a:gd name="connsiteX3-27" fmla="*/ 21129 w 21129"/>
                <a:gd name="connsiteY3-28" fmla="*/ 157 h 10000"/>
                <a:gd name="connsiteX4-29" fmla="*/ 21105 w 21129"/>
                <a:gd name="connsiteY4-30" fmla="*/ 10000 h 10000"/>
                <a:gd name="connsiteX0-31" fmla="*/ 21105 w 21129"/>
                <a:gd name="connsiteY0-32" fmla="*/ 10000 h 10000"/>
                <a:gd name="connsiteX1-33" fmla="*/ 0 w 21129"/>
                <a:gd name="connsiteY1-34" fmla="*/ 10000 h 10000"/>
                <a:gd name="connsiteX2-35" fmla="*/ 1545 w 21129"/>
                <a:gd name="connsiteY2-36" fmla="*/ 0 h 10000"/>
                <a:gd name="connsiteX3-37" fmla="*/ 21129 w 21129"/>
                <a:gd name="connsiteY3-38" fmla="*/ 1 h 10000"/>
                <a:gd name="connsiteX4-39" fmla="*/ 21105 w 21129"/>
                <a:gd name="connsiteY4-4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129" h="10000">
                  <a:moveTo>
                    <a:pt x="21105" y="10000"/>
                  </a:moveTo>
                  <a:lnTo>
                    <a:pt x="0" y="10000"/>
                  </a:lnTo>
                  <a:lnTo>
                    <a:pt x="1545" y="0"/>
                  </a:lnTo>
                  <a:lnTo>
                    <a:pt x="21129" y="1"/>
                  </a:lnTo>
                  <a:lnTo>
                    <a:pt x="21105" y="100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0" rIns="0" bIns="0" numCol="1" anchor="ctr" anchorCtr="0" compatLnSpc="1"/>
            <a:lstStyle/>
            <a:p>
              <a:endParaRPr lang="en-US" sz="28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 flipH="1">
              <a:off x="3895337" y="1709785"/>
              <a:ext cx="520127" cy="937846"/>
            </a:xfrm>
            <a:custGeom>
              <a:avLst/>
              <a:gdLst>
                <a:gd name="T0" fmla="*/ 193 w 193"/>
                <a:gd name="T1" fmla="*/ 175 h 348"/>
                <a:gd name="T2" fmla="*/ 0 w 193"/>
                <a:gd name="T3" fmla="*/ 0 h 348"/>
                <a:gd name="T4" fmla="*/ 0 w 193"/>
                <a:gd name="T5" fmla="*/ 175 h 348"/>
                <a:gd name="T6" fmla="*/ 0 w 193"/>
                <a:gd name="T7" fmla="*/ 348 h 348"/>
                <a:gd name="T8" fmla="*/ 193 w 193"/>
                <a:gd name="T9" fmla="*/ 17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348">
                  <a:moveTo>
                    <a:pt x="193" y="175"/>
                  </a:moveTo>
                  <a:lnTo>
                    <a:pt x="0" y="0"/>
                  </a:lnTo>
                  <a:lnTo>
                    <a:pt x="0" y="175"/>
                  </a:lnTo>
                  <a:lnTo>
                    <a:pt x="0" y="348"/>
                  </a:lnTo>
                  <a:lnTo>
                    <a:pt x="193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0" rIns="0" bIns="0" numCol="1" anchor="ctr" anchorCtr="0" compatLnSpc="1"/>
            <a:lstStyle/>
            <a:p>
              <a:r>
                <a:rPr lang="en-US" sz="28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8" name="Freeform 10"/>
          <p:cNvSpPr/>
          <p:nvPr/>
        </p:nvSpPr>
        <p:spPr bwMode="auto">
          <a:xfrm flipH="1">
            <a:off x="7395542" y="1709786"/>
            <a:ext cx="520127" cy="937847"/>
          </a:xfrm>
          <a:custGeom>
            <a:avLst/>
            <a:gdLst>
              <a:gd name="T0" fmla="*/ 193 w 193"/>
              <a:gd name="T1" fmla="*/ 175 h 348"/>
              <a:gd name="T2" fmla="*/ 0 w 193"/>
              <a:gd name="T3" fmla="*/ 0 h 348"/>
              <a:gd name="T4" fmla="*/ 0 w 193"/>
              <a:gd name="T5" fmla="*/ 175 h 348"/>
              <a:gd name="T6" fmla="*/ 0 w 193"/>
              <a:gd name="T7" fmla="*/ 348 h 348"/>
              <a:gd name="T8" fmla="*/ 193 w 193"/>
              <a:gd name="T9" fmla="*/ 175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" h="348">
                <a:moveTo>
                  <a:pt x="193" y="175"/>
                </a:moveTo>
                <a:lnTo>
                  <a:pt x="0" y="0"/>
                </a:lnTo>
                <a:lnTo>
                  <a:pt x="0" y="175"/>
                </a:lnTo>
                <a:lnTo>
                  <a:pt x="0" y="348"/>
                </a:lnTo>
                <a:lnTo>
                  <a:pt x="193" y="17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9" name="Freeform 13"/>
          <p:cNvSpPr/>
          <p:nvPr/>
        </p:nvSpPr>
        <p:spPr bwMode="auto">
          <a:xfrm flipH="1">
            <a:off x="9869514" y="3084215"/>
            <a:ext cx="479703" cy="3813367"/>
          </a:xfrm>
          <a:custGeom>
            <a:avLst/>
            <a:gdLst>
              <a:gd name="T0" fmla="*/ 178 w 178"/>
              <a:gd name="T1" fmla="*/ 0 h 1415"/>
              <a:gd name="T2" fmla="*/ 178 w 178"/>
              <a:gd name="T3" fmla="*/ 1415 h 1415"/>
              <a:gd name="T4" fmla="*/ 0 w 178"/>
              <a:gd name="T5" fmla="*/ 1415 h 1415"/>
              <a:gd name="T6" fmla="*/ 0 w 178"/>
              <a:gd name="T7" fmla="*/ 177 h 1415"/>
              <a:gd name="T8" fmla="*/ 178 w 178"/>
              <a:gd name="T9" fmla="*/ 0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415">
                <a:moveTo>
                  <a:pt x="178" y="0"/>
                </a:moveTo>
                <a:lnTo>
                  <a:pt x="178" y="1415"/>
                </a:lnTo>
                <a:lnTo>
                  <a:pt x="0" y="1415"/>
                </a:lnTo>
                <a:lnTo>
                  <a:pt x="0" y="177"/>
                </a:lnTo>
                <a:lnTo>
                  <a:pt x="178" y="0"/>
                </a:lnTo>
                <a:close/>
              </a:path>
            </a:pathLst>
          </a:custGeom>
          <a:solidFill>
            <a:srgbClr val="FDECA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0" name="Freeform 14"/>
          <p:cNvSpPr/>
          <p:nvPr/>
        </p:nvSpPr>
        <p:spPr bwMode="auto">
          <a:xfrm flipH="1">
            <a:off x="9869514" y="3084215"/>
            <a:ext cx="479703" cy="3813367"/>
          </a:xfrm>
          <a:custGeom>
            <a:avLst/>
            <a:gdLst>
              <a:gd name="T0" fmla="*/ 178 w 178"/>
              <a:gd name="T1" fmla="*/ 0 h 1415"/>
              <a:gd name="T2" fmla="*/ 178 w 178"/>
              <a:gd name="T3" fmla="*/ 1415 h 1415"/>
              <a:gd name="T4" fmla="*/ 0 w 178"/>
              <a:gd name="T5" fmla="*/ 1415 h 1415"/>
              <a:gd name="T6" fmla="*/ 0 w 178"/>
              <a:gd name="T7" fmla="*/ 177 h 1415"/>
              <a:gd name="T8" fmla="*/ 178 w 178"/>
              <a:gd name="T9" fmla="*/ 0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415">
                <a:moveTo>
                  <a:pt x="178" y="0"/>
                </a:moveTo>
                <a:lnTo>
                  <a:pt x="178" y="1415"/>
                </a:lnTo>
                <a:lnTo>
                  <a:pt x="0" y="1415"/>
                </a:lnTo>
                <a:lnTo>
                  <a:pt x="0" y="177"/>
                </a:lnTo>
                <a:lnTo>
                  <a:pt x="1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1" name="Freeform 16"/>
          <p:cNvSpPr/>
          <p:nvPr/>
        </p:nvSpPr>
        <p:spPr bwMode="auto">
          <a:xfrm flipH="1">
            <a:off x="7859074" y="3084215"/>
            <a:ext cx="2490143" cy="477008"/>
          </a:xfrm>
          <a:custGeom>
            <a:avLst/>
            <a:gdLst>
              <a:gd name="T0" fmla="*/ 924 w 924"/>
              <a:gd name="T1" fmla="*/ 177 h 177"/>
              <a:gd name="T2" fmla="*/ 0 w 924"/>
              <a:gd name="T3" fmla="*/ 177 h 177"/>
              <a:gd name="T4" fmla="*/ 178 w 924"/>
              <a:gd name="T5" fmla="*/ 0 h 177"/>
              <a:gd name="T6" fmla="*/ 924 w 924"/>
              <a:gd name="T7" fmla="*/ 0 h 177"/>
              <a:gd name="T8" fmla="*/ 924 w 924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4" h="177">
                <a:moveTo>
                  <a:pt x="924" y="177"/>
                </a:moveTo>
                <a:lnTo>
                  <a:pt x="0" y="177"/>
                </a:lnTo>
                <a:lnTo>
                  <a:pt x="178" y="0"/>
                </a:lnTo>
                <a:lnTo>
                  <a:pt x="924" y="0"/>
                </a:lnTo>
                <a:lnTo>
                  <a:pt x="924" y="17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grpSp>
        <p:nvGrpSpPr>
          <p:cNvPr id="12" name="Group 33"/>
          <p:cNvGrpSpPr/>
          <p:nvPr/>
        </p:nvGrpSpPr>
        <p:grpSpPr>
          <a:xfrm>
            <a:off x="5062071" y="2852448"/>
            <a:ext cx="5287144" cy="940541"/>
            <a:chOff x="5062071" y="2852448"/>
            <a:chExt cx="5287144" cy="940541"/>
          </a:xfrm>
          <a:solidFill>
            <a:srgbClr val="FDECA0"/>
          </a:solidFill>
        </p:grpSpPr>
        <p:sp>
          <p:nvSpPr>
            <p:cNvPr id="13" name="Freeform 15"/>
            <p:cNvSpPr/>
            <p:nvPr/>
          </p:nvSpPr>
          <p:spPr bwMode="auto">
            <a:xfrm flipH="1">
              <a:off x="5468039" y="3084214"/>
              <a:ext cx="4881176" cy="477008"/>
            </a:xfrm>
            <a:custGeom>
              <a:avLst/>
              <a:gdLst>
                <a:gd name="T0" fmla="*/ 924 w 924"/>
                <a:gd name="T1" fmla="*/ 177 h 177"/>
                <a:gd name="T2" fmla="*/ 0 w 924"/>
                <a:gd name="T3" fmla="*/ 177 h 177"/>
                <a:gd name="T4" fmla="*/ 178 w 924"/>
                <a:gd name="T5" fmla="*/ 0 h 177"/>
                <a:gd name="T6" fmla="*/ 924 w 924"/>
                <a:gd name="T7" fmla="*/ 0 h 177"/>
                <a:gd name="T8" fmla="*/ 924 w 924"/>
                <a:gd name="T9" fmla="*/ 177 h 177"/>
                <a:gd name="connsiteX0" fmla="*/ 10000 w 19602"/>
                <a:gd name="connsiteY0" fmla="*/ 10000 h 10000"/>
                <a:gd name="connsiteX1" fmla="*/ 0 w 19602"/>
                <a:gd name="connsiteY1" fmla="*/ 10000 h 10000"/>
                <a:gd name="connsiteX2" fmla="*/ 1926 w 19602"/>
                <a:gd name="connsiteY2" fmla="*/ 0 h 10000"/>
                <a:gd name="connsiteX3" fmla="*/ 19602 w 19602"/>
                <a:gd name="connsiteY3" fmla="*/ 0 h 10000"/>
                <a:gd name="connsiteX4" fmla="*/ 10000 w 19602"/>
                <a:gd name="connsiteY4" fmla="*/ 10000 h 10000"/>
                <a:gd name="connsiteX0-1" fmla="*/ 19481 w 19602"/>
                <a:gd name="connsiteY0-2" fmla="*/ 9843 h 10000"/>
                <a:gd name="connsiteX1-3" fmla="*/ 0 w 19602"/>
                <a:gd name="connsiteY1-4" fmla="*/ 10000 h 10000"/>
                <a:gd name="connsiteX2-5" fmla="*/ 1926 w 19602"/>
                <a:gd name="connsiteY2-6" fmla="*/ 0 h 10000"/>
                <a:gd name="connsiteX3-7" fmla="*/ 19602 w 19602"/>
                <a:gd name="connsiteY3-8" fmla="*/ 0 h 10000"/>
                <a:gd name="connsiteX4-9" fmla="*/ 19481 w 19602"/>
                <a:gd name="connsiteY4-10" fmla="*/ 9843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602" h="10000">
                  <a:moveTo>
                    <a:pt x="19481" y="9843"/>
                  </a:moveTo>
                  <a:lnTo>
                    <a:pt x="0" y="10000"/>
                  </a:lnTo>
                  <a:lnTo>
                    <a:pt x="1926" y="0"/>
                  </a:lnTo>
                  <a:lnTo>
                    <a:pt x="19602" y="0"/>
                  </a:lnTo>
                  <a:cubicBezTo>
                    <a:pt x="19562" y="3281"/>
                    <a:pt x="19521" y="6562"/>
                    <a:pt x="19481" y="98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0" rIns="0" bIns="0" numCol="1" anchor="ctr" anchorCtr="0" compatLnSpc="1"/>
            <a:lstStyle/>
            <a:p>
              <a:endParaRPr lang="en-US" sz="28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7"/>
            <p:cNvSpPr/>
            <p:nvPr/>
          </p:nvSpPr>
          <p:spPr bwMode="auto">
            <a:xfrm flipH="1">
              <a:off x="5062071" y="2852448"/>
              <a:ext cx="520127" cy="940541"/>
            </a:xfrm>
            <a:custGeom>
              <a:avLst/>
              <a:gdLst>
                <a:gd name="T0" fmla="*/ 193 w 193"/>
                <a:gd name="T1" fmla="*/ 173 h 349"/>
                <a:gd name="T2" fmla="*/ 0 w 193"/>
                <a:gd name="T3" fmla="*/ 0 h 349"/>
                <a:gd name="T4" fmla="*/ 0 w 193"/>
                <a:gd name="T5" fmla="*/ 173 h 349"/>
                <a:gd name="T6" fmla="*/ 0 w 193"/>
                <a:gd name="T7" fmla="*/ 349 h 349"/>
                <a:gd name="T8" fmla="*/ 193 w 193"/>
                <a:gd name="T9" fmla="*/ 17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349">
                  <a:moveTo>
                    <a:pt x="193" y="173"/>
                  </a:moveTo>
                  <a:lnTo>
                    <a:pt x="0" y="0"/>
                  </a:lnTo>
                  <a:lnTo>
                    <a:pt x="0" y="173"/>
                  </a:lnTo>
                  <a:lnTo>
                    <a:pt x="0" y="349"/>
                  </a:lnTo>
                  <a:lnTo>
                    <a:pt x="193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0" rIns="0" bIns="0" numCol="1" anchor="ctr" anchorCtr="0" compatLnSpc="1"/>
            <a:lstStyle/>
            <a:p>
              <a:r>
                <a:rPr lang="en-US" sz="2800" dirty="0">
                  <a:solidFill>
                    <a:srgbClr val="FFFFFF"/>
                  </a:solidFill>
                  <a:cs typeface="+mn-ea"/>
                  <a:sym typeface="+mn-lt"/>
                </a:rPr>
                <a:t>d</a:t>
              </a:r>
            </a:p>
          </p:txBody>
        </p:sp>
      </p:grpSp>
      <p:sp>
        <p:nvSpPr>
          <p:cNvPr id="15" name="Freeform 18"/>
          <p:cNvSpPr/>
          <p:nvPr/>
        </p:nvSpPr>
        <p:spPr bwMode="auto">
          <a:xfrm flipH="1">
            <a:off x="7395542" y="2852448"/>
            <a:ext cx="520127" cy="940541"/>
          </a:xfrm>
          <a:custGeom>
            <a:avLst/>
            <a:gdLst>
              <a:gd name="T0" fmla="*/ 193 w 193"/>
              <a:gd name="T1" fmla="*/ 173 h 349"/>
              <a:gd name="T2" fmla="*/ 0 w 193"/>
              <a:gd name="T3" fmla="*/ 0 h 349"/>
              <a:gd name="T4" fmla="*/ 0 w 193"/>
              <a:gd name="T5" fmla="*/ 173 h 349"/>
              <a:gd name="T6" fmla="*/ 0 w 193"/>
              <a:gd name="T7" fmla="*/ 349 h 349"/>
              <a:gd name="T8" fmla="*/ 193 w 193"/>
              <a:gd name="T9" fmla="*/ 173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" h="349">
                <a:moveTo>
                  <a:pt x="193" y="173"/>
                </a:moveTo>
                <a:lnTo>
                  <a:pt x="0" y="0"/>
                </a:lnTo>
                <a:lnTo>
                  <a:pt x="0" y="173"/>
                </a:lnTo>
                <a:lnTo>
                  <a:pt x="0" y="349"/>
                </a:lnTo>
                <a:lnTo>
                  <a:pt x="193" y="1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6" name="Freeform 21"/>
          <p:cNvSpPr/>
          <p:nvPr/>
        </p:nvSpPr>
        <p:spPr bwMode="auto">
          <a:xfrm flipH="1">
            <a:off x="9246978" y="4226877"/>
            <a:ext cx="479703" cy="2670704"/>
          </a:xfrm>
          <a:custGeom>
            <a:avLst/>
            <a:gdLst>
              <a:gd name="T0" fmla="*/ 178 w 178"/>
              <a:gd name="T1" fmla="*/ 0 h 991"/>
              <a:gd name="T2" fmla="*/ 178 w 178"/>
              <a:gd name="T3" fmla="*/ 991 h 991"/>
              <a:gd name="T4" fmla="*/ 0 w 178"/>
              <a:gd name="T5" fmla="*/ 991 h 991"/>
              <a:gd name="T6" fmla="*/ 0 w 178"/>
              <a:gd name="T7" fmla="*/ 178 h 991"/>
              <a:gd name="T8" fmla="*/ 178 w 178"/>
              <a:gd name="T9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991">
                <a:moveTo>
                  <a:pt x="178" y="0"/>
                </a:moveTo>
                <a:lnTo>
                  <a:pt x="178" y="991"/>
                </a:lnTo>
                <a:lnTo>
                  <a:pt x="0" y="991"/>
                </a:lnTo>
                <a:lnTo>
                  <a:pt x="0" y="178"/>
                </a:lnTo>
                <a:lnTo>
                  <a:pt x="178" y="0"/>
                </a:lnTo>
                <a:close/>
              </a:path>
            </a:pathLst>
          </a:custGeom>
          <a:solidFill>
            <a:srgbClr val="9C726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7" name="Freeform 22"/>
          <p:cNvSpPr/>
          <p:nvPr/>
        </p:nvSpPr>
        <p:spPr bwMode="auto">
          <a:xfrm flipH="1">
            <a:off x="9246978" y="4226877"/>
            <a:ext cx="479703" cy="2670704"/>
          </a:xfrm>
          <a:custGeom>
            <a:avLst/>
            <a:gdLst>
              <a:gd name="T0" fmla="*/ 178 w 178"/>
              <a:gd name="T1" fmla="*/ 0 h 991"/>
              <a:gd name="T2" fmla="*/ 178 w 178"/>
              <a:gd name="T3" fmla="*/ 991 h 991"/>
              <a:gd name="T4" fmla="*/ 0 w 178"/>
              <a:gd name="T5" fmla="*/ 991 h 991"/>
              <a:gd name="T6" fmla="*/ 0 w 178"/>
              <a:gd name="T7" fmla="*/ 178 h 991"/>
              <a:gd name="T8" fmla="*/ 178 w 178"/>
              <a:gd name="T9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991">
                <a:moveTo>
                  <a:pt x="178" y="0"/>
                </a:moveTo>
                <a:lnTo>
                  <a:pt x="178" y="991"/>
                </a:lnTo>
                <a:lnTo>
                  <a:pt x="0" y="991"/>
                </a:lnTo>
                <a:lnTo>
                  <a:pt x="0" y="178"/>
                </a:lnTo>
                <a:lnTo>
                  <a:pt x="1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8" name="Freeform 24"/>
          <p:cNvSpPr/>
          <p:nvPr/>
        </p:nvSpPr>
        <p:spPr bwMode="auto">
          <a:xfrm flipH="1">
            <a:off x="7859074" y="4226878"/>
            <a:ext cx="1867607" cy="479703"/>
          </a:xfrm>
          <a:custGeom>
            <a:avLst/>
            <a:gdLst>
              <a:gd name="T0" fmla="*/ 693 w 693"/>
              <a:gd name="T1" fmla="*/ 178 h 178"/>
              <a:gd name="T2" fmla="*/ 0 w 693"/>
              <a:gd name="T3" fmla="*/ 178 h 178"/>
              <a:gd name="T4" fmla="*/ 178 w 693"/>
              <a:gd name="T5" fmla="*/ 0 h 178"/>
              <a:gd name="T6" fmla="*/ 693 w 693"/>
              <a:gd name="T7" fmla="*/ 0 h 178"/>
              <a:gd name="T8" fmla="*/ 693 w 693"/>
              <a:gd name="T9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3" h="178">
                <a:moveTo>
                  <a:pt x="693" y="178"/>
                </a:moveTo>
                <a:lnTo>
                  <a:pt x="0" y="178"/>
                </a:lnTo>
                <a:lnTo>
                  <a:pt x="178" y="0"/>
                </a:lnTo>
                <a:lnTo>
                  <a:pt x="693" y="0"/>
                </a:lnTo>
                <a:lnTo>
                  <a:pt x="693" y="1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grpSp>
        <p:nvGrpSpPr>
          <p:cNvPr id="19" name="Group 32"/>
          <p:cNvGrpSpPr/>
          <p:nvPr/>
        </p:nvGrpSpPr>
        <p:grpSpPr>
          <a:xfrm>
            <a:off x="6228806" y="3989721"/>
            <a:ext cx="3497873" cy="945931"/>
            <a:chOff x="6228805" y="3989720"/>
            <a:chExt cx="3497873" cy="945931"/>
          </a:xfrm>
          <a:solidFill>
            <a:srgbClr val="9C7263"/>
          </a:solidFill>
        </p:grpSpPr>
        <p:sp>
          <p:nvSpPr>
            <p:cNvPr id="20" name="Freeform 23"/>
            <p:cNvSpPr/>
            <p:nvPr/>
          </p:nvSpPr>
          <p:spPr bwMode="auto">
            <a:xfrm flipH="1">
              <a:off x="6727303" y="4219394"/>
              <a:ext cx="2999375" cy="494669"/>
            </a:xfrm>
            <a:custGeom>
              <a:avLst/>
              <a:gdLst>
                <a:gd name="T0" fmla="*/ 693 w 693"/>
                <a:gd name="T1" fmla="*/ 178 h 178"/>
                <a:gd name="T2" fmla="*/ 0 w 693"/>
                <a:gd name="T3" fmla="*/ 178 h 178"/>
                <a:gd name="T4" fmla="*/ 178 w 693"/>
                <a:gd name="T5" fmla="*/ 0 h 178"/>
                <a:gd name="T6" fmla="*/ 693 w 693"/>
                <a:gd name="T7" fmla="*/ 0 h 178"/>
                <a:gd name="T8" fmla="*/ 693 w 693"/>
                <a:gd name="T9" fmla="*/ 178 h 178"/>
                <a:gd name="connsiteX0" fmla="*/ 10000 w 16060"/>
                <a:gd name="connsiteY0" fmla="*/ 10156 h 10156"/>
                <a:gd name="connsiteX1" fmla="*/ 0 w 16060"/>
                <a:gd name="connsiteY1" fmla="*/ 10156 h 10156"/>
                <a:gd name="connsiteX2" fmla="*/ 2569 w 16060"/>
                <a:gd name="connsiteY2" fmla="*/ 156 h 10156"/>
                <a:gd name="connsiteX3" fmla="*/ 16060 w 16060"/>
                <a:gd name="connsiteY3" fmla="*/ 0 h 10156"/>
                <a:gd name="connsiteX4" fmla="*/ 10000 w 16060"/>
                <a:gd name="connsiteY4" fmla="*/ 10156 h 10156"/>
                <a:gd name="connsiteX0-1" fmla="*/ 16060 w 16060"/>
                <a:gd name="connsiteY0-2" fmla="*/ 10312 h 10312"/>
                <a:gd name="connsiteX1-3" fmla="*/ 0 w 16060"/>
                <a:gd name="connsiteY1-4" fmla="*/ 10156 h 10312"/>
                <a:gd name="connsiteX2-5" fmla="*/ 2569 w 16060"/>
                <a:gd name="connsiteY2-6" fmla="*/ 156 h 10312"/>
                <a:gd name="connsiteX3-7" fmla="*/ 16060 w 16060"/>
                <a:gd name="connsiteY3-8" fmla="*/ 0 h 10312"/>
                <a:gd name="connsiteX4-9" fmla="*/ 16060 w 16060"/>
                <a:gd name="connsiteY4-10" fmla="*/ 10312 h 10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060" h="10312">
                  <a:moveTo>
                    <a:pt x="16060" y="10312"/>
                  </a:moveTo>
                  <a:lnTo>
                    <a:pt x="0" y="10156"/>
                  </a:lnTo>
                  <a:lnTo>
                    <a:pt x="2569" y="156"/>
                  </a:lnTo>
                  <a:lnTo>
                    <a:pt x="16060" y="0"/>
                  </a:lnTo>
                  <a:lnTo>
                    <a:pt x="16060" y="10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0" rIns="0" bIns="0" numCol="1" anchor="ctr" anchorCtr="0" compatLnSpc="1"/>
            <a:lstStyle/>
            <a:p>
              <a:endParaRPr lang="en-US" sz="28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5"/>
            <p:cNvSpPr/>
            <p:nvPr/>
          </p:nvSpPr>
          <p:spPr bwMode="auto">
            <a:xfrm flipH="1">
              <a:off x="6228805" y="3989720"/>
              <a:ext cx="520127" cy="945931"/>
            </a:xfrm>
            <a:custGeom>
              <a:avLst/>
              <a:gdLst>
                <a:gd name="T0" fmla="*/ 193 w 193"/>
                <a:gd name="T1" fmla="*/ 176 h 351"/>
                <a:gd name="T2" fmla="*/ 0 w 193"/>
                <a:gd name="T3" fmla="*/ 0 h 351"/>
                <a:gd name="T4" fmla="*/ 0 w 193"/>
                <a:gd name="T5" fmla="*/ 176 h 351"/>
                <a:gd name="T6" fmla="*/ 0 w 193"/>
                <a:gd name="T7" fmla="*/ 351 h 351"/>
                <a:gd name="T8" fmla="*/ 193 w 193"/>
                <a:gd name="T9" fmla="*/ 17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351">
                  <a:moveTo>
                    <a:pt x="193" y="176"/>
                  </a:moveTo>
                  <a:lnTo>
                    <a:pt x="0" y="0"/>
                  </a:lnTo>
                  <a:lnTo>
                    <a:pt x="0" y="176"/>
                  </a:lnTo>
                  <a:lnTo>
                    <a:pt x="0" y="351"/>
                  </a:lnTo>
                  <a:lnTo>
                    <a:pt x="193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0" rIns="0" bIns="0" numCol="1" anchor="ctr" anchorCtr="0" compatLnSpc="1"/>
            <a:lstStyle/>
            <a:p>
              <a:r>
                <a:rPr lang="en-US" sz="2800" dirty="0">
                  <a:solidFill>
                    <a:schemeClr val="bg1"/>
                  </a:solidFill>
                  <a:cs typeface="+mn-ea"/>
                  <a:sym typeface="+mn-lt"/>
                </a:rPr>
                <a:t>f</a:t>
              </a:r>
            </a:p>
          </p:txBody>
        </p:sp>
      </p:grpSp>
      <p:sp>
        <p:nvSpPr>
          <p:cNvPr id="22" name="Freeform 26"/>
          <p:cNvSpPr/>
          <p:nvPr/>
        </p:nvSpPr>
        <p:spPr bwMode="auto">
          <a:xfrm flipH="1">
            <a:off x="7395542" y="3989721"/>
            <a:ext cx="520127" cy="945931"/>
          </a:xfrm>
          <a:custGeom>
            <a:avLst/>
            <a:gdLst>
              <a:gd name="T0" fmla="*/ 193 w 193"/>
              <a:gd name="T1" fmla="*/ 176 h 351"/>
              <a:gd name="T2" fmla="*/ 0 w 193"/>
              <a:gd name="T3" fmla="*/ 0 h 351"/>
              <a:gd name="T4" fmla="*/ 0 w 193"/>
              <a:gd name="T5" fmla="*/ 176 h 351"/>
              <a:gd name="T6" fmla="*/ 0 w 193"/>
              <a:gd name="T7" fmla="*/ 351 h 351"/>
              <a:gd name="T8" fmla="*/ 193 w 193"/>
              <a:gd name="T9" fmla="*/ 17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" h="351">
                <a:moveTo>
                  <a:pt x="193" y="176"/>
                </a:moveTo>
                <a:lnTo>
                  <a:pt x="0" y="0"/>
                </a:lnTo>
                <a:lnTo>
                  <a:pt x="0" y="176"/>
                </a:lnTo>
                <a:lnTo>
                  <a:pt x="0" y="351"/>
                </a:lnTo>
                <a:lnTo>
                  <a:pt x="193" y="17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3" name="Freeform 29"/>
          <p:cNvSpPr/>
          <p:nvPr/>
        </p:nvSpPr>
        <p:spPr bwMode="auto">
          <a:xfrm flipH="1">
            <a:off x="8632527" y="5356066"/>
            <a:ext cx="479703" cy="1541517"/>
          </a:xfrm>
          <a:custGeom>
            <a:avLst/>
            <a:gdLst>
              <a:gd name="T0" fmla="*/ 178 w 178"/>
              <a:gd name="T1" fmla="*/ 0 h 572"/>
              <a:gd name="T2" fmla="*/ 178 w 178"/>
              <a:gd name="T3" fmla="*/ 572 h 572"/>
              <a:gd name="T4" fmla="*/ 0 w 178"/>
              <a:gd name="T5" fmla="*/ 572 h 572"/>
              <a:gd name="T6" fmla="*/ 0 w 178"/>
              <a:gd name="T7" fmla="*/ 178 h 572"/>
              <a:gd name="T8" fmla="*/ 178 w 178"/>
              <a:gd name="T9" fmla="*/ 0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72">
                <a:moveTo>
                  <a:pt x="178" y="0"/>
                </a:moveTo>
                <a:lnTo>
                  <a:pt x="178" y="572"/>
                </a:lnTo>
                <a:lnTo>
                  <a:pt x="0" y="572"/>
                </a:lnTo>
                <a:lnTo>
                  <a:pt x="0" y="178"/>
                </a:lnTo>
                <a:lnTo>
                  <a:pt x="178" y="0"/>
                </a:lnTo>
                <a:close/>
              </a:path>
            </a:pathLst>
          </a:custGeom>
          <a:solidFill>
            <a:srgbClr val="FDECA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4" name="Freeform 30"/>
          <p:cNvSpPr/>
          <p:nvPr/>
        </p:nvSpPr>
        <p:spPr bwMode="auto">
          <a:xfrm flipH="1">
            <a:off x="8632527" y="5356066"/>
            <a:ext cx="479703" cy="1541517"/>
          </a:xfrm>
          <a:custGeom>
            <a:avLst/>
            <a:gdLst>
              <a:gd name="T0" fmla="*/ 178 w 178"/>
              <a:gd name="T1" fmla="*/ 0 h 572"/>
              <a:gd name="T2" fmla="*/ 178 w 178"/>
              <a:gd name="T3" fmla="*/ 572 h 572"/>
              <a:gd name="T4" fmla="*/ 0 w 178"/>
              <a:gd name="T5" fmla="*/ 572 h 572"/>
              <a:gd name="T6" fmla="*/ 0 w 178"/>
              <a:gd name="T7" fmla="*/ 178 h 572"/>
              <a:gd name="T8" fmla="*/ 178 w 178"/>
              <a:gd name="T9" fmla="*/ 0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72">
                <a:moveTo>
                  <a:pt x="178" y="0"/>
                </a:moveTo>
                <a:lnTo>
                  <a:pt x="178" y="572"/>
                </a:lnTo>
                <a:lnTo>
                  <a:pt x="0" y="572"/>
                </a:lnTo>
                <a:lnTo>
                  <a:pt x="0" y="178"/>
                </a:lnTo>
                <a:lnTo>
                  <a:pt x="1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25" name="Freeform 32"/>
          <p:cNvSpPr/>
          <p:nvPr/>
        </p:nvSpPr>
        <p:spPr bwMode="auto">
          <a:xfrm flipH="1">
            <a:off x="7859074" y="5356066"/>
            <a:ext cx="1253156" cy="479703"/>
          </a:xfrm>
          <a:custGeom>
            <a:avLst/>
            <a:gdLst>
              <a:gd name="T0" fmla="*/ 465 w 465"/>
              <a:gd name="T1" fmla="*/ 178 h 178"/>
              <a:gd name="T2" fmla="*/ 0 w 465"/>
              <a:gd name="T3" fmla="*/ 178 h 178"/>
              <a:gd name="T4" fmla="*/ 178 w 465"/>
              <a:gd name="T5" fmla="*/ 0 h 178"/>
              <a:gd name="T6" fmla="*/ 465 w 465"/>
              <a:gd name="T7" fmla="*/ 0 h 178"/>
              <a:gd name="T8" fmla="*/ 465 w 465"/>
              <a:gd name="T9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" h="178">
                <a:moveTo>
                  <a:pt x="465" y="178"/>
                </a:moveTo>
                <a:lnTo>
                  <a:pt x="0" y="178"/>
                </a:lnTo>
                <a:lnTo>
                  <a:pt x="178" y="0"/>
                </a:lnTo>
                <a:lnTo>
                  <a:pt x="465" y="0"/>
                </a:lnTo>
                <a:lnTo>
                  <a:pt x="465" y="1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grpSp>
        <p:nvGrpSpPr>
          <p:cNvPr id="26" name="Group 35"/>
          <p:cNvGrpSpPr/>
          <p:nvPr/>
        </p:nvGrpSpPr>
        <p:grpSpPr>
          <a:xfrm>
            <a:off x="7395541" y="5121603"/>
            <a:ext cx="1716689" cy="943236"/>
            <a:chOff x="7395540" y="5121603"/>
            <a:chExt cx="1716689" cy="943236"/>
          </a:xfrm>
          <a:solidFill>
            <a:srgbClr val="FDECA0"/>
          </a:solidFill>
        </p:grpSpPr>
        <p:sp>
          <p:nvSpPr>
            <p:cNvPr id="27" name="Freeform 31"/>
            <p:cNvSpPr/>
            <p:nvPr/>
          </p:nvSpPr>
          <p:spPr bwMode="auto">
            <a:xfrm flipH="1">
              <a:off x="7859073" y="5356065"/>
              <a:ext cx="1253156" cy="479703"/>
            </a:xfrm>
            <a:custGeom>
              <a:avLst/>
              <a:gdLst>
                <a:gd name="T0" fmla="*/ 465 w 465"/>
                <a:gd name="T1" fmla="*/ 178 h 178"/>
                <a:gd name="T2" fmla="*/ 0 w 465"/>
                <a:gd name="T3" fmla="*/ 178 h 178"/>
                <a:gd name="T4" fmla="*/ 178 w 465"/>
                <a:gd name="T5" fmla="*/ 0 h 178"/>
                <a:gd name="T6" fmla="*/ 465 w 465"/>
                <a:gd name="T7" fmla="*/ 0 h 178"/>
                <a:gd name="T8" fmla="*/ 465 w 465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178">
                  <a:moveTo>
                    <a:pt x="465" y="178"/>
                  </a:moveTo>
                  <a:lnTo>
                    <a:pt x="0" y="178"/>
                  </a:lnTo>
                  <a:lnTo>
                    <a:pt x="178" y="0"/>
                  </a:lnTo>
                  <a:lnTo>
                    <a:pt x="465" y="0"/>
                  </a:lnTo>
                  <a:lnTo>
                    <a:pt x="465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0" rIns="0" bIns="0" numCol="1" anchor="ctr" anchorCtr="0" compatLnSpc="1"/>
            <a:lstStyle/>
            <a:p>
              <a:endParaRPr lang="en-US" sz="28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33"/>
            <p:cNvSpPr/>
            <p:nvPr/>
          </p:nvSpPr>
          <p:spPr bwMode="auto">
            <a:xfrm flipH="1">
              <a:off x="7395540" y="5121603"/>
              <a:ext cx="520127" cy="943236"/>
            </a:xfrm>
            <a:custGeom>
              <a:avLst/>
              <a:gdLst>
                <a:gd name="T0" fmla="*/ 193 w 193"/>
                <a:gd name="T1" fmla="*/ 175 h 350"/>
                <a:gd name="T2" fmla="*/ 0 w 193"/>
                <a:gd name="T3" fmla="*/ 0 h 350"/>
                <a:gd name="T4" fmla="*/ 0 w 193"/>
                <a:gd name="T5" fmla="*/ 175 h 350"/>
                <a:gd name="T6" fmla="*/ 0 w 193"/>
                <a:gd name="T7" fmla="*/ 350 h 350"/>
                <a:gd name="T8" fmla="*/ 193 w 193"/>
                <a:gd name="T9" fmla="*/ 17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350">
                  <a:moveTo>
                    <a:pt x="193" y="175"/>
                  </a:moveTo>
                  <a:lnTo>
                    <a:pt x="0" y="0"/>
                  </a:lnTo>
                  <a:lnTo>
                    <a:pt x="0" y="175"/>
                  </a:lnTo>
                  <a:lnTo>
                    <a:pt x="0" y="350"/>
                  </a:lnTo>
                  <a:lnTo>
                    <a:pt x="193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0" rIns="0" bIns="0" numCol="1" anchor="ctr" anchorCtr="0" compatLnSpc="1"/>
            <a:lstStyle/>
            <a:p>
              <a:r>
                <a:rPr lang="en-US" sz="2800" dirty="0">
                  <a:solidFill>
                    <a:srgbClr val="FFFFFF"/>
                  </a:solidFill>
                  <a:cs typeface="+mn-ea"/>
                  <a:sym typeface="+mn-lt"/>
                </a:rPr>
                <a:t>g</a:t>
              </a:r>
            </a:p>
          </p:txBody>
        </p:sp>
      </p:grpSp>
      <p:sp>
        <p:nvSpPr>
          <p:cNvPr id="29" name="Freeform 34"/>
          <p:cNvSpPr/>
          <p:nvPr/>
        </p:nvSpPr>
        <p:spPr bwMode="auto">
          <a:xfrm flipH="1">
            <a:off x="7395542" y="5121603"/>
            <a:ext cx="520127" cy="943236"/>
          </a:xfrm>
          <a:custGeom>
            <a:avLst/>
            <a:gdLst>
              <a:gd name="T0" fmla="*/ 193 w 193"/>
              <a:gd name="T1" fmla="*/ 175 h 350"/>
              <a:gd name="T2" fmla="*/ 0 w 193"/>
              <a:gd name="T3" fmla="*/ 0 h 350"/>
              <a:gd name="T4" fmla="*/ 0 w 193"/>
              <a:gd name="T5" fmla="*/ 175 h 350"/>
              <a:gd name="T6" fmla="*/ 0 w 193"/>
              <a:gd name="T7" fmla="*/ 350 h 350"/>
              <a:gd name="T8" fmla="*/ 193 w 193"/>
              <a:gd name="T9" fmla="*/ 175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" h="350">
                <a:moveTo>
                  <a:pt x="193" y="175"/>
                </a:moveTo>
                <a:lnTo>
                  <a:pt x="0" y="0"/>
                </a:lnTo>
                <a:lnTo>
                  <a:pt x="0" y="175"/>
                </a:lnTo>
                <a:lnTo>
                  <a:pt x="0" y="350"/>
                </a:lnTo>
                <a:lnTo>
                  <a:pt x="193" y="17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5309" y="4855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  <p:sp>
        <p:nvSpPr>
          <p:cNvPr id="35" name="Subtitle 2"/>
          <p:cNvSpPr txBox="1"/>
          <p:nvPr/>
        </p:nvSpPr>
        <p:spPr>
          <a:xfrm>
            <a:off x="814501" y="1699277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6" name="Subtitle 2"/>
          <p:cNvSpPr txBox="1"/>
          <p:nvPr/>
        </p:nvSpPr>
        <p:spPr>
          <a:xfrm>
            <a:off x="1973039" y="2928316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7" name="Subtitle 2"/>
          <p:cNvSpPr txBox="1"/>
          <p:nvPr/>
        </p:nvSpPr>
        <p:spPr>
          <a:xfrm>
            <a:off x="3052448" y="3953928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8" name="Subtitle 2"/>
          <p:cNvSpPr txBox="1"/>
          <p:nvPr/>
        </p:nvSpPr>
        <p:spPr>
          <a:xfrm>
            <a:off x="4342371" y="5140470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6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20"/>
          <p:cNvSpPr/>
          <p:nvPr/>
        </p:nvSpPr>
        <p:spPr>
          <a:xfrm>
            <a:off x="1859037" y="2457676"/>
            <a:ext cx="7632096" cy="849309"/>
          </a:xfrm>
          <a:prstGeom prst="homePlate">
            <a:avLst/>
          </a:prstGeom>
          <a:solidFill>
            <a:srgbClr val="FAD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74%</a:t>
            </a:r>
          </a:p>
        </p:txBody>
      </p:sp>
      <p:sp>
        <p:nvSpPr>
          <p:cNvPr id="3" name="Pentagon 21"/>
          <p:cNvSpPr/>
          <p:nvPr/>
        </p:nvSpPr>
        <p:spPr>
          <a:xfrm>
            <a:off x="1924567" y="3271725"/>
            <a:ext cx="8241696" cy="849309"/>
          </a:xfrm>
          <a:prstGeom prst="homePlate">
            <a:avLst/>
          </a:prstGeom>
          <a:solidFill>
            <a:srgbClr val="9C7263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82%</a:t>
            </a:r>
          </a:p>
        </p:txBody>
      </p:sp>
      <p:sp>
        <p:nvSpPr>
          <p:cNvPr id="4" name="Pentagon 22"/>
          <p:cNvSpPr/>
          <p:nvPr/>
        </p:nvSpPr>
        <p:spPr>
          <a:xfrm>
            <a:off x="1859039" y="4121034"/>
            <a:ext cx="7124095" cy="849309"/>
          </a:xfrm>
          <a:prstGeom prst="homePlate">
            <a:avLst/>
          </a:prstGeom>
          <a:solidFill>
            <a:srgbClr val="FAD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63%</a:t>
            </a:r>
          </a:p>
        </p:txBody>
      </p:sp>
      <p:sp>
        <p:nvSpPr>
          <p:cNvPr id="5" name="Pentagon 23"/>
          <p:cNvSpPr/>
          <p:nvPr/>
        </p:nvSpPr>
        <p:spPr>
          <a:xfrm>
            <a:off x="1859039" y="1625996"/>
            <a:ext cx="9359295" cy="849309"/>
          </a:xfrm>
          <a:prstGeom prst="homePlate">
            <a:avLst/>
          </a:prstGeom>
          <a:solidFill>
            <a:srgbClr val="9C7263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95%</a:t>
            </a:r>
          </a:p>
        </p:txBody>
      </p:sp>
      <p:sp>
        <p:nvSpPr>
          <p:cNvPr id="6" name="Rectangle 36"/>
          <p:cNvSpPr/>
          <p:nvPr/>
        </p:nvSpPr>
        <p:spPr>
          <a:xfrm>
            <a:off x="2320893" y="1896087"/>
            <a:ext cx="1695080" cy="3713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135" dirty="0">
                <a:solidFill>
                  <a:schemeClr val="bg1"/>
                </a:solidFill>
                <a:cs typeface="+mn-ea"/>
                <a:sym typeface="+mn-lt"/>
              </a:rPr>
              <a:t>Creative</a:t>
            </a:r>
          </a:p>
        </p:txBody>
      </p:sp>
      <p:sp>
        <p:nvSpPr>
          <p:cNvPr id="7" name="Rectangle 37"/>
          <p:cNvSpPr/>
          <p:nvPr/>
        </p:nvSpPr>
        <p:spPr>
          <a:xfrm>
            <a:off x="2320893" y="2716748"/>
            <a:ext cx="1695080" cy="3713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135" dirty="0">
                <a:solidFill>
                  <a:schemeClr val="bg1"/>
                </a:solidFill>
                <a:cs typeface="+mn-ea"/>
                <a:sym typeface="+mn-lt"/>
              </a:rPr>
              <a:t>Technical</a:t>
            </a:r>
          </a:p>
        </p:txBody>
      </p:sp>
      <p:sp>
        <p:nvSpPr>
          <p:cNvPr id="8" name="Rectangle 38"/>
          <p:cNvSpPr/>
          <p:nvPr/>
        </p:nvSpPr>
        <p:spPr>
          <a:xfrm>
            <a:off x="2320893" y="3515376"/>
            <a:ext cx="1695080" cy="3713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135" dirty="0">
                <a:solidFill>
                  <a:schemeClr val="bg1"/>
                </a:solidFill>
                <a:cs typeface="+mn-ea"/>
                <a:sym typeface="+mn-lt"/>
              </a:rPr>
              <a:t>Strategic</a:t>
            </a:r>
          </a:p>
        </p:txBody>
      </p:sp>
      <p:sp>
        <p:nvSpPr>
          <p:cNvPr id="9" name="Rectangle 39"/>
          <p:cNvSpPr/>
          <p:nvPr/>
        </p:nvSpPr>
        <p:spPr>
          <a:xfrm>
            <a:off x="2320893" y="4302988"/>
            <a:ext cx="1695080" cy="3713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135" dirty="0" err="1">
                <a:solidFill>
                  <a:schemeClr val="bg1"/>
                </a:solidFill>
                <a:cs typeface="+mn-ea"/>
                <a:sym typeface="+mn-lt"/>
              </a:rPr>
              <a:t>eCommerce</a:t>
            </a:r>
            <a:endParaRPr lang="en-US" sz="21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Group 66"/>
          <p:cNvGrpSpPr/>
          <p:nvPr/>
        </p:nvGrpSpPr>
        <p:grpSpPr>
          <a:xfrm>
            <a:off x="-55032" y="679423"/>
            <a:ext cx="1926167" cy="5218724"/>
            <a:chOff x="-55033" y="679423"/>
            <a:chExt cx="1926167" cy="5218724"/>
          </a:xfrm>
        </p:grpSpPr>
        <p:sp>
          <p:nvSpPr>
            <p:cNvPr id="11" name="Rectangle 40"/>
            <p:cNvSpPr/>
            <p:nvPr/>
          </p:nvSpPr>
          <p:spPr>
            <a:xfrm>
              <a:off x="-55033" y="1971611"/>
              <a:ext cx="1318093" cy="1322847"/>
            </a:xfrm>
            <a:prstGeom prst="rect">
              <a:avLst/>
            </a:prstGeom>
            <a:solidFill>
              <a:srgbClr val="FAD8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265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sz="42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41"/>
            <p:cNvSpPr/>
            <p:nvPr/>
          </p:nvSpPr>
          <p:spPr>
            <a:xfrm>
              <a:off x="-55033" y="679423"/>
              <a:ext cx="1318093" cy="1322847"/>
            </a:xfrm>
            <a:prstGeom prst="rect">
              <a:avLst/>
            </a:prstGeom>
            <a:solidFill>
              <a:srgbClr val="9C7263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265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sz="42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42"/>
            <p:cNvSpPr/>
            <p:nvPr/>
          </p:nvSpPr>
          <p:spPr>
            <a:xfrm>
              <a:off x="-55033" y="3289354"/>
              <a:ext cx="1318093" cy="1322847"/>
            </a:xfrm>
            <a:prstGeom prst="rect">
              <a:avLst/>
            </a:prstGeom>
            <a:solidFill>
              <a:srgbClr val="9C7263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265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sz="42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43"/>
            <p:cNvSpPr/>
            <p:nvPr/>
          </p:nvSpPr>
          <p:spPr>
            <a:xfrm>
              <a:off x="-55033" y="4575300"/>
              <a:ext cx="1318093" cy="1322847"/>
            </a:xfrm>
            <a:prstGeom prst="rect">
              <a:avLst/>
            </a:prstGeom>
            <a:solidFill>
              <a:srgbClr val="FAD8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265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sz="42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Manual Input 10"/>
            <p:cNvSpPr/>
            <p:nvPr/>
          </p:nvSpPr>
          <p:spPr>
            <a:xfrm flipH="1">
              <a:off x="1252618" y="679423"/>
              <a:ext cx="618516" cy="260687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18 w 10000"/>
                <a:gd name="connsiteY0-2" fmla="*/ 4474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18 w 10000"/>
                <a:gd name="connsiteY4-10" fmla="*/ 4474 h 10000"/>
                <a:gd name="connsiteX0-11" fmla="*/ 18 w 10000"/>
                <a:gd name="connsiteY0-12" fmla="*/ 3659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18 w 10000"/>
                <a:gd name="connsiteY4-20" fmla="*/ 3659 h 10000"/>
                <a:gd name="connsiteX0-21" fmla="*/ 18 w 10000"/>
                <a:gd name="connsiteY0-22" fmla="*/ 3627 h 10000"/>
                <a:gd name="connsiteX1-23" fmla="*/ 10000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18 w 10000"/>
                <a:gd name="connsiteY4-30" fmla="*/ 362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18" y="3627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6" y="7886"/>
                    <a:pt x="12" y="5741"/>
                    <a:pt x="18" y="3627"/>
                  </a:cubicBezTo>
                  <a:close/>
                </a:path>
              </a:pathLst>
            </a:custGeom>
            <a:solidFill>
              <a:srgbClr val="9C7263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Manual Input 10"/>
            <p:cNvSpPr/>
            <p:nvPr/>
          </p:nvSpPr>
          <p:spPr>
            <a:xfrm flipH="1">
              <a:off x="1252618" y="2017849"/>
              <a:ext cx="618516" cy="127660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18 w 10000"/>
                <a:gd name="connsiteY0-2" fmla="*/ 4474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18 w 10000"/>
                <a:gd name="connsiteY4-10" fmla="*/ 4474 h 10000"/>
                <a:gd name="connsiteX0-11" fmla="*/ 18 w 10000"/>
                <a:gd name="connsiteY0-12" fmla="*/ 3659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18 w 10000"/>
                <a:gd name="connsiteY4-20" fmla="*/ 3659 h 10000"/>
                <a:gd name="connsiteX0-21" fmla="*/ 18 w 10000"/>
                <a:gd name="connsiteY0-22" fmla="*/ 3627 h 10000"/>
                <a:gd name="connsiteX1-23" fmla="*/ 10000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18 w 10000"/>
                <a:gd name="connsiteY4-30" fmla="*/ 362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18" y="3627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6" y="7886"/>
                    <a:pt x="12" y="5741"/>
                    <a:pt x="18" y="3627"/>
                  </a:cubicBezTo>
                  <a:close/>
                </a:path>
              </a:pathLst>
            </a:custGeom>
            <a:solidFill>
              <a:srgbClr val="FAD8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Manual Input 10"/>
            <p:cNvSpPr/>
            <p:nvPr/>
          </p:nvSpPr>
          <p:spPr>
            <a:xfrm flipH="1" flipV="1">
              <a:off x="1252617" y="3289352"/>
              <a:ext cx="618516" cy="260687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18 w 10000"/>
                <a:gd name="connsiteY0-2" fmla="*/ 4474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18 w 10000"/>
                <a:gd name="connsiteY4-10" fmla="*/ 4474 h 10000"/>
                <a:gd name="connsiteX0-11" fmla="*/ 18 w 10000"/>
                <a:gd name="connsiteY0-12" fmla="*/ 3659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18 w 10000"/>
                <a:gd name="connsiteY4-20" fmla="*/ 3659 h 10000"/>
                <a:gd name="connsiteX0-21" fmla="*/ 18 w 10000"/>
                <a:gd name="connsiteY0-22" fmla="*/ 3627 h 10000"/>
                <a:gd name="connsiteX1-23" fmla="*/ 10000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18 w 10000"/>
                <a:gd name="connsiteY4-30" fmla="*/ 362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18" y="3627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6" y="7886"/>
                    <a:pt x="12" y="5741"/>
                    <a:pt x="18" y="3627"/>
                  </a:cubicBezTo>
                  <a:close/>
                </a:path>
              </a:pathLst>
            </a:custGeom>
            <a:solidFill>
              <a:srgbClr val="FAD8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Manual Input 10"/>
            <p:cNvSpPr/>
            <p:nvPr/>
          </p:nvSpPr>
          <p:spPr>
            <a:xfrm flipH="1" flipV="1">
              <a:off x="1252617" y="3289353"/>
              <a:ext cx="618516" cy="127660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18 w 10000"/>
                <a:gd name="connsiteY0-2" fmla="*/ 4474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18 w 10000"/>
                <a:gd name="connsiteY4-10" fmla="*/ 4474 h 10000"/>
                <a:gd name="connsiteX0-11" fmla="*/ 18 w 10000"/>
                <a:gd name="connsiteY0-12" fmla="*/ 3659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18 w 10000"/>
                <a:gd name="connsiteY4-20" fmla="*/ 3659 h 10000"/>
                <a:gd name="connsiteX0-21" fmla="*/ 18 w 10000"/>
                <a:gd name="connsiteY0-22" fmla="*/ 3627 h 10000"/>
                <a:gd name="connsiteX1-23" fmla="*/ 10000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18 w 10000"/>
                <a:gd name="connsiteY4-30" fmla="*/ 362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18" y="3627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6" y="7886"/>
                    <a:pt x="12" y="5741"/>
                    <a:pt x="18" y="3627"/>
                  </a:cubicBezTo>
                  <a:close/>
                </a:path>
              </a:pathLst>
            </a:custGeom>
            <a:solidFill>
              <a:srgbClr val="9C7263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Group 67"/>
          <p:cNvGrpSpPr/>
          <p:nvPr/>
        </p:nvGrpSpPr>
        <p:grpSpPr>
          <a:xfrm>
            <a:off x="1517073" y="1296901"/>
            <a:ext cx="3517635" cy="5561099"/>
            <a:chOff x="1517074" y="1296901"/>
            <a:chExt cx="3517634" cy="5561099"/>
          </a:xfrm>
        </p:grpSpPr>
        <p:sp>
          <p:nvSpPr>
            <p:cNvPr id="20" name="Freeform 65"/>
            <p:cNvSpPr/>
            <p:nvPr/>
          </p:nvSpPr>
          <p:spPr bwMode="auto">
            <a:xfrm>
              <a:off x="1725500" y="3252801"/>
              <a:ext cx="2153960" cy="2179337"/>
            </a:xfrm>
            <a:custGeom>
              <a:avLst/>
              <a:gdLst>
                <a:gd name="connsiteX0" fmla="*/ 1362550 w 2153960"/>
                <a:gd name="connsiteY0" fmla="*/ 1717541 h 2179337"/>
                <a:gd name="connsiteX1" fmla="*/ 2026274 w 2153960"/>
                <a:gd name="connsiteY1" fmla="*/ 1717541 h 2179337"/>
                <a:gd name="connsiteX2" fmla="*/ 2082258 w 2153960"/>
                <a:gd name="connsiteY2" fmla="*/ 1774518 h 2179337"/>
                <a:gd name="connsiteX3" fmla="*/ 2089516 w 2153960"/>
                <a:gd name="connsiteY3" fmla="*/ 2108540 h 2179337"/>
                <a:gd name="connsiteX4" fmla="*/ 1748375 w 2153960"/>
                <a:gd name="connsiteY4" fmla="*/ 2108540 h 2179337"/>
                <a:gd name="connsiteX5" fmla="*/ 1411086 w 2153960"/>
                <a:gd name="connsiteY5" fmla="*/ 1766728 h 2179337"/>
                <a:gd name="connsiteX6" fmla="*/ 235016 w 2153960"/>
                <a:gd name="connsiteY6" fmla="*/ 28 h 2179337"/>
                <a:gd name="connsiteX7" fmla="*/ 405586 w 2153960"/>
                <a:gd name="connsiteY7" fmla="*/ 68103 h 2179337"/>
                <a:gd name="connsiteX8" fmla="*/ 545991 w 2153960"/>
                <a:gd name="connsiteY8" fmla="*/ 210998 h 2179337"/>
                <a:gd name="connsiteX9" fmla="*/ 573603 w 2153960"/>
                <a:gd name="connsiteY9" fmla="*/ 239100 h 2179337"/>
                <a:gd name="connsiteX10" fmla="*/ 573603 w 2153960"/>
                <a:gd name="connsiteY10" fmla="*/ 263605 h 2179337"/>
                <a:gd name="connsiteX11" fmla="*/ 573603 w 2153960"/>
                <a:gd name="connsiteY11" fmla="*/ 842783 h 2179337"/>
                <a:gd name="connsiteX12" fmla="*/ 573603 w 2153960"/>
                <a:gd name="connsiteY12" fmla="*/ 918015 h 2179337"/>
                <a:gd name="connsiteX13" fmla="*/ 500440 w 2153960"/>
                <a:gd name="connsiteY13" fmla="*/ 843871 h 2179337"/>
                <a:gd name="connsiteX14" fmla="*/ 71703 w 2153960"/>
                <a:gd name="connsiteY14" fmla="*/ 409386 h 2179337"/>
                <a:gd name="connsiteX15" fmla="*/ 64445 w 2153960"/>
                <a:gd name="connsiteY15" fmla="*/ 68103 h 2179337"/>
                <a:gd name="connsiteX16" fmla="*/ 235016 w 2153960"/>
                <a:gd name="connsiteY16" fmla="*/ 28 h 2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53960" h="2179337">
                  <a:moveTo>
                    <a:pt x="1362550" y="1717541"/>
                  </a:moveTo>
                  <a:lnTo>
                    <a:pt x="2026274" y="1717541"/>
                  </a:lnTo>
                  <a:lnTo>
                    <a:pt x="2082258" y="1774518"/>
                  </a:lnTo>
                  <a:cubicBezTo>
                    <a:pt x="2176616" y="1868915"/>
                    <a:pt x="2176616" y="2014142"/>
                    <a:pt x="2089516" y="2108540"/>
                  </a:cubicBezTo>
                  <a:cubicBezTo>
                    <a:pt x="1995158" y="2202937"/>
                    <a:pt x="1842733" y="2202937"/>
                    <a:pt x="1748375" y="2108540"/>
                  </a:cubicBezTo>
                  <a:cubicBezTo>
                    <a:pt x="1748375" y="2108540"/>
                    <a:pt x="1748375" y="2108540"/>
                    <a:pt x="1411086" y="1766728"/>
                  </a:cubicBezTo>
                  <a:close/>
                  <a:moveTo>
                    <a:pt x="235016" y="28"/>
                  </a:moveTo>
                  <a:cubicBezTo>
                    <a:pt x="296711" y="-880"/>
                    <a:pt x="358407" y="20904"/>
                    <a:pt x="405586" y="68103"/>
                  </a:cubicBezTo>
                  <a:cubicBezTo>
                    <a:pt x="405586" y="68103"/>
                    <a:pt x="405586" y="68103"/>
                    <a:pt x="545991" y="210998"/>
                  </a:cubicBezTo>
                  <a:lnTo>
                    <a:pt x="573603" y="239100"/>
                  </a:lnTo>
                  <a:lnTo>
                    <a:pt x="573603" y="263605"/>
                  </a:lnTo>
                  <a:cubicBezTo>
                    <a:pt x="573603" y="492730"/>
                    <a:pt x="573603" y="683668"/>
                    <a:pt x="573603" y="842783"/>
                  </a:cubicBezTo>
                  <a:lnTo>
                    <a:pt x="573603" y="918015"/>
                  </a:lnTo>
                  <a:lnTo>
                    <a:pt x="500440" y="843871"/>
                  </a:lnTo>
                  <a:cubicBezTo>
                    <a:pt x="371343" y="713043"/>
                    <a:pt x="228891" y="568681"/>
                    <a:pt x="71703" y="409386"/>
                  </a:cubicBezTo>
                  <a:cubicBezTo>
                    <a:pt x="-22655" y="314988"/>
                    <a:pt x="-22655" y="162500"/>
                    <a:pt x="64445" y="68103"/>
                  </a:cubicBezTo>
                  <a:cubicBezTo>
                    <a:pt x="111624" y="24535"/>
                    <a:pt x="173320" y="935"/>
                    <a:pt x="235016" y="2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62"/>
            <p:cNvSpPr/>
            <p:nvPr/>
          </p:nvSpPr>
          <p:spPr bwMode="auto">
            <a:xfrm>
              <a:off x="2763639" y="3956629"/>
              <a:ext cx="2007397" cy="2708637"/>
            </a:xfrm>
            <a:custGeom>
              <a:avLst/>
              <a:gdLst>
                <a:gd name="connsiteX0" fmla="*/ 1527992 w 2007397"/>
                <a:gd name="connsiteY0" fmla="*/ 0 h 2708637"/>
                <a:gd name="connsiteX1" fmla="*/ 2007397 w 2007397"/>
                <a:gd name="connsiteY1" fmla="*/ 2450957 h 2708637"/>
                <a:gd name="connsiteX2" fmla="*/ 713004 w 2007397"/>
                <a:gd name="connsiteY2" fmla="*/ 2708637 h 2708637"/>
                <a:gd name="connsiteX3" fmla="*/ 509257 w 2007397"/>
                <a:gd name="connsiteY3" fmla="*/ 1689902 h 2708637"/>
                <a:gd name="connsiteX4" fmla="*/ 0 w 2007397"/>
                <a:gd name="connsiteY4" fmla="*/ 952819 h 2708637"/>
                <a:gd name="connsiteX5" fmla="*/ 88260 w 2007397"/>
                <a:gd name="connsiteY5" fmla="*/ 952819 h 2708637"/>
                <a:gd name="connsiteX6" fmla="*/ 1190536 w 2007397"/>
                <a:gd name="connsiteY6" fmla="*/ 952819 h 2708637"/>
                <a:gd name="connsiteX7" fmla="*/ 1197816 w 2007397"/>
                <a:gd name="connsiteY7" fmla="*/ 945545 h 2708637"/>
                <a:gd name="connsiteX8" fmla="*/ 1197816 w 2007397"/>
                <a:gd name="connsiteY8" fmla="*/ 112280 h 2708637"/>
                <a:gd name="connsiteX9" fmla="*/ 1197816 w 2007397"/>
                <a:gd name="connsiteY9" fmla="*/ 63574 h 270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7397" h="2708637">
                  <a:moveTo>
                    <a:pt x="1527992" y="0"/>
                  </a:moveTo>
                  <a:lnTo>
                    <a:pt x="2007397" y="2450957"/>
                  </a:lnTo>
                  <a:lnTo>
                    <a:pt x="713004" y="2708637"/>
                  </a:lnTo>
                  <a:lnTo>
                    <a:pt x="509257" y="1689902"/>
                  </a:lnTo>
                  <a:lnTo>
                    <a:pt x="0" y="952819"/>
                  </a:lnTo>
                  <a:lnTo>
                    <a:pt x="88260" y="952819"/>
                  </a:lnTo>
                  <a:cubicBezTo>
                    <a:pt x="1190536" y="952819"/>
                    <a:pt x="1190536" y="952819"/>
                    <a:pt x="1190536" y="952819"/>
                  </a:cubicBezTo>
                  <a:cubicBezTo>
                    <a:pt x="1190536" y="952819"/>
                    <a:pt x="1197816" y="945545"/>
                    <a:pt x="1197816" y="945545"/>
                  </a:cubicBezTo>
                  <a:cubicBezTo>
                    <a:pt x="1197816" y="640045"/>
                    <a:pt x="1197816" y="363185"/>
                    <a:pt x="1197816" y="112280"/>
                  </a:cubicBezTo>
                  <a:lnTo>
                    <a:pt x="1197816" y="63574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63"/>
            <p:cNvSpPr/>
            <p:nvPr/>
          </p:nvSpPr>
          <p:spPr bwMode="auto">
            <a:xfrm>
              <a:off x="1744474" y="4017216"/>
              <a:ext cx="2159774" cy="2185198"/>
            </a:xfrm>
            <a:custGeom>
              <a:avLst/>
              <a:gdLst>
                <a:gd name="connsiteX0" fmla="*/ 235629 w 2159774"/>
                <a:gd name="connsiteY0" fmla="*/ 0 h 2185198"/>
                <a:gd name="connsiteX1" fmla="*/ 405755 w 2159774"/>
                <a:gd name="connsiteY1" fmla="*/ 70988 h 2185198"/>
                <a:gd name="connsiteX2" fmla="*/ 547151 w 2159774"/>
                <a:gd name="connsiteY2" fmla="*/ 213659 h 2185198"/>
                <a:gd name="connsiteX3" fmla="*/ 555316 w 2159774"/>
                <a:gd name="connsiteY3" fmla="*/ 221897 h 2185198"/>
                <a:gd name="connsiteX4" fmla="*/ 555316 w 2159774"/>
                <a:gd name="connsiteY4" fmla="*/ 293967 h 2185198"/>
                <a:gd name="connsiteX5" fmla="*/ 555316 w 2159774"/>
                <a:gd name="connsiteY5" fmla="*/ 873941 h 2185198"/>
                <a:gd name="connsiteX6" fmla="*/ 562597 w 2159774"/>
                <a:gd name="connsiteY6" fmla="*/ 881215 h 2185198"/>
                <a:gd name="connsiteX7" fmla="*/ 1105701 w 2159774"/>
                <a:gd name="connsiteY7" fmla="*/ 881215 h 2185198"/>
                <a:gd name="connsiteX8" fmla="*/ 1208750 w 2159774"/>
                <a:gd name="connsiteY8" fmla="*/ 881215 h 2185198"/>
                <a:gd name="connsiteX9" fmla="*/ 1210903 w 2159774"/>
                <a:gd name="connsiteY9" fmla="*/ 883387 h 2185198"/>
                <a:gd name="connsiteX10" fmla="*/ 2094272 w 2159774"/>
                <a:gd name="connsiteY10" fmla="*/ 1774712 h 2185198"/>
                <a:gd name="connsiteX11" fmla="*/ 2094272 w 2159774"/>
                <a:gd name="connsiteY11" fmla="*/ 2116913 h 2185198"/>
                <a:gd name="connsiteX12" fmla="*/ 1752202 w 2159774"/>
                <a:gd name="connsiteY12" fmla="*/ 2116913 h 2185198"/>
                <a:gd name="connsiteX13" fmla="*/ 70962 w 2159774"/>
                <a:gd name="connsiteY13" fmla="*/ 405909 h 2185198"/>
                <a:gd name="connsiteX14" fmla="*/ 70962 w 2159774"/>
                <a:gd name="connsiteY14" fmla="*/ 70988 h 2185198"/>
                <a:gd name="connsiteX15" fmla="*/ 235629 w 2159774"/>
                <a:gd name="connsiteY15" fmla="*/ 0 h 218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59774" h="2185198">
                  <a:moveTo>
                    <a:pt x="235629" y="0"/>
                  </a:moveTo>
                  <a:cubicBezTo>
                    <a:pt x="296583" y="0"/>
                    <a:pt x="358447" y="23663"/>
                    <a:pt x="405755" y="70988"/>
                  </a:cubicBezTo>
                  <a:cubicBezTo>
                    <a:pt x="405755" y="70988"/>
                    <a:pt x="405755" y="70988"/>
                    <a:pt x="547151" y="213659"/>
                  </a:cubicBezTo>
                  <a:lnTo>
                    <a:pt x="555316" y="221897"/>
                  </a:lnTo>
                  <a:lnTo>
                    <a:pt x="555316" y="293967"/>
                  </a:lnTo>
                  <a:cubicBezTo>
                    <a:pt x="555316" y="873941"/>
                    <a:pt x="555316" y="873941"/>
                    <a:pt x="555316" y="873941"/>
                  </a:cubicBezTo>
                  <a:cubicBezTo>
                    <a:pt x="555316" y="873941"/>
                    <a:pt x="555316" y="881215"/>
                    <a:pt x="562597" y="881215"/>
                  </a:cubicBezTo>
                  <a:cubicBezTo>
                    <a:pt x="768269" y="881215"/>
                    <a:pt x="948233" y="881215"/>
                    <a:pt x="1105701" y="881215"/>
                  </a:cubicBezTo>
                  <a:lnTo>
                    <a:pt x="1208750" y="881215"/>
                  </a:lnTo>
                  <a:lnTo>
                    <a:pt x="1210903" y="883387"/>
                  </a:lnTo>
                  <a:cubicBezTo>
                    <a:pt x="1436344" y="1110859"/>
                    <a:pt x="1724909" y="1402023"/>
                    <a:pt x="2094272" y="1774712"/>
                  </a:cubicBezTo>
                  <a:cubicBezTo>
                    <a:pt x="2181609" y="1869363"/>
                    <a:pt x="2181609" y="2022262"/>
                    <a:pt x="2094272" y="2116913"/>
                  </a:cubicBezTo>
                  <a:cubicBezTo>
                    <a:pt x="1999657" y="2204283"/>
                    <a:pt x="1846817" y="2211564"/>
                    <a:pt x="1752202" y="2116913"/>
                  </a:cubicBezTo>
                  <a:cubicBezTo>
                    <a:pt x="1752202" y="2116913"/>
                    <a:pt x="1752202" y="2116913"/>
                    <a:pt x="70962" y="405909"/>
                  </a:cubicBezTo>
                  <a:cubicBezTo>
                    <a:pt x="-23653" y="311257"/>
                    <a:pt x="-23653" y="165640"/>
                    <a:pt x="70962" y="70988"/>
                  </a:cubicBezTo>
                  <a:cubicBezTo>
                    <a:pt x="114631" y="23663"/>
                    <a:pt x="174675" y="0"/>
                    <a:pt x="235629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57"/>
            <p:cNvSpPr/>
            <p:nvPr/>
          </p:nvSpPr>
          <p:spPr bwMode="auto">
            <a:xfrm>
              <a:off x="1564680" y="2309334"/>
              <a:ext cx="735291" cy="1079828"/>
            </a:xfrm>
            <a:custGeom>
              <a:avLst/>
              <a:gdLst>
                <a:gd name="connsiteX0" fmla="*/ 235442 w 735291"/>
                <a:gd name="connsiteY0" fmla="*/ 0 h 1079828"/>
                <a:gd name="connsiteX1" fmla="*/ 405432 w 735291"/>
                <a:gd name="connsiteY1" fmla="*/ 70975 h 1079828"/>
                <a:gd name="connsiteX2" fmla="*/ 694065 w 735291"/>
                <a:gd name="connsiteY2" fmla="*/ 363782 h 1079828"/>
                <a:gd name="connsiteX3" fmla="*/ 735291 w 735291"/>
                <a:gd name="connsiteY3" fmla="*/ 405604 h 1079828"/>
                <a:gd name="connsiteX4" fmla="*/ 735291 w 735291"/>
                <a:gd name="connsiteY4" fmla="*/ 624412 h 1079828"/>
                <a:gd name="connsiteX5" fmla="*/ 735291 w 735291"/>
                <a:gd name="connsiteY5" fmla="*/ 1027967 h 1079828"/>
                <a:gd name="connsiteX6" fmla="*/ 735291 w 735291"/>
                <a:gd name="connsiteY6" fmla="*/ 1079828 h 1079828"/>
                <a:gd name="connsiteX7" fmla="*/ 718498 w 735291"/>
                <a:gd name="connsiteY7" fmla="*/ 1062792 h 1079828"/>
                <a:gd name="connsiteX8" fmla="*/ 70905 w 735291"/>
                <a:gd name="connsiteY8" fmla="*/ 405835 h 1079828"/>
                <a:gd name="connsiteX9" fmla="*/ 70905 w 735291"/>
                <a:gd name="connsiteY9" fmla="*/ 70975 h 1079828"/>
                <a:gd name="connsiteX10" fmla="*/ 235442 w 735291"/>
                <a:gd name="connsiteY10" fmla="*/ 0 h 107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291" h="1079828">
                  <a:moveTo>
                    <a:pt x="235442" y="0"/>
                  </a:moveTo>
                  <a:cubicBezTo>
                    <a:pt x="296347" y="0"/>
                    <a:pt x="358162" y="23658"/>
                    <a:pt x="405432" y="70975"/>
                  </a:cubicBezTo>
                  <a:cubicBezTo>
                    <a:pt x="405432" y="70975"/>
                    <a:pt x="405432" y="70975"/>
                    <a:pt x="694065" y="363782"/>
                  </a:cubicBezTo>
                  <a:lnTo>
                    <a:pt x="735291" y="405604"/>
                  </a:lnTo>
                  <a:lnTo>
                    <a:pt x="735291" y="624412"/>
                  </a:lnTo>
                  <a:cubicBezTo>
                    <a:pt x="735291" y="769405"/>
                    <a:pt x="735291" y="903658"/>
                    <a:pt x="735291" y="1027967"/>
                  </a:cubicBezTo>
                  <a:lnTo>
                    <a:pt x="735291" y="1079828"/>
                  </a:lnTo>
                  <a:lnTo>
                    <a:pt x="718498" y="1062792"/>
                  </a:lnTo>
                  <a:cubicBezTo>
                    <a:pt x="538103" y="879788"/>
                    <a:pt x="324300" y="662894"/>
                    <a:pt x="70905" y="405835"/>
                  </a:cubicBezTo>
                  <a:cubicBezTo>
                    <a:pt x="-23635" y="318480"/>
                    <a:pt x="-23635" y="165610"/>
                    <a:pt x="70905" y="70975"/>
                  </a:cubicBezTo>
                  <a:cubicBezTo>
                    <a:pt x="114539" y="23658"/>
                    <a:pt x="174536" y="0"/>
                    <a:pt x="235442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51"/>
            <p:cNvSpPr/>
            <p:nvPr/>
          </p:nvSpPr>
          <p:spPr bwMode="auto">
            <a:xfrm>
              <a:off x="2128315" y="1296901"/>
              <a:ext cx="2007509" cy="3967074"/>
            </a:xfrm>
            <a:custGeom>
              <a:avLst/>
              <a:gdLst>
                <a:gd name="connsiteX0" fmla="*/ 173786 w 2007509"/>
                <a:gd name="connsiteY0" fmla="*/ 335583 h 3967074"/>
                <a:gd name="connsiteX1" fmla="*/ 173786 w 2007509"/>
                <a:gd name="connsiteY1" fmla="*/ 3594256 h 3967074"/>
                <a:gd name="connsiteX2" fmla="*/ 181067 w 2007509"/>
                <a:gd name="connsiteY2" fmla="*/ 3601530 h 3967074"/>
                <a:gd name="connsiteX3" fmla="*/ 1826447 w 2007509"/>
                <a:gd name="connsiteY3" fmla="*/ 3601530 h 3967074"/>
                <a:gd name="connsiteX4" fmla="*/ 1833727 w 2007509"/>
                <a:gd name="connsiteY4" fmla="*/ 3594256 h 3967074"/>
                <a:gd name="connsiteX5" fmla="*/ 1833727 w 2007509"/>
                <a:gd name="connsiteY5" fmla="*/ 335583 h 3967074"/>
                <a:gd name="connsiteX6" fmla="*/ 1826447 w 2007509"/>
                <a:gd name="connsiteY6" fmla="*/ 335583 h 3967074"/>
                <a:gd name="connsiteX7" fmla="*/ 181067 w 2007509"/>
                <a:gd name="connsiteY7" fmla="*/ 335583 h 3967074"/>
                <a:gd name="connsiteX8" fmla="*/ 173786 w 2007509"/>
                <a:gd name="connsiteY8" fmla="*/ 335583 h 3967074"/>
                <a:gd name="connsiteX9" fmla="*/ 414594 w 2007509"/>
                <a:gd name="connsiteY9" fmla="*/ 0 h 3967074"/>
                <a:gd name="connsiteX10" fmla="*/ 1592915 w 2007509"/>
                <a:gd name="connsiteY10" fmla="*/ 0 h 3967074"/>
                <a:gd name="connsiteX11" fmla="*/ 2007509 w 2007509"/>
                <a:gd name="connsiteY11" fmla="*/ 414905 h 3967074"/>
                <a:gd name="connsiteX12" fmla="*/ 2007509 w 2007509"/>
                <a:gd name="connsiteY12" fmla="*/ 3552169 h 3967074"/>
                <a:gd name="connsiteX13" fmla="*/ 1592915 w 2007509"/>
                <a:gd name="connsiteY13" fmla="*/ 3967074 h 3967074"/>
                <a:gd name="connsiteX14" fmla="*/ 414594 w 2007509"/>
                <a:gd name="connsiteY14" fmla="*/ 3967074 h 3967074"/>
                <a:gd name="connsiteX15" fmla="*/ 0 w 2007509"/>
                <a:gd name="connsiteY15" fmla="*/ 3552169 h 3967074"/>
                <a:gd name="connsiteX16" fmla="*/ 0 w 2007509"/>
                <a:gd name="connsiteY16" fmla="*/ 414905 h 3967074"/>
                <a:gd name="connsiteX17" fmla="*/ 414594 w 2007509"/>
                <a:gd name="connsiteY17" fmla="*/ 0 h 396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509" h="3967074">
                  <a:moveTo>
                    <a:pt x="173786" y="335583"/>
                  </a:moveTo>
                  <a:cubicBezTo>
                    <a:pt x="173786" y="3594256"/>
                    <a:pt x="173786" y="3594256"/>
                    <a:pt x="173786" y="3594256"/>
                  </a:cubicBezTo>
                  <a:cubicBezTo>
                    <a:pt x="173786" y="3594256"/>
                    <a:pt x="173786" y="3601530"/>
                    <a:pt x="181067" y="3601530"/>
                  </a:cubicBezTo>
                  <a:cubicBezTo>
                    <a:pt x="1826447" y="3601530"/>
                    <a:pt x="1826447" y="3601530"/>
                    <a:pt x="1826447" y="3601530"/>
                  </a:cubicBezTo>
                  <a:cubicBezTo>
                    <a:pt x="1826447" y="3601530"/>
                    <a:pt x="1833727" y="3594256"/>
                    <a:pt x="1833727" y="3594256"/>
                  </a:cubicBezTo>
                  <a:cubicBezTo>
                    <a:pt x="1833727" y="335583"/>
                    <a:pt x="1833727" y="335583"/>
                    <a:pt x="1833727" y="335583"/>
                  </a:cubicBezTo>
                  <a:cubicBezTo>
                    <a:pt x="1833727" y="335583"/>
                    <a:pt x="1826447" y="335583"/>
                    <a:pt x="1826447" y="335583"/>
                  </a:cubicBezTo>
                  <a:cubicBezTo>
                    <a:pt x="181067" y="335583"/>
                    <a:pt x="181067" y="335583"/>
                    <a:pt x="181067" y="335583"/>
                  </a:cubicBezTo>
                  <a:cubicBezTo>
                    <a:pt x="173786" y="335583"/>
                    <a:pt x="173786" y="335583"/>
                    <a:pt x="173786" y="335583"/>
                  </a:cubicBezTo>
                  <a:close/>
                  <a:moveTo>
                    <a:pt x="414594" y="0"/>
                  </a:moveTo>
                  <a:cubicBezTo>
                    <a:pt x="414594" y="0"/>
                    <a:pt x="414594" y="0"/>
                    <a:pt x="1592915" y="0"/>
                  </a:cubicBezTo>
                  <a:cubicBezTo>
                    <a:pt x="1818396" y="0"/>
                    <a:pt x="2007509" y="189255"/>
                    <a:pt x="2007509" y="414905"/>
                  </a:cubicBezTo>
                  <a:cubicBezTo>
                    <a:pt x="2007509" y="414905"/>
                    <a:pt x="2007509" y="414905"/>
                    <a:pt x="2007509" y="3552169"/>
                  </a:cubicBezTo>
                  <a:cubicBezTo>
                    <a:pt x="2007509" y="3777819"/>
                    <a:pt x="1818396" y="3967074"/>
                    <a:pt x="1592915" y="3967074"/>
                  </a:cubicBezTo>
                  <a:cubicBezTo>
                    <a:pt x="1592915" y="3967074"/>
                    <a:pt x="1592915" y="3967074"/>
                    <a:pt x="414594" y="3967074"/>
                  </a:cubicBezTo>
                  <a:cubicBezTo>
                    <a:pt x="181840" y="3967074"/>
                    <a:pt x="0" y="3777819"/>
                    <a:pt x="0" y="3552169"/>
                  </a:cubicBezTo>
                  <a:cubicBezTo>
                    <a:pt x="0" y="3552169"/>
                    <a:pt x="0" y="3552169"/>
                    <a:pt x="0" y="414905"/>
                  </a:cubicBezTo>
                  <a:cubicBezTo>
                    <a:pt x="0" y="189255"/>
                    <a:pt x="181840" y="0"/>
                    <a:pt x="4145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110"/>
            <p:cNvSpPr/>
            <p:nvPr/>
          </p:nvSpPr>
          <p:spPr bwMode="auto">
            <a:xfrm>
              <a:off x="2799482" y="1392782"/>
              <a:ext cx="671167" cy="65920"/>
            </a:xfrm>
            <a:custGeom>
              <a:avLst/>
              <a:gdLst>
                <a:gd name="T0" fmla="*/ 88 w 92"/>
                <a:gd name="T1" fmla="*/ 0 h 9"/>
                <a:gd name="T2" fmla="*/ 4 w 92"/>
                <a:gd name="T3" fmla="*/ 0 h 9"/>
                <a:gd name="T4" fmla="*/ 0 w 92"/>
                <a:gd name="T5" fmla="*/ 5 h 9"/>
                <a:gd name="T6" fmla="*/ 0 w 92"/>
                <a:gd name="T7" fmla="*/ 5 h 9"/>
                <a:gd name="T8" fmla="*/ 4 w 92"/>
                <a:gd name="T9" fmla="*/ 9 h 9"/>
                <a:gd name="T10" fmla="*/ 88 w 92"/>
                <a:gd name="T11" fmla="*/ 9 h 9"/>
                <a:gd name="T12" fmla="*/ 92 w 92"/>
                <a:gd name="T13" fmla="*/ 5 h 9"/>
                <a:gd name="T14" fmla="*/ 92 w 92"/>
                <a:gd name="T15" fmla="*/ 5 h 9"/>
                <a:gd name="T16" fmla="*/ 88 w 9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">
                  <a:moveTo>
                    <a:pt x="8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90" y="9"/>
                    <a:pt x="92" y="7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2"/>
                    <a:pt x="90" y="0"/>
                    <a:pt x="88" y="0"/>
                  </a:cubicBez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Oval 111"/>
            <p:cNvSpPr>
              <a:spLocks noChangeArrowheads="1"/>
            </p:cNvSpPr>
            <p:nvPr/>
          </p:nvSpPr>
          <p:spPr bwMode="auto">
            <a:xfrm>
              <a:off x="3033193" y="4970342"/>
              <a:ext cx="203747" cy="203747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112"/>
            <p:cNvSpPr/>
            <p:nvPr/>
          </p:nvSpPr>
          <p:spPr bwMode="auto">
            <a:xfrm>
              <a:off x="1565014" y="3837746"/>
              <a:ext cx="838958" cy="832968"/>
            </a:xfrm>
            <a:custGeom>
              <a:avLst/>
              <a:gdLst>
                <a:gd name="T0" fmla="*/ 13 w 116"/>
                <a:gd name="T1" fmla="*/ 13 h 115"/>
                <a:gd name="T2" fmla="*/ 13 w 116"/>
                <a:gd name="T3" fmla="*/ 13 h 115"/>
                <a:gd name="T4" fmla="*/ 13 w 116"/>
                <a:gd name="T5" fmla="*/ 60 h 115"/>
                <a:gd name="T6" fmla="*/ 57 w 116"/>
                <a:gd name="T7" fmla="*/ 103 h 115"/>
                <a:gd name="T8" fmla="*/ 103 w 116"/>
                <a:gd name="T9" fmla="*/ 102 h 115"/>
                <a:gd name="T10" fmla="*/ 103 w 116"/>
                <a:gd name="T11" fmla="*/ 102 h 115"/>
                <a:gd name="T12" fmla="*/ 103 w 116"/>
                <a:gd name="T13" fmla="*/ 56 h 115"/>
                <a:gd name="T14" fmla="*/ 59 w 116"/>
                <a:gd name="T15" fmla="*/ 13 h 115"/>
                <a:gd name="T16" fmla="*/ 13 w 116"/>
                <a:gd name="T17" fmla="*/ 1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5">
                  <a:moveTo>
                    <a:pt x="13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0" y="26"/>
                    <a:pt x="0" y="47"/>
                    <a:pt x="13" y="60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69" y="115"/>
                    <a:pt x="90" y="115"/>
                    <a:pt x="103" y="102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16" y="90"/>
                    <a:pt x="116" y="69"/>
                    <a:pt x="103" y="56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46" y="0"/>
                    <a:pt x="26" y="0"/>
                    <a:pt x="13" y="1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13"/>
            <p:cNvSpPr/>
            <p:nvPr/>
          </p:nvSpPr>
          <p:spPr bwMode="auto">
            <a:xfrm>
              <a:off x="1517074" y="3052723"/>
              <a:ext cx="797012" cy="791018"/>
            </a:xfrm>
            <a:custGeom>
              <a:avLst/>
              <a:gdLst>
                <a:gd name="T0" fmla="*/ 13 w 109"/>
                <a:gd name="T1" fmla="*/ 13 h 109"/>
                <a:gd name="T2" fmla="*/ 13 w 109"/>
                <a:gd name="T3" fmla="*/ 13 h 109"/>
                <a:gd name="T4" fmla="*/ 13 w 109"/>
                <a:gd name="T5" fmla="*/ 59 h 109"/>
                <a:gd name="T6" fmla="*/ 50 w 109"/>
                <a:gd name="T7" fmla="*/ 96 h 109"/>
                <a:gd name="T8" fmla="*/ 96 w 109"/>
                <a:gd name="T9" fmla="*/ 96 h 109"/>
                <a:gd name="T10" fmla="*/ 96 w 109"/>
                <a:gd name="T11" fmla="*/ 96 h 109"/>
                <a:gd name="T12" fmla="*/ 96 w 109"/>
                <a:gd name="T13" fmla="*/ 49 h 109"/>
                <a:gd name="T14" fmla="*/ 59 w 109"/>
                <a:gd name="T15" fmla="*/ 12 h 109"/>
                <a:gd name="T16" fmla="*/ 13 w 109"/>
                <a:gd name="T1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09">
                  <a:moveTo>
                    <a:pt x="13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0" y="26"/>
                    <a:pt x="0" y="46"/>
                    <a:pt x="13" y="59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63" y="109"/>
                    <a:pt x="84" y="108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109" y="83"/>
                    <a:pt x="109" y="62"/>
                    <a:pt x="96" y="49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46" y="0"/>
                    <a:pt x="25" y="0"/>
                    <a:pt x="13" y="1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14"/>
            <p:cNvSpPr/>
            <p:nvPr/>
          </p:nvSpPr>
          <p:spPr bwMode="auto">
            <a:xfrm>
              <a:off x="3230946" y="5977092"/>
              <a:ext cx="1803762" cy="880908"/>
            </a:xfrm>
            <a:custGeom>
              <a:avLst/>
              <a:gdLst>
                <a:gd name="T0" fmla="*/ 273 w 301"/>
                <a:gd name="T1" fmla="*/ 0 h 147"/>
                <a:gd name="T2" fmla="*/ 0 w 301"/>
                <a:gd name="T3" fmla="*/ 53 h 147"/>
                <a:gd name="T4" fmla="*/ 18 w 301"/>
                <a:gd name="T5" fmla="*/ 147 h 147"/>
                <a:gd name="T6" fmla="*/ 301 w 301"/>
                <a:gd name="T7" fmla="*/ 147 h 147"/>
                <a:gd name="T8" fmla="*/ 273 w 301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147">
                  <a:moveTo>
                    <a:pt x="273" y="0"/>
                  </a:moveTo>
                  <a:lnTo>
                    <a:pt x="0" y="53"/>
                  </a:lnTo>
                  <a:lnTo>
                    <a:pt x="18" y="147"/>
                  </a:lnTo>
                  <a:lnTo>
                    <a:pt x="301" y="147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115"/>
            <p:cNvSpPr/>
            <p:nvPr/>
          </p:nvSpPr>
          <p:spPr bwMode="auto">
            <a:xfrm>
              <a:off x="4015973" y="3058713"/>
              <a:ext cx="659181" cy="2385039"/>
            </a:xfrm>
            <a:custGeom>
              <a:avLst/>
              <a:gdLst>
                <a:gd name="T0" fmla="*/ 55 w 91"/>
                <a:gd name="T1" fmla="*/ 323 h 328"/>
                <a:gd name="T2" fmla="*/ 32 w 91"/>
                <a:gd name="T3" fmla="*/ 328 h 328"/>
                <a:gd name="T4" fmla="*/ 29 w 91"/>
                <a:gd name="T5" fmla="*/ 299 h 328"/>
                <a:gd name="T6" fmla="*/ 5 w 91"/>
                <a:gd name="T7" fmla="*/ 70 h 328"/>
                <a:gd name="T8" fmla="*/ 44 w 91"/>
                <a:gd name="T9" fmla="*/ 8 h 328"/>
                <a:gd name="T10" fmla="*/ 61 w 91"/>
                <a:gd name="T11" fmla="*/ 12 h 328"/>
                <a:gd name="T12" fmla="*/ 89 w 91"/>
                <a:gd name="T13" fmla="*/ 275 h 328"/>
                <a:gd name="T14" fmla="*/ 55 w 91"/>
                <a:gd name="T15" fmla="*/ 32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8">
                  <a:moveTo>
                    <a:pt x="55" y="323"/>
                  </a:moveTo>
                  <a:cubicBezTo>
                    <a:pt x="32" y="328"/>
                    <a:pt x="32" y="328"/>
                    <a:pt x="32" y="328"/>
                  </a:cubicBezTo>
                  <a:cubicBezTo>
                    <a:pt x="29" y="299"/>
                    <a:pt x="29" y="299"/>
                    <a:pt x="29" y="29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0" y="31"/>
                    <a:pt x="20" y="15"/>
                    <a:pt x="44" y="8"/>
                  </a:cubicBezTo>
                  <a:cubicBezTo>
                    <a:pt x="56" y="3"/>
                    <a:pt x="60" y="0"/>
                    <a:pt x="61" y="12"/>
                  </a:cubicBezTo>
                  <a:cubicBezTo>
                    <a:pt x="89" y="275"/>
                    <a:pt x="89" y="275"/>
                    <a:pt x="89" y="275"/>
                  </a:cubicBezTo>
                  <a:cubicBezTo>
                    <a:pt x="91" y="297"/>
                    <a:pt x="76" y="319"/>
                    <a:pt x="55" y="32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116"/>
            <p:cNvSpPr/>
            <p:nvPr/>
          </p:nvSpPr>
          <p:spPr bwMode="auto">
            <a:xfrm>
              <a:off x="1834682" y="3346356"/>
              <a:ext cx="527345" cy="569295"/>
            </a:xfrm>
            <a:custGeom>
              <a:avLst/>
              <a:gdLst>
                <a:gd name="T0" fmla="*/ 49 w 73"/>
                <a:gd name="T1" fmla="*/ 11 h 78"/>
                <a:gd name="T2" fmla="*/ 38 w 73"/>
                <a:gd name="T3" fmla="*/ 0 h 78"/>
                <a:gd name="T4" fmla="*/ 0 w 73"/>
                <a:gd name="T5" fmla="*/ 39 h 78"/>
                <a:gd name="T6" fmla="*/ 10 w 73"/>
                <a:gd name="T7" fmla="*/ 49 h 78"/>
                <a:gd name="T8" fmla="*/ 49 w 73"/>
                <a:gd name="T9" fmla="*/ 1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8">
                  <a:moveTo>
                    <a:pt x="49" y="11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6" y="3"/>
                    <a:pt x="4" y="17"/>
                    <a:pt x="0" y="3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38" y="78"/>
                    <a:pt x="73" y="33"/>
                    <a:pt x="49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17"/>
            <p:cNvSpPr/>
            <p:nvPr/>
          </p:nvSpPr>
          <p:spPr bwMode="auto">
            <a:xfrm>
              <a:off x="4357547" y="3064708"/>
              <a:ext cx="137831" cy="407494"/>
            </a:xfrm>
            <a:custGeom>
              <a:avLst/>
              <a:gdLst>
                <a:gd name="T0" fmla="*/ 3 w 19"/>
                <a:gd name="T1" fmla="*/ 5 h 56"/>
                <a:gd name="T2" fmla="*/ 13 w 19"/>
                <a:gd name="T3" fmla="*/ 8 h 56"/>
                <a:gd name="T4" fmla="*/ 19 w 19"/>
                <a:gd name="T5" fmla="*/ 56 h 56"/>
                <a:gd name="T6" fmla="*/ 3 w 19"/>
                <a:gd name="T7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6">
                  <a:moveTo>
                    <a:pt x="3" y="5"/>
                  </a:moveTo>
                  <a:cubicBezTo>
                    <a:pt x="11" y="3"/>
                    <a:pt x="13" y="0"/>
                    <a:pt x="13" y="8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0" y="54"/>
                    <a:pt x="1" y="24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118"/>
            <p:cNvSpPr/>
            <p:nvPr/>
          </p:nvSpPr>
          <p:spPr bwMode="auto">
            <a:xfrm>
              <a:off x="1924568" y="4197300"/>
              <a:ext cx="533340" cy="569295"/>
            </a:xfrm>
            <a:custGeom>
              <a:avLst/>
              <a:gdLst>
                <a:gd name="T0" fmla="*/ 49 w 73"/>
                <a:gd name="T1" fmla="*/ 11 h 78"/>
                <a:gd name="T2" fmla="*/ 38 w 73"/>
                <a:gd name="T3" fmla="*/ 0 h 78"/>
                <a:gd name="T4" fmla="*/ 0 w 73"/>
                <a:gd name="T5" fmla="*/ 39 h 78"/>
                <a:gd name="T6" fmla="*/ 10 w 73"/>
                <a:gd name="T7" fmla="*/ 50 h 78"/>
                <a:gd name="T8" fmla="*/ 49 w 73"/>
                <a:gd name="T9" fmla="*/ 1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8">
                  <a:moveTo>
                    <a:pt x="49" y="11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5" y="4"/>
                    <a:pt x="3" y="17"/>
                    <a:pt x="0" y="3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38" y="78"/>
                    <a:pt x="73" y="34"/>
                    <a:pt x="49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477065" y="33950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12"/>
          <p:cNvSpPr/>
          <p:nvPr/>
        </p:nvSpPr>
        <p:spPr>
          <a:xfrm flipH="1">
            <a:off x="3305343" y="2728325"/>
            <a:ext cx="876143" cy="508944"/>
          </a:xfrm>
          <a:prstGeom prst="rightArrow">
            <a:avLst/>
          </a:prstGeom>
          <a:solidFill>
            <a:srgbClr val="FDE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" name="Right Arrow 13"/>
          <p:cNvSpPr/>
          <p:nvPr/>
        </p:nvSpPr>
        <p:spPr>
          <a:xfrm>
            <a:off x="6854025" y="1929482"/>
            <a:ext cx="876143" cy="508944"/>
          </a:xfrm>
          <a:prstGeom prst="rightArrow">
            <a:avLst/>
          </a:pr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6" name="Right Arrow 15"/>
          <p:cNvSpPr/>
          <p:nvPr/>
        </p:nvSpPr>
        <p:spPr>
          <a:xfrm>
            <a:off x="7855906" y="3758282"/>
            <a:ext cx="876143" cy="508944"/>
          </a:xfrm>
          <a:prstGeom prst="rightArrow">
            <a:avLst/>
          </a:pr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9" name="Right Arrow 18"/>
          <p:cNvSpPr/>
          <p:nvPr/>
        </p:nvSpPr>
        <p:spPr>
          <a:xfrm flipH="1">
            <a:off x="3859380" y="4580228"/>
            <a:ext cx="876143" cy="508944"/>
          </a:xfrm>
          <a:prstGeom prst="rightArrow">
            <a:avLst/>
          </a:prstGeom>
          <a:solidFill>
            <a:srgbClr val="FDE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0" name="Right Arrow 19"/>
          <p:cNvSpPr/>
          <p:nvPr/>
        </p:nvSpPr>
        <p:spPr>
          <a:xfrm>
            <a:off x="6854025" y="5483270"/>
            <a:ext cx="876143" cy="508944"/>
          </a:xfrm>
          <a:prstGeom prst="rightArrow">
            <a:avLst/>
          </a:pr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4835536" y="1611088"/>
            <a:ext cx="1998663" cy="955675"/>
          </a:xfrm>
          <a:custGeom>
            <a:avLst/>
            <a:gdLst>
              <a:gd name="T0" fmla="*/ 42 w 119"/>
              <a:gd name="T1" fmla="*/ 41 h 57"/>
              <a:gd name="T2" fmla="*/ 41 w 119"/>
              <a:gd name="T3" fmla="*/ 23 h 57"/>
              <a:gd name="T4" fmla="*/ 42 w 119"/>
              <a:gd name="T5" fmla="*/ 12 h 57"/>
              <a:gd name="T6" fmla="*/ 57 w 119"/>
              <a:gd name="T7" fmla="*/ 3 h 57"/>
              <a:gd name="T8" fmla="*/ 65 w 119"/>
              <a:gd name="T9" fmla="*/ 14 h 57"/>
              <a:gd name="T10" fmla="*/ 69 w 119"/>
              <a:gd name="T11" fmla="*/ 50 h 57"/>
              <a:gd name="T12" fmla="*/ 69 w 119"/>
              <a:gd name="T13" fmla="*/ 51 h 57"/>
              <a:gd name="T14" fmla="*/ 70 w 119"/>
              <a:gd name="T15" fmla="*/ 57 h 57"/>
              <a:gd name="T16" fmla="*/ 44 w 119"/>
              <a:gd name="T17" fmla="*/ 57 h 57"/>
              <a:gd name="T18" fmla="*/ 42 w 119"/>
              <a:gd name="T19" fmla="*/ 41 h 57"/>
              <a:gd name="T20" fmla="*/ 93 w 119"/>
              <a:gd name="T21" fmla="*/ 57 h 57"/>
              <a:gd name="T22" fmla="*/ 119 w 119"/>
              <a:gd name="T23" fmla="*/ 57 h 57"/>
              <a:gd name="T24" fmla="*/ 119 w 119"/>
              <a:gd name="T25" fmla="*/ 42 h 57"/>
              <a:gd name="T26" fmla="*/ 116 w 119"/>
              <a:gd name="T27" fmla="*/ 21 h 57"/>
              <a:gd name="T28" fmla="*/ 114 w 119"/>
              <a:gd name="T29" fmla="*/ 18 h 57"/>
              <a:gd name="T30" fmla="*/ 98 w 119"/>
              <a:gd name="T31" fmla="*/ 18 h 57"/>
              <a:gd name="T32" fmla="*/ 95 w 119"/>
              <a:gd name="T33" fmla="*/ 37 h 57"/>
              <a:gd name="T34" fmla="*/ 93 w 119"/>
              <a:gd name="T35" fmla="*/ 55 h 57"/>
              <a:gd name="T36" fmla="*/ 93 w 119"/>
              <a:gd name="T37" fmla="*/ 57 h 57"/>
              <a:gd name="T38" fmla="*/ 4 w 119"/>
              <a:gd name="T39" fmla="*/ 57 h 57"/>
              <a:gd name="T40" fmla="*/ 27 w 119"/>
              <a:gd name="T41" fmla="*/ 57 h 57"/>
              <a:gd name="T42" fmla="*/ 22 w 119"/>
              <a:gd name="T43" fmla="*/ 35 h 57"/>
              <a:gd name="T44" fmla="*/ 17 w 119"/>
              <a:gd name="T45" fmla="*/ 25 h 57"/>
              <a:gd name="T46" fmla="*/ 3 w 119"/>
              <a:gd name="T47" fmla="*/ 29 h 57"/>
              <a:gd name="T48" fmla="*/ 3 w 119"/>
              <a:gd name="T49" fmla="*/ 50 h 57"/>
              <a:gd name="T50" fmla="*/ 4 w 119"/>
              <a:gd name="T5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9" h="57">
                <a:moveTo>
                  <a:pt x="42" y="41"/>
                </a:moveTo>
                <a:cubicBezTo>
                  <a:pt x="42" y="35"/>
                  <a:pt x="41" y="29"/>
                  <a:pt x="41" y="23"/>
                </a:cubicBezTo>
                <a:cubicBezTo>
                  <a:pt x="41" y="20"/>
                  <a:pt x="41" y="16"/>
                  <a:pt x="42" y="12"/>
                </a:cubicBezTo>
                <a:cubicBezTo>
                  <a:pt x="43" y="5"/>
                  <a:pt x="50" y="0"/>
                  <a:pt x="57" y="3"/>
                </a:cubicBezTo>
                <a:cubicBezTo>
                  <a:pt x="61" y="6"/>
                  <a:pt x="64" y="9"/>
                  <a:pt x="65" y="14"/>
                </a:cubicBezTo>
                <a:cubicBezTo>
                  <a:pt x="66" y="26"/>
                  <a:pt x="68" y="38"/>
                  <a:pt x="69" y="50"/>
                </a:cubicBezTo>
                <a:cubicBezTo>
                  <a:pt x="69" y="50"/>
                  <a:pt x="69" y="51"/>
                  <a:pt x="69" y="51"/>
                </a:cubicBezTo>
                <a:cubicBezTo>
                  <a:pt x="69" y="53"/>
                  <a:pt x="70" y="55"/>
                  <a:pt x="70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3" y="51"/>
                  <a:pt x="43" y="46"/>
                  <a:pt x="42" y="41"/>
                </a:cubicBezTo>
                <a:close/>
                <a:moveTo>
                  <a:pt x="93" y="57"/>
                </a:moveTo>
                <a:cubicBezTo>
                  <a:pt x="119" y="57"/>
                  <a:pt x="119" y="57"/>
                  <a:pt x="119" y="57"/>
                </a:cubicBezTo>
                <a:cubicBezTo>
                  <a:pt x="119" y="52"/>
                  <a:pt x="119" y="47"/>
                  <a:pt x="119" y="42"/>
                </a:cubicBezTo>
                <a:cubicBezTo>
                  <a:pt x="119" y="36"/>
                  <a:pt x="119" y="27"/>
                  <a:pt x="116" y="21"/>
                </a:cubicBezTo>
                <a:cubicBezTo>
                  <a:pt x="115" y="20"/>
                  <a:pt x="115" y="19"/>
                  <a:pt x="114" y="18"/>
                </a:cubicBezTo>
                <a:cubicBezTo>
                  <a:pt x="110" y="13"/>
                  <a:pt x="102" y="13"/>
                  <a:pt x="98" y="18"/>
                </a:cubicBezTo>
                <a:cubicBezTo>
                  <a:pt x="95" y="23"/>
                  <a:pt x="95" y="31"/>
                  <a:pt x="95" y="37"/>
                </a:cubicBezTo>
                <a:cubicBezTo>
                  <a:pt x="94" y="43"/>
                  <a:pt x="94" y="49"/>
                  <a:pt x="93" y="55"/>
                </a:cubicBezTo>
                <a:cubicBezTo>
                  <a:pt x="93" y="55"/>
                  <a:pt x="93" y="56"/>
                  <a:pt x="93" y="57"/>
                </a:cubicBezTo>
                <a:close/>
                <a:moveTo>
                  <a:pt x="4" y="57"/>
                </a:moveTo>
                <a:cubicBezTo>
                  <a:pt x="27" y="57"/>
                  <a:pt x="27" y="57"/>
                  <a:pt x="27" y="57"/>
                </a:cubicBezTo>
                <a:cubicBezTo>
                  <a:pt x="26" y="49"/>
                  <a:pt x="24" y="42"/>
                  <a:pt x="22" y="35"/>
                </a:cubicBezTo>
                <a:cubicBezTo>
                  <a:pt x="21" y="32"/>
                  <a:pt x="20" y="27"/>
                  <a:pt x="17" y="25"/>
                </a:cubicBezTo>
                <a:cubicBezTo>
                  <a:pt x="13" y="21"/>
                  <a:pt x="5" y="23"/>
                  <a:pt x="3" y="29"/>
                </a:cubicBezTo>
                <a:cubicBezTo>
                  <a:pt x="0" y="35"/>
                  <a:pt x="2" y="43"/>
                  <a:pt x="3" y="50"/>
                </a:cubicBezTo>
                <a:cubicBezTo>
                  <a:pt x="3" y="52"/>
                  <a:pt x="3" y="54"/>
                  <a:pt x="4" y="57"/>
                </a:cubicBezTo>
                <a:close/>
              </a:path>
            </a:pathLst>
          </a:custGeom>
          <a:solidFill>
            <a:srgbClr val="FDECA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3995748" y="2566763"/>
            <a:ext cx="2838450" cy="904875"/>
          </a:xfrm>
          <a:custGeom>
            <a:avLst/>
            <a:gdLst>
              <a:gd name="T0" fmla="*/ 123 w 169"/>
              <a:gd name="T1" fmla="*/ 54 h 54"/>
              <a:gd name="T2" fmla="*/ 97 w 169"/>
              <a:gd name="T3" fmla="*/ 54 h 54"/>
              <a:gd name="T4" fmla="*/ 97 w 169"/>
              <a:gd name="T5" fmla="*/ 42 h 54"/>
              <a:gd name="T6" fmla="*/ 95 w 169"/>
              <a:gd name="T7" fmla="*/ 21 h 54"/>
              <a:gd name="T8" fmla="*/ 94 w 169"/>
              <a:gd name="T9" fmla="*/ 0 h 54"/>
              <a:gd name="T10" fmla="*/ 120 w 169"/>
              <a:gd name="T11" fmla="*/ 0 h 54"/>
              <a:gd name="T12" fmla="*/ 122 w 169"/>
              <a:gd name="T13" fmla="*/ 33 h 54"/>
              <a:gd name="T14" fmla="*/ 123 w 169"/>
              <a:gd name="T15" fmla="*/ 54 h 54"/>
              <a:gd name="T16" fmla="*/ 166 w 169"/>
              <a:gd name="T17" fmla="*/ 41 h 54"/>
              <a:gd name="T18" fmla="*/ 169 w 169"/>
              <a:gd name="T19" fmla="*/ 0 h 54"/>
              <a:gd name="T20" fmla="*/ 143 w 169"/>
              <a:gd name="T21" fmla="*/ 0 h 54"/>
              <a:gd name="T22" fmla="*/ 140 w 169"/>
              <a:gd name="T23" fmla="*/ 15 h 54"/>
              <a:gd name="T24" fmla="*/ 140 w 169"/>
              <a:gd name="T25" fmla="*/ 22 h 54"/>
              <a:gd name="T26" fmla="*/ 137 w 169"/>
              <a:gd name="T27" fmla="*/ 49 h 54"/>
              <a:gd name="T28" fmla="*/ 137 w 169"/>
              <a:gd name="T29" fmla="*/ 54 h 54"/>
              <a:gd name="T30" fmla="*/ 165 w 169"/>
              <a:gd name="T31" fmla="*/ 54 h 54"/>
              <a:gd name="T32" fmla="*/ 166 w 169"/>
              <a:gd name="T33" fmla="*/ 42 h 54"/>
              <a:gd name="T34" fmla="*/ 166 w 169"/>
              <a:gd name="T35" fmla="*/ 41 h 54"/>
              <a:gd name="T36" fmla="*/ 80 w 169"/>
              <a:gd name="T37" fmla="*/ 15 h 54"/>
              <a:gd name="T38" fmla="*/ 77 w 169"/>
              <a:gd name="T39" fmla="*/ 0 h 54"/>
              <a:gd name="T40" fmla="*/ 54 w 169"/>
              <a:gd name="T41" fmla="*/ 0 h 54"/>
              <a:gd name="T42" fmla="*/ 55 w 169"/>
              <a:gd name="T43" fmla="*/ 8 h 54"/>
              <a:gd name="T44" fmla="*/ 56 w 169"/>
              <a:gd name="T45" fmla="*/ 13 h 54"/>
              <a:gd name="T46" fmla="*/ 56 w 169"/>
              <a:gd name="T47" fmla="*/ 13 h 54"/>
              <a:gd name="T48" fmla="*/ 59 w 169"/>
              <a:gd name="T49" fmla="*/ 40 h 54"/>
              <a:gd name="T50" fmla="*/ 61 w 169"/>
              <a:gd name="T51" fmla="*/ 54 h 54"/>
              <a:gd name="T52" fmla="*/ 86 w 169"/>
              <a:gd name="T53" fmla="*/ 54 h 54"/>
              <a:gd name="T54" fmla="*/ 84 w 169"/>
              <a:gd name="T55" fmla="*/ 46 h 54"/>
              <a:gd name="T56" fmla="*/ 83 w 169"/>
              <a:gd name="T57" fmla="*/ 41 h 54"/>
              <a:gd name="T58" fmla="*/ 80 w 169"/>
              <a:gd name="T59" fmla="*/ 15 h 54"/>
              <a:gd name="T60" fmla="*/ 11 w 169"/>
              <a:gd name="T61" fmla="*/ 54 h 54"/>
              <a:gd name="T62" fmla="*/ 35 w 169"/>
              <a:gd name="T63" fmla="*/ 54 h 54"/>
              <a:gd name="T64" fmla="*/ 29 w 169"/>
              <a:gd name="T65" fmla="*/ 43 h 54"/>
              <a:gd name="T66" fmla="*/ 21 w 169"/>
              <a:gd name="T67" fmla="*/ 28 h 54"/>
              <a:gd name="T68" fmla="*/ 5 w 169"/>
              <a:gd name="T69" fmla="*/ 18 h 54"/>
              <a:gd name="T70" fmla="*/ 4 w 169"/>
              <a:gd name="T71" fmla="*/ 32 h 54"/>
              <a:gd name="T72" fmla="*/ 9 w 169"/>
              <a:gd name="T73" fmla="*/ 50 h 54"/>
              <a:gd name="T74" fmla="*/ 9 w 169"/>
              <a:gd name="T75" fmla="*/ 50 h 54"/>
              <a:gd name="T76" fmla="*/ 11 w 169"/>
              <a:gd name="T77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9" h="54">
                <a:moveTo>
                  <a:pt x="123" y="54"/>
                </a:moveTo>
                <a:cubicBezTo>
                  <a:pt x="97" y="54"/>
                  <a:pt x="97" y="54"/>
                  <a:pt x="97" y="54"/>
                </a:cubicBezTo>
                <a:cubicBezTo>
                  <a:pt x="97" y="50"/>
                  <a:pt x="97" y="46"/>
                  <a:pt x="97" y="42"/>
                </a:cubicBezTo>
                <a:cubicBezTo>
                  <a:pt x="96" y="35"/>
                  <a:pt x="96" y="28"/>
                  <a:pt x="95" y="21"/>
                </a:cubicBezTo>
                <a:cubicBezTo>
                  <a:pt x="95" y="14"/>
                  <a:pt x="94" y="7"/>
                  <a:pt x="94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1" y="11"/>
                  <a:pt x="122" y="21"/>
                  <a:pt x="122" y="33"/>
                </a:cubicBezTo>
                <a:cubicBezTo>
                  <a:pt x="122" y="35"/>
                  <a:pt x="121" y="46"/>
                  <a:pt x="123" y="54"/>
                </a:cubicBezTo>
                <a:close/>
                <a:moveTo>
                  <a:pt x="166" y="41"/>
                </a:moveTo>
                <a:cubicBezTo>
                  <a:pt x="168" y="27"/>
                  <a:pt x="169" y="14"/>
                  <a:pt x="169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2" y="5"/>
                  <a:pt x="141" y="10"/>
                  <a:pt x="140" y="15"/>
                </a:cubicBezTo>
                <a:cubicBezTo>
                  <a:pt x="140" y="18"/>
                  <a:pt x="140" y="20"/>
                  <a:pt x="140" y="22"/>
                </a:cubicBezTo>
                <a:cubicBezTo>
                  <a:pt x="139" y="31"/>
                  <a:pt x="137" y="40"/>
                  <a:pt x="137" y="49"/>
                </a:cubicBezTo>
                <a:cubicBezTo>
                  <a:pt x="137" y="50"/>
                  <a:pt x="137" y="52"/>
                  <a:pt x="137" y="54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5" y="50"/>
                  <a:pt x="166" y="46"/>
                  <a:pt x="166" y="42"/>
                </a:cubicBezTo>
                <a:cubicBezTo>
                  <a:pt x="166" y="42"/>
                  <a:pt x="166" y="41"/>
                  <a:pt x="166" y="41"/>
                </a:cubicBezTo>
                <a:close/>
                <a:moveTo>
                  <a:pt x="80" y="15"/>
                </a:moveTo>
                <a:cubicBezTo>
                  <a:pt x="79" y="10"/>
                  <a:pt x="78" y="5"/>
                  <a:pt x="7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"/>
                  <a:pt x="55" y="6"/>
                  <a:pt x="55" y="8"/>
                </a:cubicBezTo>
                <a:cubicBezTo>
                  <a:pt x="55" y="10"/>
                  <a:pt x="55" y="12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22"/>
                  <a:pt x="58" y="31"/>
                  <a:pt x="59" y="40"/>
                </a:cubicBezTo>
                <a:cubicBezTo>
                  <a:pt x="60" y="45"/>
                  <a:pt x="60" y="50"/>
                  <a:pt x="61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5" y="51"/>
                  <a:pt x="85" y="48"/>
                  <a:pt x="84" y="46"/>
                </a:cubicBezTo>
                <a:cubicBezTo>
                  <a:pt x="84" y="44"/>
                  <a:pt x="84" y="43"/>
                  <a:pt x="83" y="41"/>
                </a:cubicBezTo>
                <a:cubicBezTo>
                  <a:pt x="82" y="33"/>
                  <a:pt x="81" y="24"/>
                  <a:pt x="80" y="15"/>
                </a:cubicBezTo>
                <a:close/>
                <a:moveTo>
                  <a:pt x="11" y="54"/>
                </a:moveTo>
                <a:cubicBezTo>
                  <a:pt x="35" y="54"/>
                  <a:pt x="35" y="54"/>
                  <a:pt x="35" y="54"/>
                </a:cubicBezTo>
                <a:cubicBezTo>
                  <a:pt x="33" y="50"/>
                  <a:pt x="31" y="47"/>
                  <a:pt x="29" y="43"/>
                </a:cubicBezTo>
                <a:cubicBezTo>
                  <a:pt x="26" y="38"/>
                  <a:pt x="23" y="33"/>
                  <a:pt x="21" y="28"/>
                </a:cubicBezTo>
                <a:cubicBezTo>
                  <a:pt x="18" y="23"/>
                  <a:pt x="12" y="13"/>
                  <a:pt x="5" y="18"/>
                </a:cubicBezTo>
                <a:cubicBezTo>
                  <a:pt x="0" y="21"/>
                  <a:pt x="3" y="28"/>
                  <a:pt x="4" y="32"/>
                </a:cubicBezTo>
                <a:cubicBezTo>
                  <a:pt x="5" y="38"/>
                  <a:pt x="7" y="44"/>
                  <a:pt x="9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10" y="52"/>
                  <a:pt x="10" y="53"/>
                  <a:pt x="11" y="54"/>
                </a:cubicBezTo>
                <a:close/>
              </a:path>
            </a:pathLst>
          </a:custGeom>
          <a:solidFill>
            <a:srgbClr val="9C726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4" name="Freeform 7"/>
          <p:cNvSpPr>
            <a:spLocks noEditPoints="1"/>
          </p:cNvSpPr>
          <p:nvPr/>
        </p:nvSpPr>
        <p:spPr bwMode="auto">
          <a:xfrm>
            <a:off x="4181486" y="3471638"/>
            <a:ext cx="3894138" cy="922338"/>
          </a:xfrm>
          <a:custGeom>
            <a:avLst/>
            <a:gdLst>
              <a:gd name="T0" fmla="*/ 178 w 232"/>
              <a:gd name="T1" fmla="*/ 50 h 55"/>
              <a:gd name="T2" fmla="*/ 194 w 232"/>
              <a:gd name="T3" fmla="*/ 26 h 55"/>
              <a:gd name="T4" fmla="*/ 207 w 232"/>
              <a:gd name="T5" fmla="*/ 17 h 55"/>
              <a:gd name="T6" fmla="*/ 228 w 232"/>
              <a:gd name="T7" fmla="*/ 17 h 55"/>
              <a:gd name="T8" fmla="*/ 219 w 232"/>
              <a:gd name="T9" fmla="*/ 33 h 55"/>
              <a:gd name="T10" fmla="*/ 212 w 232"/>
              <a:gd name="T11" fmla="*/ 44 h 55"/>
              <a:gd name="T12" fmla="*/ 211 w 232"/>
              <a:gd name="T13" fmla="*/ 45 h 55"/>
              <a:gd name="T14" fmla="*/ 206 w 232"/>
              <a:gd name="T15" fmla="*/ 55 h 55"/>
              <a:gd name="T16" fmla="*/ 176 w 232"/>
              <a:gd name="T17" fmla="*/ 55 h 55"/>
              <a:gd name="T18" fmla="*/ 178 w 232"/>
              <a:gd name="T19" fmla="*/ 50 h 55"/>
              <a:gd name="T20" fmla="*/ 75 w 232"/>
              <a:gd name="T21" fmla="*/ 0 h 55"/>
              <a:gd name="T22" fmla="*/ 50 w 232"/>
              <a:gd name="T23" fmla="*/ 0 h 55"/>
              <a:gd name="T24" fmla="*/ 52 w 232"/>
              <a:gd name="T25" fmla="*/ 12 h 55"/>
              <a:gd name="T26" fmla="*/ 55 w 232"/>
              <a:gd name="T27" fmla="*/ 29 h 55"/>
              <a:gd name="T28" fmla="*/ 55 w 232"/>
              <a:gd name="T29" fmla="*/ 31 h 55"/>
              <a:gd name="T30" fmla="*/ 49 w 232"/>
              <a:gd name="T31" fmla="*/ 35 h 55"/>
              <a:gd name="T32" fmla="*/ 49 w 232"/>
              <a:gd name="T33" fmla="*/ 35 h 55"/>
              <a:gd name="T34" fmla="*/ 37 w 232"/>
              <a:gd name="T35" fmla="*/ 23 h 55"/>
              <a:gd name="T36" fmla="*/ 24 w 232"/>
              <a:gd name="T37" fmla="*/ 0 h 55"/>
              <a:gd name="T38" fmla="*/ 0 w 232"/>
              <a:gd name="T39" fmla="*/ 0 h 55"/>
              <a:gd name="T40" fmla="*/ 12 w 232"/>
              <a:gd name="T41" fmla="*/ 25 h 55"/>
              <a:gd name="T42" fmla="*/ 28 w 232"/>
              <a:gd name="T43" fmla="*/ 55 h 55"/>
              <a:gd name="T44" fmla="*/ 155 w 232"/>
              <a:gd name="T45" fmla="*/ 55 h 55"/>
              <a:gd name="T46" fmla="*/ 152 w 232"/>
              <a:gd name="T47" fmla="*/ 35 h 55"/>
              <a:gd name="T48" fmla="*/ 154 w 232"/>
              <a:gd name="T49" fmla="*/ 0 h 55"/>
              <a:gd name="T50" fmla="*/ 126 w 232"/>
              <a:gd name="T51" fmla="*/ 0 h 55"/>
              <a:gd name="T52" fmla="*/ 122 w 232"/>
              <a:gd name="T53" fmla="*/ 9 h 55"/>
              <a:gd name="T54" fmla="*/ 112 w 232"/>
              <a:gd name="T55" fmla="*/ 0 h 55"/>
              <a:gd name="T56" fmla="*/ 86 w 232"/>
              <a:gd name="T57" fmla="*/ 0 h 55"/>
              <a:gd name="T58" fmla="*/ 86 w 232"/>
              <a:gd name="T59" fmla="*/ 1 h 55"/>
              <a:gd name="T60" fmla="*/ 85 w 232"/>
              <a:gd name="T61" fmla="*/ 7 h 55"/>
              <a:gd name="T62" fmla="*/ 78 w 232"/>
              <a:gd name="T63" fmla="*/ 8 h 55"/>
              <a:gd name="T64" fmla="*/ 75 w 232"/>
              <a:gd name="T6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2" h="55">
                <a:moveTo>
                  <a:pt x="178" y="50"/>
                </a:moveTo>
                <a:cubicBezTo>
                  <a:pt x="182" y="42"/>
                  <a:pt x="187" y="33"/>
                  <a:pt x="194" y="26"/>
                </a:cubicBezTo>
                <a:cubicBezTo>
                  <a:pt x="198" y="23"/>
                  <a:pt x="202" y="20"/>
                  <a:pt x="207" y="17"/>
                </a:cubicBezTo>
                <a:cubicBezTo>
                  <a:pt x="212" y="15"/>
                  <a:pt x="223" y="13"/>
                  <a:pt x="228" y="17"/>
                </a:cubicBezTo>
                <a:cubicBezTo>
                  <a:pt x="232" y="21"/>
                  <a:pt x="222" y="31"/>
                  <a:pt x="219" y="33"/>
                </a:cubicBezTo>
                <a:cubicBezTo>
                  <a:pt x="216" y="36"/>
                  <a:pt x="214" y="40"/>
                  <a:pt x="212" y="44"/>
                </a:cubicBezTo>
                <a:cubicBezTo>
                  <a:pt x="211" y="44"/>
                  <a:pt x="211" y="45"/>
                  <a:pt x="211" y="45"/>
                </a:cubicBezTo>
                <a:cubicBezTo>
                  <a:pt x="209" y="48"/>
                  <a:pt x="207" y="51"/>
                  <a:pt x="206" y="55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7" y="53"/>
                  <a:pt x="178" y="51"/>
                  <a:pt x="178" y="50"/>
                </a:cubicBezTo>
                <a:close/>
                <a:moveTo>
                  <a:pt x="75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4"/>
                  <a:pt x="51" y="8"/>
                  <a:pt x="52" y="12"/>
                </a:cubicBezTo>
                <a:cubicBezTo>
                  <a:pt x="53" y="18"/>
                  <a:pt x="56" y="23"/>
                  <a:pt x="55" y="29"/>
                </a:cubicBezTo>
                <a:cubicBezTo>
                  <a:pt x="55" y="30"/>
                  <a:pt x="55" y="30"/>
                  <a:pt x="55" y="31"/>
                </a:cubicBezTo>
                <a:cubicBezTo>
                  <a:pt x="54" y="34"/>
                  <a:pt x="52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3" y="34"/>
                  <a:pt x="40" y="28"/>
                  <a:pt x="37" y="23"/>
                </a:cubicBezTo>
                <a:cubicBezTo>
                  <a:pt x="32" y="16"/>
                  <a:pt x="28" y="8"/>
                  <a:pt x="24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9"/>
                  <a:pt x="7" y="17"/>
                  <a:pt x="12" y="25"/>
                </a:cubicBezTo>
                <a:cubicBezTo>
                  <a:pt x="18" y="35"/>
                  <a:pt x="25" y="43"/>
                  <a:pt x="28" y="55"/>
                </a:cubicBezTo>
                <a:cubicBezTo>
                  <a:pt x="155" y="55"/>
                  <a:pt x="155" y="55"/>
                  <a:pt x="155" y="55"/>
                </a:cubicBezTo>
                <a:cubicBezTo>
                  <a:pt x="153" y="48"/>
                  <a:pt x="152" y="42"/>
                  <a:pt x="152" y="35"/>
                </a:cubicBezTo>
                <a:cubicBezTo>
                  <a:pt x="151" y="23"/>
                  <a:pt x="153" y="12"/>
                  <a:pt x="154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4"/>
                  <a:pt x="125" y="7"/>
                  <a:pt x="122" y="9"/>
                </a:cubicBezTo>
                <a:cubicBezTo>
                  <a:pt x="116" y="13"/>
                  <a:pt x="113" y="8"/>
                  <a:pt x="112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0"/>
                  <a:pt x="86" y="1"/>
                  <a:pt x="86" y="1"/>
                </a:cubicBezTo>
                <a:cubicBezTo>
                  <a:pt x="86" y="3"/>
                  <a:pt x="86" y="5"/>
                  <a:pt x="85" y="7"/>
                </a:cubicBezTo>
                <a:cubicBezTo>
                  <a:pt x="84" y="10"/>
                  <a:pt x="81" y="11"/>
                  <a:pt x="78" y="8"/>
                </a:cubicBezTo>
                <a:cubicBezTo>
                  <a:pt x="77" y="6"/>
                  <a:pt x="76" y="3"/>
                  <a:pt x="75" y="0"/>
                </a:cubicBezTo>
                <a:close/>
              </a:path>
            </a:pathLst>
          </a:custGeom>
          <a:solidFill>
            <a:srgbClr val="FDECA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5" name="Freeform 8"/>
          <p:cNvSpPr/>
          <p:nvPr/>
        </p:nvSpPr>
        <p:spPr bwMode="auto">
          <a:xfrm>
            <a:off x="4651386" y="4393976"/>
            <a:ext cx="2987675" cy="904875"/>
          </a:xfrm>
          <a:custGeom>
            <a:avLst/>
            <a:gdLst>
              <a:gd name="T0" fmla="*/ 133 w 178"/>
              <a:gd name="T1" fmla="*/ 12 h 54"/>
              <a:gd name="T2" fmla="*/ 148 w 178"/>
              <a:gd name="T3" fmla="*/ 0 h 54"/>
              <a:gd name="T4" fmla="*/ 178 w 178"/>
              <a:gd name="T5" fmla="*/ 0 h 54"/>
              <a:gd name="T6" fmla="*/ 174 w 178"/>
              <a:gd name="T7" fmla="*/ 7 h 54"/>
              <a:gd name="T8" fmla="*/ 166 w 178"/>
              <a:gd name="T9" fmla="*/ 27 h 54"/>
              <a:gd name="T10" fmla="*/ 162 w 178"/>
              <a:gd name="T11" fmla="*/ 37 h 54"/>
              <a:gd name="T12" fmla="*/ 154 w 178"/>
              <a:gd name="T13" fmla="*/ 54 h 54"/>
              <a:gd name="T14" fmla="*/ 5 w 178"/>
              <a:gd name="T15" fmla="*/ 54 h 54"/>
              <a:gd name="T16" fmla="*/ 2 w 178"/>
              <a:gd name="T17" fmla="*/ 40 h 54"/>
              <a:gd name="T18" fmla="*/ 2 w 178"/>
              <a:gd name="T19" fmla="*/ 39 h 54"/>
              <a:gd name="T20" fmla="*/ 2 w 178"/>
              <a:gd name="T21" fmla="*/ 38 h 54"/>
              <a:gd name="T22" fmla="*/ 2 w 178"/>
              <a:gd name="T23" fmla="*/ 31 h 54"/>
              <a:gd name="T24" fmla="*/ 2 w 178"/>
              <a:gd name="T25" fmla="*/ 23 h 54"/>
              <a:gd name="T26" fmla="*/ 1 w 178"/>
              <a:gd name="T27" fmla="*/ 3 h 54"/>
              <a:gd name="T28" fmla="*/ 0 w 178"/>
              <a:gd name="T29" fmla="*/ 0 h 54"/>
              <a:gd name="T30" fmla="*/ 127 w 178"/>
              <a:gd name="T31" fmla="*/ 0 h 54"/>
              <a:gd name="T32" fmla="*/ 133 w 178"/>
              <a:gd name="T33" fmla="*/ 1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8" h="54">
                <a:moveTo>
                  <a:pt x="133" y="12"/>
                </a:moveTo>
                <a:cubicBezTo>
                  <a:pt x="139" y="21"/>
                  <a:pt x="145" y="8"/>
                  <a:pt x="148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77" y="2"/>
                  <a:pt x="175" y="5"/>
                  <a:pt x="174" y="7"/>
                </a:cubicBezTo>
                <a:cubicBezTo>
                  <a:pt x="171" y="14"/>
                  <a:pt x="168" y="20"/>
                  <a:pt x="166" y="27"/>
                </a:cubicBezTo>
                <a:cubicBezTo>
                  <a:pt x="164" y="30"/>
                  <a:pt x="163" y="34"/>
                  <a:pt x="162" y="37"/>
                </a:cubicBezTo>
                <a:cubicBezTo>
                  <a:pt x="161" y="39"/>
                  <a:pt x="157" y="48"/>
                  <a:pt x="154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49"/>
                  <a:pt x="3" y="45"/>
                  <a:pt x="2" y="40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6"/>
                  <a:pt x="2" y="34"/>
                  <a:pt x="2" y="31"/>
                </a:cubicBezTo>
                <a:cubicBezTo>
                  <a:pt x="2" y="28"/>
                  <a:pt x="2" y="25"/>
                  <a:pt x="2" y="23"/>
                </a:cubicBezTo>
                <a:cubicBezTo>
                  <a:pt x="2" y="16"/>
                  <a:pt x="2" y="10"/>
                  <a:pt x="1" y="3"/>
                </a:cubicBezTo>
                <a:cubicBezTo>
                  <a:pt x="1" y="2"/>
                  <a:pt x="1" y="1"/>
                  <a:pt x="0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8" y="4"/>
                  <a:pt x="130" y="8"/>
                  <a:pt x="133" y="12"/>
                </a:cubicBezTo>
                <a:close/>
              </a:path>
            </a:pathLst>
          </a:custGeom>
          <a:solidFill>
            <a:srgbClr val="9C726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6" name="Freeform 9"/>
          <p:cNvSpPr/>
          <p:nvPr/>
        </p:nvSpPr>
        <p:spPr bwMode="auto">
          <a:xfrm>
            <a:off x="4735523" y="5298851"/>
            <a:ext cx="2500313" cy="904875"/>
          </a:xfrm>
          <a:custGeom>
            <a:avLst/>
            <a:gdLst>
              <a:gd name="T0" fmla="*/ 3 w 149"/>
              <a:gd name="T1" fmla="*/ 8 h 54"/>
              <a:gd name="T2" fmla="*/ 0 w 149"/>
              <a:gd name="T3" fmla="*/ 0 h 54"/>
              <a:gd name="T4" fmla="*/ 149 w 149"/>
              <a:gd name="T5" fmla="*/ 0 h 54"/>
              <a:gd name="T6" fmla="*/ 145 w 149"/>
              <a:gd name="T7" fmla="*/ 6 h 54"/>
              <a:gd name="T8" fmla="*/ 137 w 149"/>
              <a:gd name="T9" fmla="*/ 22 h 54"/>
              <a:gd name="T10" fmla="*/ 118 w 149"/>
              <a:gd name="T11" fmla="*/ 40 h 54"/>
              <a:gd name="T12" fmla="*/ 74 w 149"/>
              <a:gd name="T13" fmla="*/ 54 h 54"/>
              <a:gd name="T14" fmla="*/ 43 w 149"/>
              <a:gd name="T15" fmla="*/ 48 h 54"/>
              <a:gd name="T16" fmla="*/ 3 w 149"/>
              <a:gd name="T17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54">
                <a:moveTo>
                  <a:pt x="3" y="8"/>
                </a:moveTo>
                <a:cubicBezTo>
                  <a:pt x="2" y="6"/>
                  <a:pt x="1" y="3"/>
                  <a:pt x="0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7" y="3"/>
                  <a:pt x="146" y="5"/>
                  <a:pt x="145" y="6"/>
                </a:cubicBezTo>
                <a:cubicBezTo>
                  <a:pt x="143" y="12"/>
                  <a:pt x="140" y="17"/>
                  <a:pt x="137" y="22"/>
                </a:cubicBezTo>
                <a:cubicBezTo>
                  <a:pt x="132" y="29"/>
                  <a:pt x="125" y="35"/>
                  <a:pt x="118" y="40"/>
                </a:cubicBezTo>
                <a:cubicBezTo>
                  <a:pt x="106" y="49"/>
                  <a:pt x="91" y="54"/>
                  <a:pt x="74" y="54"/>
                </a:cubicBezTo>
                <a:cubicBezTo>
                  <a:pt x="63" y="54"/>
                  <a:pt x="52" y="52"/>
                  <a:pt x="43" y="48"/>
                </a:cubicBezTo>
                <a:cubicBezTo>
                  <a:pt x="25" y="40"/>
                  <a:pt x="11" y="26"/>
                  <a:pt x="3" y="8"/>
                </a:cubicBezTo>
                <a:close/>
              </a:path>
            </a:pathLst>
          </a:custGeom>
          <a:solidFill>
            <a:srgbClr val="FDECA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6339" y="67385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  <p:sp>
        <p:nvSpPr>
          <p:cNvPr id="18" name="Subtitle 2"/>
          <p:cNvSpPr txBox="1"/>
          <p:nvPr/>
        </p:nvSpPr>
        <p:spPr>
          <a:xfrm>
            <a:off x="285484" y="2442614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" name="Subtitle 2"/>
          <p:cNvSpPr txBox="1"/>
          <p:nvPr/>
        </p:nvSpPr>
        <p:spPr>
          <a:xfrm>
            <a:off x="898167" y="4426033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Subtitle 2"/>
          <p:cNvSpPr txBox="1"/>
          <p:nvPr/>
        </p:nvSpPr>
        <p:spPr>
          <a:xfrm>
            <a:off x="8079546" y="1575154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1" name="Subtitle 2"/>
          <p:cNvSpPr txBox="1"/>
          <p:nvPr/>
        </p:nvSpPr>
        <p:spPr>
          <a:xfrm>
            <a:off x="8893491" y="3471638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2" name="Subtitle 2"/>
          <p:cNvSpPr txBox="1"/>
          <p:nvPr/>
        </p:nvSpPr>
        <p:spPr>
          <a:xfrm>
            <a:off x="8108961" y="5050555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3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6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7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62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 p14:presetBounceEnd="62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4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5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62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8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9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6" grpId="0" animBg="1"/>
          <p:bldP spid="9" grpId="0" animBg="1"/>
          <p:bldP spid="10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6" grpId="0" animBg="1"/>
          <p:bldP spid="9" grpId="0" animBg="1"/>
          <p:bldP spid="10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2"/>
          <p:cNvGrpSpPr/>
          <p:nvPr/>
        </p:nvGrpSpPr>
        <p:grpSpPr>
          <a:xfrm>
            <a:off x="1293988" y="1605371"/>
            <a:ext cx="9846220" cy="4171394"/>
            <a:chOff x="1473492" y="1366012"/>
            <a:chExt cx="6436704" cy="3061205"/>
          </a:xfrm>
        </p:grpSpPr>
        <p:sp>
          <p:nvSpPr>
            <p:cNvPr id="21" name="矩形 20"/>
            <p:cNvSpPr/>
            <p:nvPr/>
          </p:nvSpPr>
          <p:spPr>
            <a:xfrm>
              <a:off x="2026562" y="1366012"/>
              <a:ext cx="4304716" cy="136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500" dirty="0">
                  <a:solidFill>
                    <a:schemeClr val="bg1"/>
                  </a:solidFill>
                  <a:cs typeface="+mn-ea"/>
                  <a:sym typeface="+mn-lt"/>
                </a:rPr>
                <a:t>THANKS!</a:t>
              </a:r>
              <a:endParaRPr lang="zh-CN" altLang="en-US" sz="1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473492" y="3275312"/>
              <a:ext cx="6436704" cy="1151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感谢学校及公司提供的学习与实践的机会；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感谢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XX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团队，特别感谢某某给予的耐心指导；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感谢台下观众！</a:t>
              </a:r>
            </a:p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974951" y="3291472"/>
            <a:ext cx="6534607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感谢聆听 请多指点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9432" y="2695521"/>
            <a:ext cx="4517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kumimoji="1"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kumimoji="1"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kumimoji="1"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68939" y="3541691"/>
            <a:ext cx="348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请在此处添加章节标题，请在此处添加章节标题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55280" y="978408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FD5DA"/>
                </a:solidFill>
              </a:rPr>
              <a:t>https://www.ypppt.com/</a:t>
            </a:r>
            <a:endParaRPr lang="zh-CN" altLang="en-US" dirty="0">
              <a:solidFill>
                <a:srgbClr val="6FD5D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11960" y="2054548"/>
            <a:ext cx="3168081" cy="3594395"/>
            <a:chOff x="4511960" y="2054548"/>
            <a:chExt cx="3168081" cy="3594395"/>
          </a:xfrm>
        </p:grpSpPr>
        <p:sp>
          <p:nvSpPr>
            <p:cNvPr id="3" name="Freeform 169"/>
            <p:cNvSpPr/>
            <p:nvPr/>
          </p:nvSpPr>
          <p:spPr bwMode="auto">
            <a:xfrm>
              <a:off x="6016588" y="3040917"/>
              <a:ext cx="234053" cy="451389"/>
            </a:xfrm>
            <a:custGeom>
              <a:avLst/>
              <a:gdLst>
                <a:gd name="T0" fmla="*/ 6 w 12"/>
                <a:gd name="T1" fmla="*/ 18 h 23"/>
                <a:gd name="T2" fmla="*/ 1 w 12"/>
                <a:gd name="T3" fmla="*/ 10 h 23"/>
                <a:gd name="T4" fmla="*/ 1 w 12"/>
                <a:gd name="T5" fmla="*/ 16 h 23"/>
                <a:gd name="T6" fmla="*/ 2 w 12"/>
                <a:gd name="T7" fmla="*/ 23 h 23"/>
                <a:gd name="T8" fmla="*/ 6 w 12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6" y="18"/>
                  </a:moveTo>
                  <a:cubicBezTo>
                    <a:pt x="12" y="5"/>
                    <a:pt x="1" y="0"/>
                    <a:pt x="1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1" y="18"/>
                    <a:pt x="1" y="21"/>
                    <a:pt x="2" y="23"/>
                  </a:cubicBezTo>
                  <a:cubicBezTo>
                    <a:pt x="4" y="22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9C7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Freeform 170"/>
            <p:cNvSpPr/>
            <p:nvPr/>
          </p:nvSpPr>
          <p:spPr bwMode="auto">
            <a:xfrm>
              <a:off x="5481609" y="3333487"/>
              <a:ext cx="158825" cy="200617"/>
            </a:xfrm>
            <a:custGeom>
              <a:avLst/>
              <a:gdLst>
                <a:gd name="T0" fmla="*/ 4 w 8"/>
                <a:gd name="T1" fmla="*/ 8 h 10"/>
                <a:gd name="T2" fmla="*/ 8 w 8"/>
                <a:gd name="T3" fmla="*/ 10 h 10"/>
                <a:gd name="T4" fmla="*/ 1 w 8"/>
                <a:gd name="T5" fmla="*/ 0 h 10"/>
                <a:gd name="T6" fmla="*/ 4 w 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4" y="8"/>
                  </a:moveTo>
                  <a:cubicBezTo>
                    <a:pt x="5" y="9"/>
                    <a:pt x="6" y="9"/>
                    <a:pt x="8" y="10"/>
                  </a:cubicBezTo>
                  <a:cubicBezTo>
                    <a:pt x="6" y="6"/>
                    <a:pt x="4" y="2"/>
                    <a:pt x="1" y="0"/>
                  </a:cubicBezTo>
                  <a:cubicBezTo>
                    <a:pt x="0" y="4"/>
                    <a:pt x="1" y="6"/>
                    <a:pt x="4" y="8"/>
                  </a:cubicBezTo>
                  <a:close/>
                </a:path>
              </a:pathLst>
            </a:custGeom>
            <a:solidFill>
              <a:srgbClr val="9C7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 171"/>
            <p:cNvSpPr/>
            <p:nvPr/>
          </p:nvSpPr>
          <p:spPr bwMode="auto">
            <a:xfrm>
              <a:off x="6376030" y="3592615"/>
              <a:ext cx="376160" cy="275846"/>
            </a:xfrm>
            <a:custGeom>
              <a:avLst/>
              <a:gdLst>
                <a:gd name="T0" fmla="*/ 6 w 19"/>
                <a:gd name="T1" fmla="*/ 14 h 14"/>
                <a:gd name="T2" fmla="*/ 12 w 19"/>
                <a:gd name="T3" fmla="*/ 12 h 14"/>
                <a:gd name="T4" fmla="*/ 13 w 19"/>
                <a:gd name="T5" fmla="*/ 1 h 14"/>
                <a:gd name="T6" fmla="*/ 0 w 19"/>
                <a:gd name="T7" fmla="*/ 13 h 14"/>
                <a:gd name="T8" fmla="*/ 6 w 19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6" y="14"/>
                  </a:moveTo>
                  <a:cubicBezTo>
                    <a:pt x="8" y="14"/>
                    <a:pt x="10" y="13"/>
                    <a:pt x="12" y="12"/>
                  </a:cubicBezTo>
                  <a:cubicBezTo>
                    <a:pt x="19" y="8"/>
                    <a:pt x="19" y="4"/>
                    <a:pt x="13" y="1"/>
                  </a:cubicBezTo>
                  <a:cubicBezTo>
                    <a:pt x="8" y="0"/>
                    <a:pt x="3" y="6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lose/>
                </a:path>
              </a:pathLst>
            </a:custGeom>
            <a:solidFill>
              <a:srgbClr val="9C7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172"/>
            <p:cNvSpPr/>
            <p:nvPr/>
          </p:nvSpPr>
          <p:spPr bwMode="auto">
            <a:xfrm>
              <a:off x="5815971" y="3651131"/>
              <a:ext cx="459750" cy="1128470"/>
            </a:xfrm>
            <a:custGeom>
              <a:avLst/>
              <a:gdLst>
                <a:gd name="T0" fmla="*/ 23 w 23"/>
                <a:gd name="T1" fmla="*/ 13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2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3"/>
                  </a:moveTo>
                  <a:cubicBezTo>
                    <a:pt x="19" y="12"/>
                    <a:pt x="15" y="9"/>
                    <a:pt x="13" y="7"/>
                  </a:cubicBezTo>
                  <a:cubicBezTo>
                    <a:pt x="12" y="5"/>
                    <a:pt x="10" y="3"/>
                    <a:pt x="9" y="0"/>
                  </a:cubicBezTo>
                  <a:cubicBezTo>
                    <a:pt x="6" y="1"/>
                    <a:pt x="3" y="2"/>
                    <a:pt x="0" y="2"/>
                  </a:cubicBezTo>
                  <a:cubicBezTo>
                    <a:pt x="5" y="19"/>
                    <a:pt x="6" y="37"/>
                    <a:pt x="8" y="55"/>
                  </a:cubicBezTo>
                  <a:cubicBezTo>
                    <a:pt x="8" y="55"/>
                    <a:pt x="7" y="56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8" y="42"/>
                    <a:pt x="18" y="27"/>
                    <a:pt x="23" y="13"/>
                  </a:cubicBezTo>
                  <a:close/>
                </a:path>
              </a:pathLst>
            </a:custGeom>
            <a:solidFill>
              <a:srgbClr val="9C7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73"/>
            <p:cNvSpPr/>
            <p:nvPr/>
          </p:nvSpPr>
          <p:spPr bwMode="auto">
            <a:xfrm>
              <a:off x="4511960" y="2054548"/>
              <a:ext cx="3168081" cy="2750127"/>
            </a:xfrm>
            <a:custGeom>
              <a:avLst/>
              <a:gdLst>
                <a:gd name="T0" fmla="*/ 121 w 160"/>
                <a:gd name="T1" fmla="*/ 15 h 139"/>
                <a:gd name="T2" fmla="*/ 80 w 160"/>
                <a:gd name="T3" fmla="*/ 0 h 139"/>
                <a:gd name="T4" fmla="*/ 39 w 160"/>
                <a:gd name="T5" fmla="*/ 15 h 139"/>
                <a:gd name="T6" fmla="*/ 32 w 160"/>
                <a:gd name="T7" fmla="*/ 99 h 139"/>
                <a:gd name="T8" fmla="*/ 43 w 160"/>
                <a:gd name="T9" fmla="*/ 128 h 139"/>
                <a:gd name="T10" fmla="*/ 48 w 160"/>
                <a:gd name="T11" fmla="*/ 138 h 139"/>
                <a:gd name="T12" fmla="*/ 68 w 160"/>
                <a:gd name="T13" fmla="*/ 138 h 139"/>
                <a:gd name="T14" fmla="*/ 60 w 160"/>
                <a:gd name="T15" fmla="*/ 84 h 139"/>
                <a:gd name="T16" fmla="*/ 59 w 160"/>
                <a:gd name="T17" fmla="*/ 83 h 139"/>
                <a:gd name="T18" fmla="*/ 51 w 160"/>
                <a:gd name="T19" fmla="*/ 80 h 139"/>
                <a:gd name="T20" fmla="*/ 42 w 160"/>
                <a:gd name="T21" fmla="*/ 66 h 139"/>
                <a:gd name="T22" fmla="*/ 63 w 160"/>
                <a:gd name="T23" fmla="*/ 74 h 139"/>
                <a:gd name="T24" fmla="*/ 64 w 160"/>
                <a:gd name="T25" fmla="*/ 77 h 139"/>
                <a:gd name="T26" fmla="*/ 73 w 160"/>
                <a:gd name="T27" fmla="*/ 76 h 139"/>
                <a:gd name="T28" fmla="*/ 78 w 160"/>
                <a:gd name="T29" fmla="*/ 48 h 139"/>
                <a:gd name="T30" fmla="*/ 89 w 160"/>
                <a:gd name="T31" fmla="*/ 59 h 139"/>
                <a:gd name="T32" fmla="*/ 80 w 160"/>
                <a:gd name="T33" fmla="*/ 77 h 139"/>
                <a:gd name="T34" fmla="*/ 82 w 160"/>
                <a:gd name="T35" fmla="*/ 80 h 139"/>
                <a:gd name="T36" fmla="*/ 91 w 160"/>
                <a:gd name="T37" fmla="*/ 89 h 139"/>
                <a:gd name="T38" fmla="*/ 94 w 160"/>
                <a:gd name="T39" fmla="*/ 83 h 139"/>
                <a:gd name="T40" fmla="*/ 109 w 160"/>
                <a:gd name="T41" fmla="*/ 73 h 139"/>
                <a:gd name="T42" fmla="*/ 117 w 160"/>
                <a:gd name="T43" fmla="*/ 85 h 139"/>
                <a:gd name="T44" fmla="*/ 93 w 160"/>
                <a:gd name="T45" fmla="*/ 96 h 139"/>
                <a:gd name="T46" fmla="*/ 91 w 160"/>
                <a:gd name="T47" fmla="*/ 101 h 139"/>
                <a:gd name="T48" fmla="*/ 95 w 160"/>
                <a:gd name="T49" fmla="*/ 136 h 139"/>
                <a:gd name="T50" fmla="*/ 95 w 160"/>
                <a:gd name="T51" fmla="*/ 138 h 139"/>
                <a:gd name="T52" fmla="*/ 112 w 160"/>
                <a:gd name="T53" fmla="*/ 138 h 139"/>
                <a:gd name="T54" fmla="*/ 117 w 160"/>
                <a:gd name="T55" fmla="*/ 128 h 139"/>
                <a:gd name="T56" fmla="*/ 128 w 160"/>
                <a:gd name="T57" fmla="*/ 99 h 139"/>
                <a:gd name="T58" fmla="*/ 121 w 160"/>
                <a:gd name="T59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39">
                  <a:moveTo>
                    <a:pt x="121" y="15"/>
                  </a:moveTo>
                  <a:cubicBezTo>
                    <a:pt x="113" y="8"/>
                    <a:pt x="103" y="0"/>
                    <a:pt x="80" y="0"/>
                  </a:cubicBezTo>
                  <a:cubicBezTo>
                    <a:pt x="57" y="0"/>
                    <a:pt x="47" y="8"/>
                    <a:pt x="39" y="15"/>
                  </a:cubicBezTo>
                  <a:cubicBezTo>
                    <a:pt x="0" y="54"/>
                    <a:pt x="30" y="94"/>
                    <a:pt x="32" y="99"/>
                  </a:cubicBezTo>
                  <a:cubicBezTo>
                    <a:pt x="35" y="103"/>
                    <a:pt x="42" y="118"/>
                    <a:pt x="43" y="128"/>
                  </a:cubicBezTo>
                  <a:cubicBezTo>
                    <a:pt x="44" y="139"/>
                    <a:pt x="48" y="138"/>
                    <a:pt x="48" y="138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20"/>
                    <a:pt x="66" y="101"/>
                    <a:pt x="60" y="84"/>
                  </a:cubicBezTo>
                  <a:cubicBezTo>
                    <a:pt x="60" y="84"/>
                    <a:pt x="60" y="83"/>
                    <a:pt x="59" y="83"/>
                  </a:cubicBezTo>
                  <a:cubicBezTo>
                    <a:pt x="57" y="82"/>
                    <a:pt x="54" y="81"/>
                    <a:pt x="51" y="80"/>
                  </a:cubicBezTo>
                  <a:cubicBezTo>
                    <a:pt x="47" y="77"/>
                    <a:pt x="40" y="72"/>
                    <a:pt x="42" y="66"/>
                  </a:cubicBezTo>
                  <a:cubicBezTo>
                    <a:pt x="48" y="48"/>
                    <a:pt x="59" y="65"/>
                    <a:pt x="63" y="74"/>
                  </a:cubicBezTo>
                  <a:cubicBezTo>
                    <a:pt x="63" y="75"/>
                    <a:pt x="63" y="76"/>
                    <a:pt x="64" y="77"/>
                  </a:cubicBezTo>
                  <a:cubicBezTo>
                    <a:pt x="67" y="78"/>
                    <a:pt x="70" y="77"/>
                    <a:pt x="73" y="76"/>
                  </a:cubicBezTo>
                  <a:cubicBezTo>
                    <a:pt x="70" y="66"/>
                    <a:pt x="68" y="52"/>
                    <a:pt x="78" y="48"/>
                  </a:cubicBezTo>
                  <a:cubicBezTo>
                    <a:pt x="84" y="46"/>
                    <a:pt x="89" y="54"/>
                    <a:pt x="89" y="59"/>
                  </a:cubicBezTo>
                  <a:cubicBezTo>
                    <a:pt x="89" y="66"/>
                    <a:pt x="85" y="73"/>
                    <a:pt x="80" y="77"/>
                  </a:cubicBezTo>
                  <a:cubicBezTo>
                    <a:pt x="80" y="78"/>
                    <a:pt x="81" y="79"/>
                    <a:pt x="82" y="80"/>
                  </a:cubicBezTo>
                  <a:cubicBezTo>
                    <a:pt x="84" y="84"/>
                    <a:pt x="87" y="87"/>
                    <a:pt x="91" y="89"/>
                  </a:cubicBezTo>
                  <a:cubicBezTo>
                    <a:pt x="92" y="87"/>
                    <a:pt x="93" y="85"/>
                    <a:pt x="94" y="83"/>
                  </a:cubicBezTo>
                  <a:cubicBezTo>
                    <a:pt x="97" y="79"/>
                    <a:pt x="103" y="72"/>
                    <a:pt x="109" y="73"/>
                  </a:cubicBezTo>
                  <a:cubicBezTo>
                    <a:pt x="114" y="74"/>
                    <a:pt x="119" y="80"/>
                    <a:pt x="117" y="85"/>
                  </a:cubicBezTo>
                  <a:cubicBezTo>
                    <a:pt x="114" y="97"/>
                    <a:pt x="103" y="99"/>
                    <a:pt x="93" y="96"/>
                  </a:cubicBezTo>
                  <a:cubicBezTo>
                    <a:pt x="92" y="98"/>
                    <a:pt x="91" y="100"/>
                    <a:pt x="91" y="101"/>
                  </a:cubicBezTo>
                  <a:cubicBezTo>
                    <a:pt x="90" y="113"/>
                    <a:pt x="91" y="125"/>
                    <a:pt x="95" y="136"/>
                  </a:cubicBezTo>
                  <a:cubicBezTo>
                    <a:pt x="95" y="136"/>
                    <a:pt x="95" y="137"/>
                    <a:pt x="95" y="138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38"/>
                    <a:pt x="116" y="139"/>
                    <a:pt x="117" y="128"/>
                  </a:cubicBezTo>
                  <a:cubicBezTo>
                    <a:pt x="118" y="118"/>
                    <a:pt x="125" y="103"/>
                    <a:pt x="128" y="99"/>
                  </a:cubicBezTo>
                  <a:cubicBezTo>
                    <a:pt x="130" y="94"/>
                    <a:pt x="160" y="54"/>
                    <a:pt x="121" y="15"/>
                  </a:cubicBezTo>
                  <a:close/>
                </a:path>
              </a:pathLst>
            </a:custGeom>
            <a:solidFill>
              <a:srgbClr val="9C7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174"/>
            <p:cNvSpPr/>
            <p:nvPr/>
          </p:nvSpPr>
          <p:spPr bwMode="auto">
            <a:xfrm>
              <a:off x="5423099" y="4896628"/>
              <a:ext cx="1387602" cy="242410"/>
            </a:xfrm>
            <a:custGeom>
              <a:avLst/>
              <a:gdLst>
                <a:gd name="T0" fmla="*/ 64 w 70"/>
                <a:gd name="T1" fmla="*/ 0 h 12"/>
                <a:gd name="T2" fmla="*/ 6 w 70"/>
                <a:gd name="T3" fmla="*/ 0 h 12"/>
                <a:gd name="T4" fmla="*/ 0 w 70"/>
                <a:gd name="T5" fmla="*/ 6 h 12"/>
                <a:gd name="T6" fmla="*/ 6 w 70"/>
                <a:gd name="T7" fmla="*/ 12 h 12"/>
                <a:gd name="T8" fmla="*/ 64 w 70"/>
                <a:gd name="T9" fmla="*/ 12 h 12"/>
                <a:gd name="T10" fmla="*/ 70 w 70"/>
                <a:gd name="T11" fmla="*/ 6 h 12"/>
                <a:gd name="T12" fmla="*/ 64 w 70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7" y="12"/>
                    <a:pt x="70" y="10"/>
                    <a:pt x="70" y="6"/>
                  </a:cubicBezTo>
                  <a:cubicBezTo>
                    <a:pt x="70" y="3"/>
                    <a:pt x="67" y="0"/>
                    <a:pt x="6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175"/>
            <p:cNvSpPr/>
            <p:nvPr/>
          </p:nvSpPr>
          <p:spPr bwMode="auto">
            <a:xfrm>
              <a:off x="5464891" y="5197554"/>
              <a:ext cx="1304011" cy="217336"/>
            </a:xfrm>
            <a:custGeom>
              <a:avLst/>
              <a:gdLst>
                <a:gd name="T0" fmla="*/ 61 w 66"/>
                <a:gd name="T1" fmla="*/ 0 h 11"/>
                <a:gd name="T2" fmla="*/ 6 w 66"/>
                <a:gd name="T3" fmla="*/ 0 h 11"/>
                <a:gd name="T4" fmla="*/ 0 w 66"/>
                <a:gd name="T5" fmla="*/ 6 h 11"/>
                <a:gd name="T6" fmla="*/ 6 w 66"/>
                <a:gd name="T7" fmla="*/ 11 h 11"/>
                <a:gd name="T8" fmla="*/ 61 w 66"/>
                <a:gd name="T9" fmla="*/ 11 h 11"/>
                <a:gd name="T10" fmla="*/ 66 w 66"/>
                <a:gd name="T11" fmla="*/ 6 h 11"/>
                <a:gd name="T12" fmla="*/ 61 w 6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6" y="9"/>
                    <a:pt x="66" y="6"/>
                  </a:cubicBezTo>
                  <a:cubicBezTo>
                    <a:pt x="66" y="3"/>
                    <a:pt x="64" y="0"/>
                    <a:pt x="6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176"/>
            <p:cNvSpPr/>
            <p:nvPr/>
          </p:nvSpPr>
          <p:spPr bwMode="auto">
            <a:xfrm>
              <a:off x="5757460" y="5473405"/>
              <a:ext cx="718878" cy="175538"/>
            </a:xfrm>
            <a:custGeom>
              <a:avLst/>
              <a:gdLst>
                <a:gd name="T0" fmla="*/ 32 w 36"/>
                <a:gd name="T1" fmla="*/ 0 h 9"/>
                <a:gd name="T2" fmla="*/ 4 w 36"/>
                <a:gd name="T3" fmla="*/ 0 h 9"/>
                <a:gd name="T4" fmla="*/ 0 w 36"/>
                <a:gd name="T5" fmla="*/ 4 h 9"/>
                <a:gd name="T6" fmla="*/ 4 w 36"/>
                <a:gd name="T7" fmla="*/ 9 h 9"/>
                <a:gd name="T8" fmla="*/ 32 w 36"/>
                <a:gd name="T9" fmla="*/ 9 h 9"/>
                <a:gd name="T10" fmla="*/ 36 w 36"/>
                <a:gd name="T11" fmla="*/ 4 h 9"/>
                <a:gd name="T12" fmla="*/ 32 w 36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9">
                  <a:moveTo>
                    <a:pt x="3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4" y="9"/>
                    <a:pt x="36" y="7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Oval 3"/>
          <p:cNvSpPr/>
          <p:nvPr/>
        </p:nvSpPr>
        <p:spPr>
          <a:xfrm>
            <a:off x="1884926" y="2305796"/>
            <a:ext cx="978985" cy="978985"/>
          </a:xfrm>
          <a:prstGeom prst="ellipse">
            <a:avLst/>
          </a:pr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+mn-ea"/>
                <a:sym typeface="+mn-lt"/>
              </a:rPr>
              <a:t>80%</a:t>
            </a:r>
          </a:p>
        </p:txBody>
      </p:sp>
      <p:sp>
        <p:nvSpPr>
          <p:cNvPr id="12" name="Oval 24"/>
          <p:cNvSpPr/>
          <p:nvPr/>
        </p:nvSpPr>
        <p:spPr>
          <a:xfrm>
            <a:off x="3239749" y="3295220"/>
            <a:ext cx="1417835" cy="1417835"/>
          </a:xfrm>
          <a:prstGeom prst="ellipse">
            <a:avLst/>
          </a:prstGeom>
          <a:solidFill>
            <a:srgbClr val="FDE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cs typeface="+mn-ea"/>
                <a:sym typeface="+mn-lt"/>
              </a:rPr>
              <a:t></a:t>
            </a:r>
          </a:p>
        </p:txBody>
      </p:sp>
      <p:sp>
        <p:nvSpPr>
          <p:cNvPr id="13" name="Oval 25"/>
          <p:cNvSpPr/>
          <p:nvPr/>
        </p:nvSpPr>
        <p:spPr>
          <a:xfrm>
            <a:off x="1265206" y="2122415"/>
            <a:ext cx="489978" cy="489978"/>
          </a:xfrm>
          <a:prstGeom prst="ellipse">
            <a:avLst/>
          </a:prstGeom>
          <a:solidFill>
            <a:srgbClr val="FDE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+mn-ea"/>
                <a:sym typeface="+mn-lt"/>
              </a:rPr>
              <a:t></a:t>
            </a:r>
          </a:p>
        </p:txBody>
      </p:sp>
      <p:sp>
        <p:nvSpPr>
          <p:cNvPr id="14" name="Oval 26"/>
          <p:cNvSpPr/>
          <p:nvPr/>
        </p:nvSpPr>
        <p:spPr>
          <a:xfrm>
            <a:off x="431510" y="2305796"/>
            <a:ext cx="178090" cy="178090"/>
          </a:xfrm>
          <a:prstGeom prst="ellipse">
            <a:avLst/>
          </a:pr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Oval 27"/>
          <p:cNvSpPr/>
          <p:nvPr/>
        </p:nvSpPr>
        <p:spPr>
          <a:xfrm>
            <a:off x="774133" y="2541302"/>
            <a:ext cx="286769" cy="286769"/>
          </a:xfrm>
          <a:prstGeom prst="ellipse">
            <a:avLst/>
          </a:pr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Oval 28"/>
          <p:cNvSpPr/>
          <p:nvPr/>
        </p:nvSpPr>
        <p:spPr>
          <a:xfrm>
            <a:off x="-458430" y="2826177"/>
            <a:ext cx="978985" cy="978985"/>
          </a:xfrm>
          <a:prstGeom prst="ellipse">
            <a:avLst/>
          </a:prstGeom>
          <a:solidFill>
            <a:srgbClr val="FDE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+mn-ea"/>
                <a:sym typeface="+mn-lt"/>
              </a:rPr>
              <a:t></a:t>
            </a:r>
          </a:p>
        </p:txBody>
      </p:sp>
      <p:sp>
        <p:nvSpPr>
          <p:cNvPr id="17" name="Oval 29"/>
          <p:cNvSpPr/>
          <p:nvPr/>
        </p:nvSpPr>
        <p:spPr>
          <a:xfrm>
            <a:off x="312986" y="2651909"/>
            <a:ext cx="98271" cy="98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Oval 30"/>
          <p:cNvSpPr/>
          <p:nvPr/>
        </p:nvSpPr>
        <p:spPr>
          <a:xfrm>
            <a:off x="8198566" y="2567377"/>
            <a:ext cx="479351" cy="479351"/>
          </a:xfrm>
          <a:prstGeom prst="ellipse">
            <a:avLst/>
          </a:prstGeom>
          <a:solidFill>
            <a:srgbClr val="FDECA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</a:t>
            </a:r>
          </a:p>
        </p:txBody>
      </p:sp>
      <p:sp>
        <p:nvSpPr>
          <p:cNvPr id="20" name="Oval 32"/>
          <p:cNvSpPr/>
          <p:nvPr/>
        </p:nvSpPr>
        <p:spPr>
          <a:xfrm>
            <a:off x="8198566" y="3380954"/>
            <a:ext cx="479351" cy="479351"/>
          </a:xfrm>
          <a:prstGeom prst="ellipse">
            <a:avLst/>
          </a:prstGeom>
          <a:solidFill>
            <a:srgbClr val="9C726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</a:t>
            </a:r>
          </a:p>
        </p:txBody>
      </p:sp>
      <p:sp>
        <p:nvSpPr>
          <p:cNvPr id="22" name="Oval 34"/>
          <p:cNvSpPr/>
          <p:nvPr/>
        </p:nvSpPr>
        <p:spPr>
          <a:xfrm>
            <a:off x="8198566" y="4274451"/>
            <a:ext cx="479351" cy="479351"/>
          </a:xfrm>
          <a:prstGeom prst="ellipse">
            <a:avLst/>
          </a:prstGeom>
          <a:solidFill>
            <a:srgbClr val="FDECA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</a:t>
            </a:r>
          </a:p>
        </p:txBody>
      </p:sp>
      <p:sp>
        <p:nvSpPr>
          <p:cNvPr id="24" name="Oval 36"/>
          <p:cNvSpPr/>
          <p:nvPr/>
        </p:nvSpPr>
        <p:spPr>
          <a:xfrm>
            <a:off x="8198566" y="5086103"/>
            <a:ext cx="479351" cy="479351"/>
          </a:xfrm>
          <a:prstGeom prst="ellipse">
            <a:avLst/>
          </a:prstGeom>
          <a:solidFill>
            <a:srgbClr val="9C726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+mn-ea"/>
                <a:sym typeface="+mn-lt"/>
              </a:rPr>
              <a:t>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163865" y="1253011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  <p:sp>
        <p:nvSpPr>
          <p:cNvPr id="28" name="Subtitle 2"/>
          <p:cNvSpPr txBox="1"/>
          <p:nvPr/>
        </p:nvSpPr>
        <p:spPr>
          <a:xfrm>
            <a:off x="9023424" y="2622858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" name="Subtitle 2"/>
          <p:cNvSpPr txBox="1"/>
          <p:nvPr/>
        </p:nvSpPr>
        <p:spPr>
          <a:xfrm>
            <a:off x="9023425" y="4292645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稻壳屁屁弟</a:t>
            </a:r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99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900"/>
                            </p:stCondLst>
                            <p:childTnLst>
                              <p:par>
                                <p:cTn id="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0" y="4384525"/>
            <a:ext cx="12192000" cy="2459279"/>
          </a:xfrm>
          <a:custGeom>
            <a:avLst/>
            <a:gdLst>
              <a:gd name="T0" fmla="*/ 0 w 1082"/>
              <a:gd name="T1" fmla="*/ 0 h 303"/>
              <a:gd name="T2" fmla="*/ 148 w 1082"/>
              <a:gd name="T3" fmla="*/ 73 h 303"/>
              <a:gd name="T4" fmla="*/ 321 w 1082"/>
              <a:gd name="T5" fmla="*/ 32 h 303"/>
              <a:gd name="T6" fmla="*/ 433 w 1082"/>
              <a:gd name="T7" fmla="*/ 94 h 303"/>
              <a:gd name="T8" fmla="*/ 570 w 1082"/>
              <a:gd name="T9" fmla="*/ 151 h 303"/>
              <a:gd name="T10" fmla="*/ 749 w 1082"/>
              <a:gd name="T11" fmla="*/ 25 h 303"/>
              <a:gd name="T12" fmla="*/ 970 w 1082"/>
              <a:gd name="T13" fmla="*/ 56 h 303"/>
              <a:gd name="T14" fmla="*/ 1082 w 1082"/>
              <a:gd name="T15" fmla="*/ 60 h 303"/>
              <a:gd name="T16" fmla="*/ 1082 w 1082"/>
              <a:gd name="T17" fmla="*/ 303 h 303"/>
              <a:gd name="T18" fmla="*/ 0 w 1082"/>
              <a:gd name="T19" fmla="*/ 303 h 303"/>
              <a:gd name="T20" fmla="*/ 0 w 1082"/>
              <a:gd name="T21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2" h="303">
                <a:moveTo>
                  <a:pt x="0" y="0"/>
                </a:moveTo>
                <a:cubicBezTo>
                  <a:pt x="0" y="0"/>
                  <a:pt x="81" y="74"/>
                  <a:pt x="148" y="73"/>
                </a:cubicBezTo>
                <a:cubicBezTo>
                  <a:pt x="215" y="72"/>
                  <a:pt x="261" y="33"/>
                  <a:pt x="321" y="32"/>
                </a:cubicBezTo>
                <a:cubicBezTo>
                  <a:pt x="381" y="31"/>
                  <a:pt x="418" y="81"/>
                  <a:pt x="433" y="94"/>
                </a:cubicBezTo>
                <a:cubicBezTo>
                  <a:pt x="448" y="107"/>
                  <a:pt x="527" y="163"/>
                  <a:pt x="570" y="151"/>
                </a:cubicBezTo>
                <a:cubicBezTo>
                  <a:pt x="613" y="139"/>
                  <a:pt x="685" y="43"/>
                  <a:pt x="749" y="25"/>
                </a:cubicBezTo>
                <a:cubicBezTo>
                  <a:pt x="813" y="7"/>
                  <a:pt x="898" y="30"/>
                  <a:pt x="970" y="56"/>
                </a:cubicBezTo>
                <a:cubicBezTo>
                  <a:pt x="1042" y="82"/>
                  <a:pt x="1082" y="60"/>
                  <a:pt x="1082" y="60"/>
                </a:cubicBezTo>
                <a:cubicBezTo>
                  <a:pt x="1082" y="303"/>
                  <a:pt x="1082" y="303"/>
                  <a:pt x="1082" y="303"/>
                </a:cubicBezTo>
                <a:cubicBezTo>
                  <a:pt x="0" y="303"/>
                  <a:pt x="0" y="303"/>
                  <a:pt x="0" y="303"/>
                </a:cubicBezTo>
                <a:lnTo>
                  <a:pt x="0" y="0"/>
                </a:lnTo>
                <a:close/>
              </a:path>
            </a:pathLst>
          </a:custGeom>
          <a:solidFill>
            <a:srgbClr val="FDECA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0" y="4708376"/>
            <a:ext cx="12192000" cy="2135427"/>
          </a:xfrm>
          <a:custGeom>
            <a:avLst/>
            <a:gdLst>
              <a:gd name="T0" fmla="*/ 0 w 1082"/>
              <a:gd name="T1" fmla="*/ 16 h 260"/>
              <a:gd name="T2" fmla="*/ 56 w 1082"/>
              <a:gd name="T3" fmla="*/ 34 h 260"/>
              <a:gd name="T4" fmla="*/ 216 w 1082"/>
              <a:gd name="T5" fmla="*/ 115 h 260"/>
              <a:gd name="T6" fmla="*/ 362 w 1082"/>
              <a:gd name="T7" fmla="*/ 48 h 260"/>
              <a:gd name="T8" fmla="*/ 554 w 1082"/>
              <a:gd name="T9" fmla="*/ 49 h 260"/>
              <a:gd name="T10" fmla="*/ 683 w 1082"/>
              <a:gd name="T11" fmla="*/ 139 h 260"/>
              <a:gd name="T12" fmla="*/ 852 w 1082"/>
              <a:gd name="T13" fmla="*/ 98 h 260"/>
              <a:gd name="T14" fmla="*/ 986 w 1082"/>
              <a:gd name="T15" fmla="*/ 93 h 260"/>
              <a:gd name="T16" fmla="*/ 1082 w 1082"/>
              <a:gd name="T17" fmla="*/ 121 h 260"/>
              <a:gd name="T18" fmla="*/ 1082 w 1082"/>
              <a:gd name="T19" fmla="*/ 260 h 260"/>
              <a:gd name="T20" fmla="*/ 0 w 1082"/>
              <a:gd name="T21" fmla="*/ 260 h 260"/>
              <a:gd name="T22" fmla="*/ 0 w 1082"/>
              <a:gd name="T23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2" h="260">
                <a:moveTo>
                  <a:pt x="0" y="16"/>
                </a:moveTo>
                <a:cubicBezTo>
                  <a:pt x="0" y="16"/>
                  <a:pt x="26" y="13"/>
                  <a:pt x="56" y="34"/>
                </a:cubicBezTo>
                <a:cubicBezTo>
                  <a:pt x="86" y="55"/>
                  <a:pt x="156" y="120"/>
                  <a:pt x="216" y="115"/>
                </a:cubicBezTo>
                <a:cubicBezTo>
                  <a:pt x="276" y="110"/>
                  <a:pt x="325" y="68"/>
                  <a:pt x="362" y="48"/>
                </a:cubicBezTo>
                <a:cubicBezTo>
                  <a:pt x="408" y="23"/>
                  <a:pt x="494" y="0"/>
                  <a:pt x="554" y="49"/>
                </a:cubicBezTo>
                <a:cubicBezTo>
                  <a:pt x="620" y="103"/>
                  <a:pt x="661" y="136"/>
                  <a:pt x="683" y="139"/>
                </a:cubicBezTo>
                <a:cubicBezTo>
                  <a:pt x="735" y="145"/>
                  <a:pt x="790" y="119"/>
                  <a:pt x="852" y="98"/>
                </a:cubicBezTo>
                <a:cubicBezTo>
                  <a:pt x="914" y="77"/>
                  <a:pt x="963" y="87"/>
                  <a:pt x="986" y="93"/>
                </a:cubicBezTo>
                <a:cubicBezTo>
                  <a:pt x="1027" y="104"/>
                  <a:pt x="1082" y="121"/>
                  <a:pt x="1082" y="121"/>
                </a:cubicBezTo>
                <a:cubicBezTo>
                  <a:pt x="1082" y="260"/>
                  <a:pt x="1082" y="260"/>
                  <a:pt x="1082" y="260"/>
                </a:cubicBezTo>
                <a:cubicBezTo>
                  <a:pt x="0" y="260"/>
                  <a:pt x="0" y="260"/>
                  <a:pt x="0" y="260"/>
                </a:cubicBezTo>
                <a:lnTo>
                  <a:pt x="0" y="16"/>
                </a:lnTo>
                <a:close/>
              </a:path>
            </a:pathLst>
          </a:custGeom>
          <a:solidFill>
            <a:srgbClr val="9C726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/>
          <p:nvPr/>
        </p:nvSpPr>
        <p:spPr bwMode="auto">
          <a:xfrm>
            <a:off x="0" y="5129591"/>
            <a:ext cx="12192000" cy="1714212"/>
          </a:xfrm>
          <a:custGeom>
            <a:avLst/>
            <a:gdLst>
              <a:gd name="T0" fmla="*/ 0 w 1082"/>
              <a:gd name="T1" fmla="*/ 90 h 204"/>
              <a:gd name="T2" fmla="*/ 138 w 1082"/>
              <a:gd name="T3" fmla="*/ 140 h 204"/>
              <a:gd name="T4" fmla="*/ 314 w 1082"/>
              <a:gd name="T5" fmla="*/ 92 h 204"/>
              <a:gd name="T6" fmla="*/ 530 w 1082"/>
              <a:gd name="T7" fmla="*/ 154 h 204"/>
              <a:gd name="T8" fmla="*/ 614 w 1082"/>
              <a:gd name="T9" fmla="*/ 85 h 204"/>
              <a:gd name="T10" fmla="*/ 823 w 1082"/>
              <a:gd name="T11" fmla="*/ 76 h 204"/>
              <a:gd name="T12" fmla="*/ 983 w 1082"/>
              <a:gd name="T13" fmla="*/ 118 h 204"/>
              <a:gd name="T14" fmla="*/ 1082 w 1082"/>
              <a:gd name="T15" fmla="*/ 137 h 204"/>
              <a:gd name="T16" fmla="*/ 1082 w 1082"/>
              <a:gd name="T17" fmla="*/ 204 h 204"/>
              <a:gd name="T18" fmla="*/ 0 w 1082"/>
              <a:gd name="T19" fmla="*/ 204 h 204"/>
              <a:gd name="T20" fmla="*/ 0 w 1082"/>
              <a:gd name="T21" fmla="*/ 9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2" h="204">
                <a:moveTo>
                  <a:pt x="0" y="90"/>
                </a:moveTo>
                <a:cubicBezTo>
                  <a:pt x="0" y="90"/>
                  <a:pt x="90" y="138"/>
                  <a:pt x="138" y="140"/>
                </a:cubicBezTo>
                <a:cubicBezTo>
                  <a:pt x="186" y="142"/>
                  <a:pt x="248" y="89"/>
                  <a:pt x="314" y="92"/>
                </a:cubicBezTo>
                <a:cubicBezTo>
                  <a:pt x="429" y="98"/>
                  <a:pt x="451" y="152"/>
                  <a:pt x="530" y="154"/>
                </a:cubicBezTo>
                <a:cubicBezTo>
                  <a:pt x="530" y="154"/>
                  <a:pt x="584" y="156"/>
                  <a:pt x="614" y="85"/>
                </a:cubicBezTo>
                <a:cubicBezTo>
                  <a:pt x="650" y="0"/>
                  <a:pt x="757" y="38"/>
                  <a:pt x="823" y="76"/>
                </a:cubicBezTo>
                <a:cubicBezTo>
                  <a:pt x="863" y="99"/>
                  <a:pt x="923" y="91"/>
                  <a:pt x="983" y="118"/>
                </a:cubicBezTo>
                <a:cubicBezTo>
                  <a:pt x="1027" y="138"/>
                  <a:pt x="1082" y="137"/>
                  <a:pt x="1082" y="137"/>
                </a:cubicBezTo>
                <a:cubicBezTo>
                  <a:pt x="1082" y="204"/>
                  <a:pt x="1082" y="204"/>
                  <a:pt x="1082" y="204"/>
                </a:cubicBezTo>
                <a:cubicBezTo>
                  <a:pt x="0" y="204"/>
                  <a:pt x="0" y="204"/>
                  <a:pt x="0" y="204"/>
                </a:cubicBezTo>
                <a:lnTo>
                  <a:pt x="0" y="90"/>
                </a:lnTo>
                <a:close/>
              </a:path>
            </a:pathLst>
          </a:custGeom>
          <a:solidFill>
            <a:srgbClr val="FDECA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5099957" y="3097591"/>
            <a:ext cx="0" cy="1993900"/>
          </a:xfrm>
          <a:custGeom>
            <a:avLst/>
            <a:gdLst>
              <a:gd name="connsiteX0" fmla="*/ 0 w 0"/>
              <a:gd name="connsiteY0" fmla="*/ 1495425 h 1495425"/>
              <a:gd name="connsiteX1" fmla="*/ 0 w 0"/>
              <a:gd name="connsiteY1" fmla="*/ 0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95425">
                <a:moveTo>
                  <a:pt x="0" y="1495425"/>
                </a:moveTo>
                <a:lnTo>
                  <a:pt x="0" y="0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55757" y="2437191"/>
            <a:ext cx="0" cy="3200400"/>
          </a:xfrm>
          <a:custGeom>
            <a:avLst/>
            <a:gdLst>
              <a:gd name="connsiteX0" fmla="*/ 0 w 0"/>
              <a:gd name="connsiteY0" fmla="*/ 2400300 h 2400300"/>
              <a:gd name="connsiteX1" fmla="*/ 0 w 0"/>
              <a:gd name="connsiteY1" fmla="*/ 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400300">
                <a:moveTo>
                  <a:pt x="0" y="2400300"/>
                </a:moveTo>
                <a:lnTo>
                  <a:pt x="0" y="0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036957" y="2970591"/>
            <a:ext cx="0" cy="1993900"/>
          </a:xfrm>
          <a:custGeom>
            <a:avLst/>
            <a:gdLst>
              <a:gd name="connsiteX0" fmla="*/ 0 w 0"/>
              <a:gd name="connsiteY0" fmla="*/ 1495425 h 1495425"/>
              <a:gd name="connsiteX1" fmla="*/ 0 w 0"/>
              <a:gd name="connsiteY1" fmla="*/ 0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95425">
                <a:moveTo>
                  <a:pt x="0" y="1495425"/>
                </a:moveTo>
                <a:lnTo>
                  <a:pt x="0" y="0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090057" y="2437191"/>
            <a:ext cx="0" cy="2692400"/>
          </a:xfrm>
          <a:custGeom>
            <a:avLst/>
            <a:gdLst>
              <a:gd name="connsiteX0" fmla="*/ 0 w 0"/>
              <a:gd name="connsiteY0" fmla="*/ 2019300 h 2019300"/>
              <a:gd name="connsiteX1" fmla="*/ 0 w 0"/>
              <a:gd name="connsiteY1" fmla="*/ 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24"/>
          <p:cNvSpPr txBox="1">
            <a:spLocks noChangeArrowheads="1"/>
          </p:cNvSpPr>
          <p:nvPr/>
        </p:nvSpPr>
        <p:spPr bwMode="auto">
          <a:xfrm>
            <a:off x="9074554" y="2883063"/>
            <a:ext cx="1711819" cy="27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24"/>
          <p:cNvSpPr txBox="1">
            <a:spLocks noChangeArrowheads="1"/>
          </p:cNvSpPr>
          <p:nvPr/>
        </p:nvSpPr>
        <p:spPr bwMode="auto">
          <a:xfrm>
            <a:off x="7118753" y="2400463"/>
            <a:ext cx="1711819" cy="27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11" name="文本框 24"/>
          <p:cNvSpPr txBox="1">
            <a:spLocks noChangeArrowheads="1"/>
          </p:cNvSpPr>
          <p:nvPr/>
        </p:nvSpPr>
        <p:spPr bwMode="auto">
          <a:xfrm>
            <a:off x="5150253" y="3022763"/>
            <a:ext cx="1711819" cy="27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172354" y="1764252"/>
            <a:ext cx="1711819" cy="27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任意多边形 20"/>
          <p:cNvSpPr/>
          <p:nvPr/>
        </p:nvSpPr>
        <p:spPr>
          <a:xfrm>
            <a:off x="4096657" y="1822451"/>
            <a:ext cx="0" cy="4495800"/>
          </a:xfrm>
          <a:custGeom>
            <a:avLst/>
            <a:gdLst>
              <a:gd name="connsiteX0" fmla="*/ 0 w 0"/>
              <a:gd name="connsiteY0" fmla="*/ 3371850 h 3371850"/>
              <a:gd name="connsiteX1" fmla="*/ 0 w 0"/>
              <a:gd name="connsiteY1" fmla="*/ 0 h 33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371850">
                <a:moveTo>
                  <a:pt x="0" y="3371850"/>
                </a:moveTo>
                <a:lnTo>
                  <a:pt x="0" y="0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24"/>
          <p:cNvSpPr txBox="1">
            <a:spLocks noChangeArrowheads="1"/>
          </p:cNvSpPr>
          <p:nvPr/>
        </p:nvSpPr>
        <p:spPr bwMode="auto">
          <a:xfrm>
            <a:off x="2140353" y="2413163"/>
            <a:ext cx="1711819" cy="27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8565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6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2184875" y="2788739"/>
            <a:ext cx="1874186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80115" y="2099869"/>
            <a:ext cx="1874186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15364" y="3334985"/>
            <a:ext cx="1874186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25175" y="2774907"/>
            <a:ext cx="1874186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61854" y="3191890"/>
            <a:ext cx="1874186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5309" y="48554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/>
          <p:nvPr/>
        </p:nvSpPr>
        <p:spPr bwMode="auto">
          <a:xfrm>
            <a:off x="6303963" y="-128588"/>
            <a:ext cx="5711825" cy="6989763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FDECA0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Freeform 6"/>
          <p:cNvSpPr/>
          <p:nvPr/>
        </p:nvSpPr>
        <p:spPr bwMode="auto">
          <a:xfrm>
            <a:off x="6303963" y="0"/>
            <a:ext cx="2817813" cy="6861175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rgbClr val="9C7263"/>
          </a:solidFill>
          <a:ln>
            <a:solidFill>
              <a:srgbClr val="87715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7"/>
          <p:cNvSpPr/>
          <p:nvPr/>
        </p:nvSpPr>
        <p:spPr bwMode="auto">
          <a:xfrm>
            <a:off x="6480176" y="-128588"/>
            <a:ext cx="5205413" cy="3198813"/>
          </a:xfrm>
          <a:custGeom>
            <a:avLst/>
            <a:gdLst>
              <a:gd name="T0" fmla="*/ 1466 w 1500"/>
              <a:gd name="T1" fmla="*/ 922 h 922"/>
              <a:gd name="T2" fmla="*/ 1485 w 1500"/>
              <a:gd name="T3" fmla="*/ 808 h 922"/>
              <a:gd name="T4" fmla="*/ 1196 w 1500"/>
              <a:gd name="T5" fmla="*/ 156 h 922"/>
              <a:gd name="T6" fmla="*/ 442 w 1500"/>
              <a:gd name="T7" fmla="*/ 100 h 922"/>
              <a:gd name="T8" fmla="*/ 347 w 1500"/>
              <a:gd name="T9" fmla="*/ 157 h 922"/>
              <a:gd name="T10" fmla="*/ 112 w 1500"/>
              <a:gd name="T11" fmla="*/ 524 h 922"/>
              <a:gd name="T12" fmla="*/ 75 w 1500"/>
              <a:gd name="T13" fmla="*/ 617 h 922"/>
              <a:gd name="T14" fmla="*/ 83 w 1500"/>
              <a:gd name="T15" fmla="*/ 682 h 922"/>
              <a:gd name="T16" fmla="*/ 82 w 1500"/>
              <a:gd name="T17" fmla="*/ 749 h 922"/>
              <a:gd name="T18" fmla="*/ 0 w 1500"/>
              <a:gd name="T19" fmla="*/ 922 h 922"/>
              <a:gd name="T20" fmla="*/ 1466 w 1500"/>
              <a:gd name="T21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rgbClr val="9C7263"/>
          </a:solidFill>
          <a:ln>
            <a:solidFill>
              <a:srgbClr val="87715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6480176" y="0"/>
            <a:ext cx="2641600" cy="3070225"/>
          </a:xfrm>
          <a:custGeom>
            <a:avLst/>
            <a:gdLst>
              <a:gd name="T0" fmla="*/ 761 w 761"/>
              <a:gd name="T1" fmla="*/ 0 h 885"/>
              <a:gd name="T2" fmla="*/ 442 w 761"/>
              <a:gd name="T3" fmla="*/ 63 h 885"/>
              <a:gd name="T4" fmla="*/ 347 w 761"/>
              <a:gd name="T5" fmla="*/ 120 h 885"/>
              <a:gd name="T6" fmla="*/ 112 w 761"/>
              <a:gd name="T7" fmla="*/ 487 h 885"/>
              <a:gd name="T8" fmla="*/ 75 w 761"/>
              <a:gd name="T9" fmla="*/ 580 h 885"/>
              <a:gd name="T10" fmla="*/ 83 w 761"/>
              <a:gd name="T11" fmla="*/ 645 h 885"/>
              <a:gd name="T12" fmla="*/ 82 w 761"/>
              <a:gd name="T13" fmla="*/ 712 h 885"/>
              <a:gd name="T14" fmla="*/ 0 w 761"/>
              <a:gd name="T15" fmla="*/ 885 h 885"/>
              <a:gd name="T16" fmla="*/ 761 w 761"/>
              <a:gd name="T17" fmla="*/ 885 h 885"/>
              <a:gd name="T18" fmla="*/ 761 w 761"/>
              <a:gd name="T19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rgbClr val="FDECA0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9"/>
          <p:cNvSpPr/>
          <p:nvPr/>
        </p:nvSpPr>
        <p:spPr bwMode="auto">
          <a:xfrm>
            <a:off x="8545513" y="2008188"/>
            <a:ext cx="260350" cy="863600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9C7263"/>
          </a:solidFill>
          <a:ln>
            <a:solidFill>
              <a:srgbClr val="87715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10"/>
          <p:cNvSpPr/>
          <p:nvPr/>
        </p:nvSpPr>
        <p:spPr bwMode="auto">
          <a:xfrm>
            <a:off x="9318626" y="2008188"/>
            <a:ext cx="382588" cy="863600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11"/>
          <p:cNvSpPr/>
          <p:nvPr/>
        </p:nvSpPr>
        <p:spPr bwMode="auto">
          <a:xfrm>
            <a:off x="8537576" y="3267075"/>
            <a:ext cx="385763" cy="868363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12"/>
          <p:cNvSpPr>
            <a:spLocks noEditPoints="1"/>
          </p:cNvSpPr>
          <p:nvPr/>
        </p:nvSpPr>
        <p:spPr bwMode="auto">
          <a:xfrm>
            <a:off x="9318626" y="3267075"/>
            <a:ext cx="441325" cy="865188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9C726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877150"/>
              </a:solidFill>
              <a:cs typeface="+mn-ea"/>
              <a:sym typeface="+mn-lt"/>
            </a:endParaRPr>
          </a:p>
        </p:txBody>
      </p:sp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8504238" y="1266825"/>
            <a:ext cx="454025" cy="52387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8771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15"/>
          <p:cNvSpPr>
            <a:spLocks noEditPoints="1"/>
          </p:cNvSpPr>
          <p:nvPr/>
        </p:nvSpPr>
        <p:spPr bwMode="auto">
          <a:xfrm>
            <a:off x="9294813" y="1370013"/>
            <a:ext cx="433388" cy="339725"/>
          </a:xfrm>
          <a:custGeom>
            <a:avLst/>
            <a:gdLst>
              <a:gd name="T0" fmla="*/ 125 w 125"/>
              <a:gd name="T1" fmla="*/ 54 h 98"/>
              <a:gd name="T2" fmla="*/ 125 w 125"/>
              <a:gd name="T3" fmla="*/ 91 h 98"/>
              <a:gd name="T4" fmla="*/ 118 w 125"/>
              <a:gd name="T5" fmla="*/ 98 h 98"/>
              <a:gd name="T6" fmla="*/ 6 w 125"/>
              <a:gd name="T7" fmla="*/ 98 h 98"/>
              <a:gd name="T8" fmla="*/ 0 w 125"/>
              <a:gd name="T9" fmla="*/ 91 h 98"/>
              <a:gd name="T10" fmla="*/ 0 w 125"/>
              <a:gd name="T11" fmla="*/ 54 h 98"/>
              <a:gd name="T12" fmla="*/ 55 w 125"/>
              <a:gd name="T13" fmla="*/ 54 h 98"/>
              <a:gd name="T14" fmla="*/ 55 w 125"/>
              <a:gd name="T15" fmla="*/ 62 h 98"/>
              <a:gd name="T16" fmla="*/ 59 w 125"/>
              <a:gd name="T17" fmla="*/ 66 h 98"/>
              <a:gd name="T18" fmla="*/ 66 w 125"/>
              <a:gd name="T19" fmla="*/ 66 h 98"/>
              <a:gd name="T20" fmla="*/ 69 w 125"/>
              <a:gd name="T21" fmla="*/ 62 h 98"/>
              <a:gd name="T22" fmla="*/ 69 w 125"/>
              <a:gd name="T23" fmla="*/ 54 h 98"/>
              <a:gd name="T24" fmla="*/ 125 w 125"/>
              <a:gd name="T25" fmla="*/ 54 h 98"/>
              <a:gd name="T26" fmla="*/ 50 w 125"/>
              <a:gd name="T27" fmla="*/ 19 h 98"/>
              <a:gd name="T28" fmla="*/ 75 w 125"/>
              <a:gd name="T29" fmla="*/ 19 h 98"/>
              <a:gd name="T30" fmla="*/ 75 w 125"/>
              <a:gd name="T31" fmla="*/ 11 h 98"/>
              <a:gd name="T32" fmla="*/ 72 w 125"/>
              <a:gd name="T33" fmla="*/ 8 h 98"/>
              <a:gd name="T34" fmla="*/ 53 w 125"/>
              <a:gd name="T35" fmla="*/ 8 h 98"/>
              <a:gd name="T36" fmla="*/ 50 w 125"/>
              <a:gd name="T37" fmla="*/ 11 h 98"/>
              <a:gd name="T38" fmla="*/ 50 w 125"/>
              <a:gd name="T39" fmla="*/ 19 h 98"/>
              <a:gd name="T40" fmla="*/ 6 w 125"/>
              <a:gd name="T41" fmla="*/ 19 h 98"/>
              <a:gd name="T42" fmla="*/ 43 w 125"/>
              <a:gd name="T43" fmla="*/ 19 h 98"/>
              <a:gd name="T44" fmla="*/ 43 w 125"/>
              <a:gd name="T45" fmla="*/ 11 h 98"/>
              <a:gd name="T46" fmla="*/ 53 w 125"/>
              <a:gd name="T47" fmla="*/ 0 h 98"/>
              <a:gd name="T48" fmla="*/ 72 w 125"/>
              <a:gd name="T49" fmla="*/ 0 h 98"/>
              <a:gd name="T50" fmla="*/ 82 w 125"/>
              <a:gd name="T51" fmla="*/ 11 h 98"/>
              <a:gd name="T52" fmla="*/ 82 w 125"/>
              <a:gd name="T53" fmla="*/ 19 h 98"/>
              <a:gd name="T54" fmla="*/ 118 w 125"/>
              <a:gd name="T55" fmla="*/ 19 h 98"/>
              <a:gd name="T56" fmla="*/ 125 w 125"/>
              <a:gd name="T57" fmla="*/ 26 h 98"/>
              <a:gd name="T58" fmla="*/ 125 w 125"/>
              <a:gd name="T59" fmla="*/ 47 h 98"/>
              <a:gd name="T60" fmla="*/ 0 w 125"/>
              <a:gd name="T61" fmla="*/ 47 h 98"/>
              <a:gd name="T62" fmla="*/ 0 w 125"/>
              <a:gd name="T63" fmla="*/ 26 h 98"/>
              <a:gd name="T64" fmla="*/ 6 w 125"/>
              <a:gd name="T65" fmla="*/ 19 h 98"/>
              <a:gd name="T66" fmla="*/ 6 w 125"/>
              <a:gd name="T67" fmla="*/ 1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16"/>
          <p:cNvSpPr>
            <a:spLocks noEditPoints="1"/>
          </p:cNvSpPr>
          <p:nvPr/>
        </p:nvSpPr>
        <p:spPr bwMode="auto">
          <a:xfrm>
            <a:off x="8499476" y="4381500"/>
            <a:ext cx="496888" cy="500063"/>
          </a:xfrm>
          <a:custGeom>
            <a:avLst/>
            <a:gdLst>
              <a:gd name="T0" fmla="*/ 84 w 143"/>
              <a:gd name="T1" fmla="*/ 45 h 144"/>
              <a:gd name="T2" fmla="*/ 70 w 143"/>
              <a:gd name="T3" fmla="*/ 47 h 144"/>
              <a:gd name="T4" fmla="*/ 75 w 143"/>
              <a:gd name="T5" fmla="*/ 64 h 144"/>
              <a:gd name="T6" fmla="*/ 105 w 143"/>
              <a:gd name="T7" fmla="*/ 18 h 144"/>
              <a:gd name="T8" fmla="*/ 125 w 143"/>
              <a:gd name="T9" fmla="*/ 19 h 144"/>
              <a:gd name="T10" fmla="*/ 125 w 143"/>
              <a:gd name="T11" fmla="*/ 39 h 144"/>
              <a:gd name="T12" fmla="*/ 80 w 143"/>
              <a:gd name="T13" fmla="*/ 68 h 144"/>
              <a:gd name="T14" fmla="*/ 96 w 143"/>
              <a:gd name="T15" fmla="*/ 74 h 144"/>
              <a:gd name="T16" fmla="*/ 99 w 143"/>
              <a:gd name="T17" fmla="*/ 59 h 144"/>
              <a:gd name="T18" fmla="*/ 117 w 143"/>
              <a:gd name="T19" fmla="*/ 74 h 144"/>
              <a:gd name="T20" fmla="*/ 114 w 143"/>
              <a:gd name="T21" fmla="*/ 44 h 144"/>
              <a:gd name="T22" fmla="*/ 124 w 143"/>
              <a:gd name="T23" fmla="*/ 74 h 144"/>
              <a:gd name="T24" fmla="*/ 133 w 143"/>
              <a:gd name="T25" fmla="*/ 81 h 144"/>
              <a:gd name="T26" fmla="*/ 70 w 143"/>
              <a:gd name="T27" fmla="*/ 135 h 144"/>
              <a:gd name="T28" fmla="*/ 63 w 143"/>
              <a:gd name="T29" fmla="*/ 144 h 144"/>
              <a:gd name="T30" fmla="*/ 9 w 143"/>
              <a:gd name="T31" fmla="*/ 81 h 144"/>
              <a:gd name="T32" fmla="*/ 0 w 143"/>
              <a:gd name="T33" fmla="*/ 74 h 144"/>
              <a:gd name="T34" fmla="*/ 63 w 143"/>
              <a:gd name="T35" fmla="*/ 20 h 144"/>
              <a:gd name="T36" fmla="*/ 70 w 143"/>
              <a:gd name="T37" fmla="*/ 10 h 144"/>
              <a:gd name="T38" fmla="*/ 99 w 143"/>
              <a:gd name="T39" fmla="*/ 30 h 144"/>
              <a:gd name="T40" fmla="*/ 94 w 143"/>
              <a:gd name="T41" fmla="*/ 35 h 144"/>
              <a:gd name="T42" fmla="*/ 70 w 143"/>
              <a:gd name="T43" fmla="*/ 40 h 144"/>
              <a:gd name="T44" fmla="*/ 70 w 143"/>
              <a:gd name="T45" fmla="*/ 93 h 144"/>
              <a:gd name="T46" fmla="*/ 96 w 143"/>
              <a:gd name="T47" fmla="*/ 81 h 144"/>
              <a:gd name="T48" fmla="*/ 63 w 143"/>
              <a:gd name="T49" fmla="*/ 93 h 144"/>
              <a:gd name="T50" fmla="*/ 37 w 143"/>
              <a:gd name="T51" fmla="*/ 81 h 144"/>
              <a:gd name="T52" fmla="*/ 63 w 143"/>
              <a:gd name="T53" fmla="*/ 93 h 144"/>
              <a:gd name="T54" fmla="*/ 63 w 143"/>
              <a:gd name="T55" fmla="*/ 61 h 144"/>
              <a:gd name="T56" fmla="*/ 37 w 143"/>
              <a:gd name="T57" fmla="*/ 74 h 144"/>
              <a:gd name="T58" fmla="*/ 63 w 143"/>
              <a:gd name="T59" fmla="*/ 27 h 144"/>
              <a:gd name="T60" fmla="*/ 30 w 143"/>
              <a:gd name="T61" fmla="*/ 74 h 144"/>
              <a:gd name="T62" fmla="*/ 63 w 143"/>
              <a:gd name="T63" fmla="*/ 27 h 144"/>
              <a:gd name="T64" fmla="*/ 63 w 143"/>
              <a:gd name="T65" fmla="*/ 114 h 144"/>
              <a:gd name="T66" fmla="*/ 16 w 143"/>
              <a:gd name="T67" fmla="*/ 81 h 144"/>
              <a:gd name="T68" fmla="*/ 70 w 143"/>
              <a:gd name="T69" fmla="*/ 114 h 144"/>
              <a:gd name="T70" fmla="*/ 117 w 143"/>
              <a:gd name="T71" fmla="*/ 81 h 144"/>
              <a:gd name="T72" fmla="*/ 70 w 143"/>
              <a:gd name="T73" fmla="*/ 11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9350376" y="4381500"/>
            <a:ext cx="319088" cy="530225"/>
          </a:xfrm>
          <a:custGeom>
            <a:avLst/>
            <a:gdLst>
              <a:gd name="T0" fmla="*/ 46 w 92"/>
              <a:gd name="T1" fmla="*/ 70 h 153"/>
              <a:gd name="T2" fmla="*/ 88 w 92"/>
              <a:gd name="T3" fmla="*/ 111 h 153"/>
              <a:gd name="T4" fmla="*/ 46 w 92"/>
              <a:gd name="T5" fmla="*/ 153 h 153"/>
              <a:gd name="T6" fmla="*/ 4 w 92"/>
              <a:gd name="T7" fmla="*/ 111 h 153"/>
              <a:gd name="T8" fmla="*/ 46 w 92"/>
              <a:gd name="T9" fmla="*/ 70 h 153"/>
              <a:gd name="T10" fmla="*/ 46 w 92"/>
              <a:gd name="T11" fmla="*/ 70 h 153"/>
              <a:gd name="T12" fmla="*/ 46 w 92"/>
              <a:gd name="T13" fmla="*/ 79 h 153"/>
              <a:gd name="T14" fmla="*/ 78 w 92"/>
              <a:gd name="T15" fmla="*/ 111 h 153"/>
              <a:gd name="T16" fmla="*/ 46 w 92"/>
              <a:gd name="T17" fmla="*/ 143 h 153"/>
              <a:gd name="T18" fmla="*/ 14 w 92"/>
              <a:gd name="T19" fmla="*/ 111 h 153"/>
              <a:gd name="T20" fmla="*/ 46 w 92"/>
              <a:gd name="T21" fmla="*/ 79 h 153"/>
              <a:gd name="T22" fmla="*/ 46 w 92"/>
              <a:gd name="T23" fmla="*/ 79 h 153"/>
              <a:gd name="T24" fmla="*/ 46 w 92"/>
              <a:gd name="T25" fmla="*/ 81 h 153"/>
              <a:gd name="T26" fmla="*/ 53 w 92"/>
              <a:gd name="T27" fmla="*/ 102 h 153"/>
              <a:gd name="T28" fmla="*/ 75 w 92"/>
              <a:gd name="T29" fmla="*/ 102 h 153"/>
              <a:gd name="T30" fmla="*/ 57 w 92"/>
              <a:gd name="T31" fmla="*/ 115 h 153"/>
              <a:gd name="T32" fmla="*/ 64 w 92"/>
              <a:gd name="T33" fmla="*/ 136 h 153"/>
              <a:gd name="T34" fmla="*/ 46 w 92"/>
              <a:gd name="T35" fmla="*/ 123 h 153"/>
              <a:gd name="T36" fmla="*/ 28 w 92"/>
              <a:gd name="T37" fmla="*/ 136 h 153"/>
              <a:gd name="T38" fmla="*/ 35 w 92"/>
              <a:gd name="T39" fmla="*/ 115 h 153"/>
              <a:gd name="T40" fmla="*/ 17 w 92"/>
              <a:gd name="T41" fmla="*/ 102 h 153"/>
              <a:gd name="T42" fmla="*/ 39 w 92"/>
              <a:gd name="T43" fmla="*/ 102 h 153"/>
              <a:gd name="T44" fmla="*/ 46 w 92"/>
              <a:gd name="T45" fmla="*/ 81 h 153"/>
              <a:gd name="T46" fmla="*/ 0 w 92"/>
              <a:gd name="T47" fmla="*/ 0 h 153"/>
              <a:gd name="T48" fmla="*/ 15 w 92"/>
              <a:gd name="T49" fmla="*/ 0 h 153"/>
              <a:gd name="T50" fmla="*/ 15 w 92"/>
              <a:gd name="T51" fmla="*/ 45 h 153"/>
              <a:gd name="T52" fmla="*/ 0 w 92"/>
              <a:gd name="T53" fmla="*/ 34 h 153"/>
              <a:gd name="T54" fmla="*/ 0 w 92"/>
              <a:gd name="T55" fmla="*/ 0 h 153"/>
              <a:gd name="T56" fmla="*/ 25 w 92"/>
              <a:gd name="T57" fmla="*/ 0 h 153"/>
              <a:gd name="T58" fmla="*/ 67 w 92"/>
              <a:gd name="T59" fmla="*/ 0 h 153"/>
              <a:gd name="T60" fmla="*/ 67 w 92"/>
              <a:gd name="T61" fmla="*/ 53 h 153"/>
              <a:gd name="T62" fmla="*/ 46 w 92"/>
              <a:gd name="T63" fmla="*/ 70 h 153"/>
              <a:gd name="T64" fmla="*/ 25 w 92"/>
              <a:gd name="T65" fmla="*/ 53 h 153"/>
              <a:gd name="T66" fmla="*/ 25 w 92"/>
              <a:gd name="T67" fmla="*/ 0 h 153"/>
              <a:gd name="T68" fmla="*/ 77 w 92"/>
              <a:gd name="T69" fmla="*/ 0 h 153"/>
              <a:gd name="T70" fmla="*/ 92 w 92"/>
              <a:gd name="T71" fmla="*/ 0 h 153"/>
              <a:gd name="T72" fmla="*/ 92 w 92"/>
              <a:gd name="T73" fmla="*/ 34 h 153"/>
              <a:gd name="T74" fmla="*/ 77 w 92"/>
              <a:gd name="T75" fmla="*/ 45 h 153"/>
              <a:gd name="T76" fmla="*/ 77 w 92"/>
              <a:gd name="T7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8771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68138" y="2536245"/>
            <a:ext cx="137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877150"/>
                </a:solidFill>
                <a:cs typeface="+mn-ea"/>
                <a:sym typeface="+mn-lt"/>
              </a:rPr>
              <a:t>Title Here</a:t>
            </a:r>
            <a:endParaRPr lang="zh-CN" altLang="en-US" sz="2000" dirty="0">
              <a:solidFill>
                <a:srgbClr val="877150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941217" y="2536245"/>
            <a:ext cx="137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Title Here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68138" y="3267075"/>
            <a:ext cx="137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Title Here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41217" y="3267075"/>
            <a:ext cx="137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877150"/>
                </a:solidFill>
                <a:cs typeface="+mn-ea"/>
                <a:sym typeface="+mn-lt"/>
              </a:rPr>
              <a:t>Title Here</a:t>
            </a:r>
            <a:endParaRPr lang="zh-CN" altLang="en-US" sz="2000" dirty="0">
              <a:solidFill>
                <a:srgbClr val="877150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803950" y="3044956"/>
            <a:ext cx="2933329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your words here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according to your need to draw the text box size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95553" y="1891648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/>
          <p:cNvGrpSpPr/>
          <p:nvPr/>
        </p:nvGrpSpPr>
        <p:grpSpPr>
          <a:xfrm>
            <a:off x="6303767" y="2491272"/>
            <a:ext cx="2531889" cy="745939"/>
            <a:chOff x="6303767" y="2491272"/>
            <a:chExt cx="2531889" cy="745939"/>
          </a:xfrm>
        </p:grpSpPr>
        <p:sp>
          <p:nvSpPr>
            <p:cNvPr id="3" name="Rounded Rectangle 97"/>
            <p:cNvSpPr/>
            <p:nvPr/>
          </p:nvSpPr>
          <p:spPr>
            <a:xfrm>
              <a:off x="6303767" y="2491272"/>
              <a:ext cx="2531889" cy="745939"/>
            </a:xfrm>
            <a:prstGeom prst="roundRect">
              <a:avLst>
                <a:gd name="adj" fmla="val 50000"/>
              </a:avLst>
            </a:prstGeom>
            <a:solidFill>
              <a:srgbClr val="9C72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4" name="Oval 98"/>
            <p:cNvSpPr/>
            <p:nvPr/>
          </p:nvSpPr>
          <p:spPr>
            <a:xfrm>
              <a:off x="8200549" y="2596756"/>
              <a:ext cx="522135" cy="526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AU" dirty="0">
                  <a:solidFill>
                    <a:schemeClr val="accent1"/>
                  </a:solidFill>
                  <a:cs typeface="+mn-ea"/>
                  <a:sym typeface="+mn-lt"/>
                </a:rPr>
                <a:t></a:t>
              </a:r>
              <a:endParaRPr lang="en-US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5" name="Text Placeholder 33"/>
            <p:cNvSpPr txBox="1"/>
            <p:nvPr/>
          </p:nvSpPr>
          <p:spPr>
            <a:xfrm>
              <a:off x="7190232" y="2726474"/>
              <a:ext cx="891592" cy="280177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AU" sz="13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1.520K</a:t>
              </a:r>
            </a:p>
          </p:txBody>
        </p:sp>
      </p:grpSp>
      <p:grpSp>
        <p:nvGrpSpPr>
          <p:cNvPr id="6" name="Group 100"/>
          <p:cNvGrpSpPr/>
          <p:nvPr/>
        </p:nvGrpSpPr>
        <p:grpSpPr>
          <a:xfrm>
            <a:off x="6636280" y="3235736"/>
            <a:ext cx="3254903" cy="735064"/>
            <a:chOff x="6636280" y="3235736"/>
            <a:chExt cx="3254903" cy="735064"/>
          </a:xfrm>
          <a:solidFill>
            <a:srgbClr val="FDECA0"/>
          </a:solidFill>
        </p:grpSpPr>
        <p:sp>
          <p:nvSpPr>
            <p:cNvPr id="7" name="Rounded Rectangle 101"/>
            <p:cNvSpPr/>
            <p:nvPr/>
          </p:nvSpPr>
          <p:spPr>
            <a:xfrm>
              <a:off x="6636280" y="3235736"/>
              <a:ext cx="3254903" cy="7350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8" name="Oval 102"/>
            <p:cNvSpPr/>
            <p:nvPr/>
          </p:nvSpPr>
          <p:spPr>
            <a:xfrm>
              <a:off x="9246908" y="3339663"/>
              <a:ext cx="522135" cy="5261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dirty="0">
                  <a:solidFill>
                    <a:schemeClr val="accent3"/>
                  </a:solidFill>
                  <a:cs typeface="+mn-ea"/>
                  <a:sym typeface="+mn-lt"/>
                </a:rPr>
                <a:t></a:t>
              </a:r>
            </a:p>
          </p:txBody>
        </p:sp>
        <p:sp>
          <p:nvSpPr>
            <p:cNvPr id="9" name="Text Placeholder 33"/>
            <p:cNvSpPr txBox="1"/>
            <p:nvPr/>
          </p:nvSpPr>
          <p:spPr>
            <a:xfrm>
              <a:off x="8233176" y="3469355"/>
              <a:ext cx="891592" cy="280177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AU" sz="13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2.983K</a:t>
              </a:r>
            </a:p>
          </p:txBody>
        </p:sp>
      </p:grpSp>
      <p:grpSp>
        <p:nvGrpSpPr>
          <p:cNvPr id="10" name="Group 104"/>
          <p:cNvGrpSpPr/>
          <p:nvPr/>
        </p:nvGrpSpPr>
        <p:grpSpPr>
          <a:xfrm>
            <a:off x="6168348" y="3970295"/>
            <a:ext cx="4676406" cy="744969"/>
            <a:chOff x="6168348" y="3970295"/>
            <a:chExt cx="4676406" cy="744969"/>
          </a:xfrm>
          <a:solidFill>
            <a:srgbClr val="9C7263"/>
          </a:solidFill>
        </p:grpSpPr>
        <p:sp>
          <p:nvSpPr>
            <p:cNvPr id="11" name="Rounded Rectangle 105"/>
            <p:cNvSpPr/>
            <p:nvPr/>
          </p:nvSpPr>
          <p:spPr>
            <a:xfrm>
              <a:off x="6168348" y="3970295"/>
              <a:ext cx="4676406" cy="7449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106"/>
            <p:cNvSpPr/>
            <p:nvPr/>
          </p:nvSpPr>
          <p:spPr>
            <a:xfrm>
              <a:off x="10208203" y="4083582"/>
              <a:ext cx="522135" cy="5261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cs typeface="+mn-ea"/>
                  <a:sym typeface="+mn-lt"/>
                </a:rPr>
                <a:t></a:t>
              </a:r>
              <a:endParaRPr lang="en-US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 Placeholder 33"/>
            <p:cNvSpPr txBox="1"/>
            <p:nvPr/>
          </p:nvSpPr>
          <p:spPr>
            <a:xfrm>
              <a:off x="9199951" y="4206592"/>
              <a:ext cx="891592" cy="280177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AU" sz="13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3.071K</a:t>
              </a:r>
            </a:p>
          </p:txBody>
        </p:sp>
      </p:grpSp>
      <p:grpSp>
        <p:nvGrpSpPr>
          <p:cNvPr id="14" name="Group 108"/>
          <p:cNvGrpSpPr/>
          <p:nvPr/>
        </p:nvGrpSpPr>
        <p:grpSpPr>
          <a:xfrm>
            <a:off x="6505563" y="4715263"/>
            <a:ext cx="2818968" cy="733589"/>
            <a:chOff x="6505563" y="4715263"/>
            <a:chExt cx="2818968" cy="733589"/>
          </a:xfrm>
          <a:solidFill>
            <a:srgbClr val="FDECA0"/>
          </a:solidFill>
        </p:grpSpPr>
        <p:sp>
          <p:nvSpPr>
            <p:cNvPr id="15" name="Rounded Rectangle 109"/>
            <p:cNvSpPr/>
            <p:nvPr/>
          </p:nvSpPr>
          <p:spPr>
            <a:xfrm>
              <a:off x="6505563" y="4715263"/>
              <a:ext cx="2818968" cy="733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6" name="Oval 111"/>
            <p:cNvSpPr/>
            <p:nvPr/>
          </p:nvSpPr>
          <p:spPr>
            <a:xfrm>
              <a:off x="8691320" y="4818959"/>
              <a:ext cx="522135" cy="5261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cs typeface="+mn-ea"/>
                  <a:sym typeface="+mn-lt"/>
                </a:rPr>
                <a:t></a:t>
              </a:r>
              <a:endParaRPr lang="en-US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 Placeholder 33"/>
            <p:cNvSpPr txBox="1"/>
            <p:nvPr/>
          </p:nvSpPr>
          <p:spPr>
            <a:xfrm>
              <a:off x="7688652" y="4935227"/>
              <a:ext cx="891592" cy="280177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AU" sz="13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1.880K</a:t>
              </a:r>
            </a:p>
          </p:txBody>
        </p:sp>
      </p:grpSp>
      <p:sp>
        <p:nvSpPr>
          <p:cNvPr id="18" name="Rounded Rectangle 113"/>
          <p:cNvSpPr/>
          <p:nvPr/>
        </p:nvSpPr>
        <p:spPr>
          <a:xfrm>
            <a:off x="1454122" y="3543987"/>
            <a:ext cx="2786267" cy="71792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2"/>
                </a:solidFill>
                <a:cs typeface="+mn-ea"/>
                <a:sym typeface="+mn-lt"/>
              </a:rPr>
              <a:t>Wafer sweet roll I love jelly </a:t>
            </a:r>
            <a:r>
              <a:rPr lang="en-US" sz="1000" dirty="0" err="1">
                <a:solidFill>
                  <a:schemeClr val="tx2"/>
                </a:solidFill>
                <a:cs typeface="+mn-ea"/>
                <a:sym typeface="+mn-lt"/>
              </a:rPr>
              <a:t>danish</a:t>
            </a:r>
            <a:r>
              <a:rPr lang="en-US" sz="1000" dirty="0">
                <a:solidFill>
                  <a:schemeClr val="tx2"/>
                </a:solidFill>
                <a:cs typeface="+mn-ea"/>
                <a:sym typeface="+mn-lt"/>
              </a:rPr>
              <a:t>  cake jelly wafer lemon drops roll sesame cake. </a:t>
            </a:r>
          </a:p>
        </p:txBody>
      </p:sp>
      <p:grpSp>
        <p:nvGrpSpPr>
          <p:cNvPr id="19" name="Group 114"/>
          <p:cNvGrpSpPr/>
          <p:nvPr/>
        </p:nvGrpSpPr>
        <p:grpSpPr>
          <a:xfrm>
            <a:off x="5105400" y="1877370"/>
            <a:ext cx="1981200" cy="4103384"/>
            <a:chOff x="5105400" y="1920234"/>
            <a:chExt cx="1981200" cy="4103384"/>
          </a:xfrm>
        </p:grpSpPr>
        <p:sp>
          <p:nvSpPr>
            <p:cNvPr id="20" name="Freeform 5"/>
            <p:cNvSpPr/>
            <p:nvPr/>
          </p:nvSpPr>
          <p:spPr bwMode="auto">
            <a:xfrm>
              <a:off x="5105400" y="1920234"/>
              <a:ext cx="1981200" cy="4103384"/>
            </a:xfrm>
            <a:custGeom>
              <a:avLst/>
              <a:gdLst>
                <a:gd name="T0" fmla="*/ 852 w 852"/>
                <a:gd name="T1" fmla="*/ 1682 h 1768"/>
                <a:gd name="T2" fmla="*/ 766 w 852"/>
                <a:gd name="T3" fmla="*/ 1768 h 1768"/>
                <a:gd name="T4" fmla="*/ 86 w 852"/>
                <a:gd name="T5" fmla="*/ 1768 h 1768"/>
                <a:gd name="T6" fmla="*/ 0 w 852"/>
                <a:gd name="T7" fmla="*/ 1682 h 1768"/>
                <a:gd name="T8" fmla="*/ 0 w 852"/>
                <a:gd name="T9" fmla="*/ 86 h 1768"/>
                <a:gd name="T10" fmla="*/ 86 w 852"/>
                <a:gd name="T11" fmla="*/ 0 h 1768"/>
                <a:gd name="T12" fmla="*/ 766 w 852"/>
                <a:gd name="T13" fmla="*/ 0 h 1768"/>
                <a:gd name="T14" fmla="*/ 852 w 852"/>
                <a:gd name="T15" fmla="*/ 86 h 1768"/>
                <a:gd name="T16" fmla="*/ 852 w 852"/>
                <a:gd name="T17" fmla="*/ 1682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1768">
                  <a:moveTo>
                    <a:pt x="852" y="1682"/>
                  </a:moveTo>
                  <a:cubicBezTo>
                    <a:pt x="852" y="1730"/>
                    <a:pt x="813" y="1768"/>
                    <a:pt x="766" y="1768"/>
                  </a:cubicBezTo>
                  <a:cubicBezTo>
                    <a:pt x="86" y="1768"/>
                    <a:pt x="86" y="1768"/>
                    <a:pt x="86" y="1768"/>
                  </a:cubicBezTo>
                  <a:cubicBezTo>
                    <a:pt x="39" y="1768"/>
                    <a:pt x="0" y="1730"/>
                    <a:pt x="0" y="168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9" y="0"/>
                    <a:pt x="86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813" y="0"/>
                    <a:pt x="852" y="39"/>
                    <a:pt x="852" y="86"/>
                  </a:cubicBezTo>
                  <a:lnTo>
                    <a:pt x="852" y="168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5129516" y="1942495"/>
              <a:ext cx="1936679" cy="4060718"/>
            </a:xfrm>
            <a:custGeom>
              <a:avLst/>
              <a:gdLst>
                <a:gd name="T0" fmla="*/ 76 w 833"/>
                <a:gd name="T1" fmla="*/ 1750 h 1750"/>
                <a:gd name="T2" fmla="*/ 0 w 833"/>
                <a:gd name="T3" fmla="*/ 1673 h 1750"/>
                <a:gd name="T4" fmla="*/ 0 w 833"/>
                <a:gd name="T5" fmla="*/ 77 h 1750"/>
                <a:gd name="T6" fmla="*/ 76 w 833"/>
                <a:gd name="T7" fmla="*/ 0 h 1750"/>
                <a:gd name="T8" fmla="*/ 756 w 833"/>
                <a:gd name="T9" fmla="*/ 0 h 1750"/>
                <a:gd name="T10" fmla="*/ 833 w 833"/>
                <a:gd name="T11" fmla="*/ 77 h 1750"/>
                <a:gd name="T12" fmla="*/ 833 w 833"/>
                <a:gd name="T13" fmla="*/ 1673 h 1750"/>
                <a:gd name="T14" fmla="*/ 756 w 833"/>
                <a:gd name="T15" fmla="*/ 1750 h 1750"/>
                <a:gd name="T16" fmla="*/ 76 w 833"/>
                <a:gd name="T17" fmla="*/ 1750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3" h="1750">
                  <a:moveTo>
                    <a:pt x="76" y="1750"/>
                  </a:moveTo>
                  <a:cubicBezTo>
                    <a:pt x="34" y="1750"/>
                    <a:pt x="0" y="1716"/>
                    <a:pt x="0" y="16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56" y="0"/>
                    <a:pt x="756" y="0"/>
                    <a:pt x="756" y="0"/>
                  </a:cubicBezTo>
                  <a:cubicBezTo>
                    <a:pt x="798" y="0"/>
                    <a:pt x="833" y="35"/>
                    <a:pt x="833" y="77"/>
                  </a:cubicBezTo>
                  <a:cubicBezTo>
                    <a:pt x="833" y="1673"/>
                    <a:pt x="833" y="1673"/>
                    <a:pt x="833" y="1673"/>
                  </a:cubicBezTo>
                  <a:cubicBezTo>
                    <a:pt x="833" y="1716"/>
                    <a:pt x="798" y="1750"/>
                    <a:pt x="756" y="1750"/>
                  </a:cubicBezTo>
                  <a:lnTo>
                    <a:pt x="76" y="175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6066319" y="2115015"/>
              <a:ext cx="59362" cy="5936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6088580" y="2137276"/>
              <a:ext cx="14840" cy="148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6066319" y="2111305"/>
              <a:ext cx="59362" cy="57507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88580" y="2131710"/>
              <a:ext cx="14840" cy="148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77449" y="2120580"/>
              <a:ext cx="37101" cy="3710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6077449" y="2120580"/>
              <a:ext cx="37101" cy="3710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6086725" y="2129856"/>
              <a:ext cx="18551" cy="20406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6086725" y="2129856"/>
              <a:ext cx="18551" cy="20406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6094146" y="2137276"/>
              <a:ext cx="3710" cy="37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6094146" y="2137276"/>
              <a:ext cx="3710" cy="37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auto">
            <a:xfrm>
              <a:off x="5938321" y="5591391"/>
              <a:ext cx="315360" cy="3135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18"/>
            <p:cNvSpPr/>
            <p:nvPr/>
          </p:nvSpPr>
          <p:spPr bwMode="auto">
            <a:xfrm>
              <a:off x="6023653" y="5676723"/>
              <a:ext cx="144694" cy="142840"/>
            </a:xfrm>
            <a:custGeom>
              <a:avLst/>
              <a:gdLst>
                <a:gd name="T0" fmla="*/ 62 w 62"/>
                <a:gd name="T1" fmla="*/ 42 h 61"/>
                <a:gd name="T2" fmla="*/ 42 w 62"/>
                <a:gd name="T3" fmla="*/ 61 h 61"/>
                <a:gd name="T4" fmla="*/ 20 w 62"/>
                <a:gd name="T5" fmla="*/ 61 h 61"/>
                <a:gd name="T6" fmla="*/ 0 w 62"/>
                <a:gd name="T7" fmla="*/ 42 h 61"/>
                <a:gd name="T8" fmla="*/ 0 w 62"/>
                <a:gd name="T9" fmla="*/ 20 h 61"/>
                <a:gd name="T10" fmla="*/ 20 w 62"/>
                <a:gd name="T11" fmla="*/ 0 h 61"/>
                <a:gd name="T12" fmla="*/ 42 w 62"/>
                <a:gd name="T13" fmla="*/ 0 h 61"/>
                <a:gd name="T14" fmla="*/ 62 w 62"/>
                <a:gd name="T15" fmla="*/ 20 h 61"/>
                <a:gd name="T16" fmla="*/ 62 w 62"/>
                <a:gd name="T17" fmla="*/ 4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1">
                  <a:moveTo>
                    <a:pt x="62" y="42"/>
                  </a:moveTo>
                  <a:cubicBezTo>
                    <a:pt x="62" y="52"/>
                    <a:pt x="53" y="61"/>
                    <a:pt x="42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9" y="61"/>
                    <a:pt x="0" y="5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0"/>
                    <a:pt x="62" y="9"/>
                    <a:pt x="62" y="20"/>
                  </a:cubicBezTo>
                  <a:lnTo>
                    <a:pt x="62" y="42"/>
                  </a:lnTo>
                  <a:close/>
                </a:path>
              </a:pathLst>
            </a:custGeom>
            <a:noFill/>
            <a:ln w="7938" cap="flat">
              <a:solidFill>
                <a:srgbClr val="18181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5248240" y="2526838"/>
              <a:ext cx="1697377" cy="2969945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5266790" y="2543533"/>
              <a:ext cx="1660276" cy="2934699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Freeform 21"/>
            <p:cNvSpPr/>
            <p:nvPr/>
          </p:nvSpPr>
          <p:spPr bwMode="auto">
            <a:xfrm>
              <a:off x="5947596" y="2259710"/>
              <a:ext cx="356171" cy="77912"/>
            </a:xfrm>
            <a:custGeom>
              <a:avLst/>
              <a:gdLst>
                <a:gd name="T0" fmla="*/ 17 w 153"/>
                <a:gd name="T1" fmla="*/ 34 h 34"/>
                <a:gd name="T2" fmla="*/ 0 w 153"/>
                <a:gd name="T3" fmla="*/ 17 h 34"/>
                <a:gd name="T4" fmla="*/ 17 w 153"/>
                <a:gd name="T5" fmla="*/ 0 h 34"/>
                <a:gd name="T6" fmla="*/ 136 w 153"/>
                <a:gd name="T7" fmla="*/ 0 h 34"/>
                <a:gd name="T8" fmla="*/ 153 w 153"/>
                <a:gd name="T9" fmla="*/ 17 h 34"/>
                <a:gd name="T10" fmla="*/ 136 w 153"/>
                <a:gd name="T11" fmla="*/ 34 h 34"/>
                <a:gd name="T12" fmla="*/ 17 w 153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34">
                  <a:moveTo>
                    <a:pt x="17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3" y="7"/>
                    <a:pt x="153" y="17"/>
                  </a:cubicBezTo>
                  <a:cubicBezTo>
                    <a:pt x="153" y="26"/>
                    <a:pt x="145" y="34"/>
                    <a:pt x="136" y="34"/>
                  </a:cubicBezTo>
                  <a:lnTo>
                    <a:pt x="17" y="34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22"/>
            <p:cNvSpPr/>
            <p:nvPr/>
          </p:nvSpPr>
          <p:spPr bwMode="auto">
            <a:xfrm>
              <a:off x="5968002" y="2280115"/>
              <a:ext cx="311649" cy="35247"/>
            </a:xfrm>
            <a:custGeom>
              <a:avLst/>
              <a:gdLst>
                <a:gd name="T0" fmla="*/ 134 w 134"/>
                <a:gd name="T1" fmla="*/ 8 h 15"/>
                <a:gd name="T2" fmla="*/ 127 w 134"/>
                <a:gd name="T3" fmla="*/ 15 h 15"/>
                <a:gd name="T4" fmla="*/ 8 w 134"/>
                <a:gd name="T5" fmla="*/ 15 h 15"/>
                <a:gd name="T6" fmla="*/ 0 w 134"/>
                <a:gd name="T7" fmla="*/ 8 h 15"/>
                <a:gd name="T8" fmla="*/ 0 w 134"/>
                <a:gd name="T9" fmla="*/ 8 h 15"/>
                <a:gd name="T10" fmla="*/ 8 w 134"/>
                <a:gd name="T11" fmla="*/ 0 h 15"/>
                <a:gd name="T12" fmla="*/ 127 w 134"/>
                <a:gd name="T13" fmla="*/ 0 h 15"/>
                <a:gd name="T14" fmla="*/ 134 w 134"/>
                <a:gd name="T1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5">
                  <a:moveTo>
                    <a:pt x="134" y="8"/>
                  </a:moveTo>
                  <a:cubicBezTo>
                    <a:pt x="134" y="12"/>
                    <a:pt x="131" y="15"/>
                    <a:pt x="12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4" y="15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4" y="3"/>
                    <a:pt x="134" y="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Oval 23"/>
            <p:cNvSpPr>
              <a:spLocks noChangeArrowheads="1"/>
            </p:cNvSpPr>
            <p:nvPr/>
          </p:nvSpPr>
          <p:spPr bwMode="auto">
            <a:xfrm>
              <a:off x="5830728" y="2270840"/>
              <a:ext cx="55652" cy="5565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40" name="Oval 136"/>
          <p:cNvSpPr>
            <a:spLocks noChangeAspect="1"/>
          </p:cNvSpPr>
          <p:nvPr/>
        </p:nvSpPr>
        <p:spPr>
          <a:xfrm>
            <a:off x="1440456" y="4562844"/>
            <a:ext cx="548640" cy="548640"/>
          </a:xfrm>
          <a:prstGeom prst="ellipse">
            <a:avLst/>
          </a:prstGeom>
          <a:solidFill>
            <a:srgbClr val="9C726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  <a:cs typeface="+mn-ea"/>
                <a:sym typeface="+mn-lt"/>
              </a:rPr>
              <a:t></a:t>
            </a: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TextBox 137"/>
          <p:cNvSpPr txBox="1"/>
          <p:nvPr/>
        </p:nvSpPr>
        <p:spPr>
          <a:xfrm>
            <a:off x="2113692" y="4537429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cs typeface="+mn-ea"/>
                <a:sym typeface="+mn-lt"/>
              </a:rPr>
              <a:t>1.908 K</a:t>
            </a:r>
          </a:p>
        </p:txBody>
      </p:sp>
      <p:sp>
        <p:nvSpPr>
          <p:cNvPr id="42" name="Oval 138"/>
          <p:cNvSpPr>
            <a:spLocks noChangeAspect="1"/>
          </p:cNvSpPr>
          <p:nvPr/>
        </p:nvSpPr>
        <p:spPr>
          <a:xfrm>
            <a:off x="1440456" y="5399814"/>
            <a:ext cx="548640" cy="548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  <a:cs typeface="+mn-ea"/>
                <a:sym typeface="+mn-lt"/>
              </a:rPr>
              <a:t></a:t>
            </a: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TextBox 139"/>
          <p:cNvSpPr txBox="1"/>
          <p:nvPr/>
        </p:nvSpPr>
        <p:spPr>
          <a:xfrm>
            <a:off x="2113692" y="5374399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cs typeface="+mn-ea"/>
                <a:sym typeface="+mn-lt"/>
              </a:rPr>
              <a:t>2.074 K</a:t>
            </a:r>
          </a:p>
        </p:txBody>
      </p:sp>
      <p:sp>
        <p:nvSpPr>
          <p:cNvPr id="44" name="Rectangle 140"/>
          <p:cNvSpPr/>
          <p:nvPr/>
        </p:nvSpPr>
        <p:spPr>
          <a:xfrm>
            <a:off x="2215365" y="4919583"/>
            <a:ext cx="6171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cs typeface="+mn-ea"/>
                <a:sym typeface="+mn-lt"/>
              </a:rPr>
              <a:t>Male User</a:t>
            </a:r>
          </a:p>
        </p:txBody>
      </p:sp>
      <p:sp>
        <p:nvSpPr>
          <p:cNvPr id="45" name="Rectangle 141"/>
          <p:cNvSpPr/>
          <p:nvPr/>
        </p:nvSpPr>
        <p:spPr>
          <a:xfrm>
            <a:off x="2215365" y="5745933"/>
            <a:ext cx="75341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cs typeface="+mn-ea"/>
                <a:sym typeface="+mn-lt"/>
              </a:rPr>
              <a:t>Female User</a:t>
            </a:r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5266790" y="3970549"/>
            <a:ext cx="1660276" cy="733335"/>
          </a:xfrm>
          <a:prstGeom prst="rect">
            <a:avLst/>
          </a:prstGeom>
          <a:solidFill>
            <a:srgbClr val="9C7263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+mn-ea"/>
                <a:sym typeface="+mn-lt"/>
              </a:rPr>
              <a:t>Feature 03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266790" y="4703884"/>
            <a:ext cx="1660276" cy="731485"/>
          </a:xfrm>
          <a:prstGeom prst="rect">
            <a:avLst/>
          </a:prstGeom>
          <a:solidFill>
            <a:srgbClr val="FDECA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+mn-ea"/>
                <a:sym typeface="+mn-lt"/>
              </a:rPr>
              <a:t>Feature 04</a:t>
            </a:r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5266790" y="3228694"/>
            <a:ext cx="1660276" cy="741854"/>
          </a:xfrm>
          <a:prstGeom prst="rect">
            <a:avLst/>
          </a:prstGeom>
          <a:solidFill>
            <a:srgbClr val="FDECA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+mn-ea"/>
                <a:sym typeface="+mn-lt"/>
              </a:rPr>
              <a:t>Feature 02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5266790" y="2495104"/>
            <a:ext cx="1660276" cy="733335"/>
          </a:xfrm>
          <a:prstGeom prst="rect">
            <a:avLst/>
          </a:prstGeom>
          <a:solidFill>
            <a:srgbClr val="9C7263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+mn-ea"/>
                <a:sym typeface="+mn-lt"/>
              </a:rPr>
              <a:t>Feature 01</a:t>
            </a: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7090396" y="2495104"/>
            <a:ext cx="94524" cy="2940264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Subtitle 2"/>
          <p:cNvSpPr txBox="1"/>
          <p:nvPr/>
        </p:nvSpPr>
        <p:spPr>
          <a:xfrm>
            <a:off x="1335590" y="2336654"/>
            <a:ext cx="3889788" cy="931820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266416" y="1198756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0" grpId="0" animBg="1"/>
      <p:bldP spid="41" grpId="0"/>
      <p:bldP spid="42" grpId="0" animBg="1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231368" y="2968237"/>
            <a:ext cx="4517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kumimoji="1"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kumimoji="1"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kumimoji="1"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8139" y="3814407"/>
            <a:ext cx="348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请在此处添加章节标题，请在此处添加章节标题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ck Arc 83"/>
          <p:cNvSpPr/>
          <p:nvPr/>
        </p:nvSpPr>
        <p:spPr>
          <a:xfrm>
            <a:off x="5624708" y="2050197"/>
            <a:ext cx="3290713" cy="3290714"/>
          </a:xfrm>
          <a:prstGeom prst="blockArc">
            <a:avLst>
              <a:gd name="adj1" fmla="val 10799501"/>
              <a:gd name="adj2" fmla="val 2383"/>
              <a:gd name="adj3" fmla="val 28902"/>
            </a:avLst>
          </a:prstGeom>
          <a:solidFill>
            <a:srgbClr val="FDE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Block Arc 84"/>
          <p:cNvSpPr/>
          <p:nvPr/>
        </p:nvSpPr>
        <p:spPr>
          <a:xfrm>
            <a:off x="3276579" y="2050197"/>
            <a:ext cx="3290713" cy="3290714"/>
          </a:xfrm>
          <a:prstGeom prst="blockArc">
            <a:avLst>
              <a:gd name="adj1" fmla="val 10799501"/>
              <a:gd name="adj2" fmla="val 2383"/>
              <a:gd name="adj3" fmla="val 28902"/>
            </a:avLst>
          </a:pr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Block Arc 85"/>
          <p:cNvSpPr/>
          <p:nvPr/>
        </p:nvSpPr>
        <p:spPr>
          <a:xfrm flipV="1">
            <a:off x="3276579" y="2050195"/>
            <a:ext cx="3290713" cy="3290714"/>
          </a:xfrm>
          <a:prstGeom prst="blockArc">
            <a:avLst>
              <a:gd name="adj1" fmla="val 10799501"/>
              <a:gd name="adj2" fmla="val 2383"/>
              <a:gd name="adj3" fmla="val 28902"/>
            </a:avLst>
          </a:prstGeom>
          <a:solidFill>
            <a:srgbClr val="FDE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Block Arc 86"/>
          <p:cNvSpPr/>
          <p:nvPr/>
        </p:nvSpPr>
        <p:spPr>
          <a:xfrm flipV="1">
            <a:off x="5624708" y="2050195"/>
            <a:ext cx="3290713" cy="3290714"/>
          </a:xfrm>
          <a:prstGeom prst="blockArc">
            <a:avLst>
              <a:gd name="adj1" fmla="val 10799501"/>
              <a:gd name="adj2" fmla="val 2383"/>
              <a:gd name="adj3" fmla="val 28902"/>
            </a:avLst>
          </a:pr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TextBox 87"/>
          <p:cNvSpPr txBox="1"/>
          <p:nvPr/>
        </p:nvSpPr>
        <p:spPr>
          <a:xfrm>
            <a:off x="3449088" y="3162744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7" name="TextBox 88"/>
          <p:cNvSpPr txBox="1"/>
          <p:nvPr/>
        </p:nvSpPr>
        <p:spPr>
          <a:xfrm>
            <a:off x="3449088" y="3720705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8" name="TextBox 89"/>
          <p:cNvSpPr txBox="1"/>
          <p:nvPr/>
        </p:nvSpPr>
        <p:spPr>
          <a:xfrm>
            <a:off x="8097487" y="3162744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9" name="TextBox 90"/>
          <p:cNvSpPr txBox="1"/>
          <p:nvPr/>
        </p:nvSpPr>
        <p:spPr>
          <a:xfrm>
            <a:off x="8097487" y="3720705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4119402" y="2370605"/>
            <a:ext cx="1605068" cy="4349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Jelly chocolate cake carrot cake dragée candy canes.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4119402" y="4597938"/>
            <a:ext cx="1605068" cy="4349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Jelly chocolate cake carrot cake dragée candy canes.</a:t>
            </a:r>
          </a:p>
        </p:txBody>
      </p:sp>
      <p:sp>
        <p:nvSpPr>
          <p:cNvPr id="12" name="Text Placeholder 5"/>
          <p:cNvSpPr txBox="1"/>
          <p:nvPr/>
        </p:nvSpPr>
        <p:spPr>
          <a:xfrm>
            <a:off x="6505244" y="2370605"/>
            <a:ext cx="1605068" cy="4349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Jelly chocolate cake carrot cake dragée candy canes.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6505244" y="4597938"/>
            <a:ext cx="1605068" cy="4349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Jelly chocolate cake carrot cake dragée candy canes.</a:t>
            </a:r>
          </a:p>
        </p:txBody>
      </p:sp>
      <p:sp>
        <p:nvSpPr>
          <p:cNvPr id="14" name="Oval 97"/>
          <p:cNvSpPr>
            <a:spLocks noChangeAspect="1"/>
          </p:cNvSpPr>
          <p:nvPr/>
        </p:nvSpPr>
        <p:spPr>
          <a:xfrm>
            <a:off x="2724587" y="1792340"/>
            <a:ext cx="551992" cy="551992"/>
          </a:xfrm>
          <a:prstGeom prst="ellipse">
            <a:avLst/>
          </a:prstGeom>
          <a:solidFill>
            <a:srgbClr val="FDE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+mn-ea"/>
                <a:sym typeface="+mn-lt"/>
              </a:rPr>
              <a:t></a:t>
            </a:r>
          </a:p>
        </p:txBody>
      </p:sp>
      <p:sp>
        <p:nvSpPr>
          <p:cNvPr id="15" name="Oval 100"/>
          <p:cNvSpPr>
            <a:spLocks noChangeAspect="1"/>
          </p:cNvSpPr>
          <p:nvPr/>
        </p:nvSpPr>
        <p:spPr>
          <a:xfrm>
            <a:off x="2724587" y="4867731"/>
            <a:ext cx="551992" cy="551992"/>
          </a:xfrm>
          <a:prstGeom prst="ellipse">
            <a:avLst/>
          </a:pr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cs typeface="+mn-ea"/>
                <a:sym typeface="+mn-lt"/>
              </a:rPr>
              <a:t>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Oval 105"/>
          <p:cNvSpPr>
            <a:spLocks noChangeAspect="1"/>
          </p:cNvSpPr>
          <p:nvPr/>
        </p:nvSpPr>
        <p:spPr>
          <a:xfrm>
            <a:off x="8915421" y="1792340"/>
            <a:ext cx="551992" cy="551992"/>
          </a:xfrm>
          <a:prstGeom prst="ellipse">
            <a:avLst/>
          </a:prstGeom>
          <a:solidFill>
            <a:srgbClr val="9C7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AU" dirty="0">
                <a:solidFill>
                  <a:srgbClr val="FFFFFF"/>
                </a:solidFill>
                <a:cs typeface="+mn-ea"/>
                <a:sym typeface="+mn-lt"/>
              </a:rPr>
              <a:t></a:t>
            </a:r>
          </a:p>
        </p:txBody>
      </p:sp>
      <p:sp>
        <p:nvSpPr>
          <p:cNvPr id="17" name="Oval 108"/>
          <p:cNvSpPr>
            <a:spLocks noChangeAspect="1"/>
          </p:cNvSpPr>
          <p:nvPr/>
        </p:nvSpPr>
        <p:spPr>
          <a:xfrm>
            <a:off x="8915421" y="4867731"/>
            <a:ext cx="551992" cy="551992"/>
          </a:xfrm>
          <a:prstGeom prst="ellipse">
            <a:avLst/>
          </a:prstGeom>
          <a:solidFill>
            <a:srgbClr val="FDE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cs typeface="+mn-ea"/>
                <a:sym typeface="+mn-lt"/>
              </a:rPr>
              <a:t>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ubtitle 2"/>
          <p:cNvSpPr txBox="1"/>
          <p:nvPr/>
        </p:nvSpPr>
        <p:spPr>
          <a:xfrm>
            <a:off x="9696195" y="1781472"/>
            <a:ext cx="2557434" cy="1125719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" name="Subtitle 2"/>
          <p:cNvSpPr txBox="1"/>
          <p:nvPr/>
        </p:nvSpPr>
        <p:spPr>
          <a:xfrm>
            <a:off x="9687674" y="4867731"/>
            <a:ext cx="2557434" cy="1125719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Subtitle 2"/>
          <p:cNvSpPr txBox="1"/>
          <p:nvPr/>
        </p:nvSpPr>
        <p:spPr>
          <a:xfrm>
            <a:off x="-85964" y="1807745"/>
            <a:ext cx="2557434" cy="1125719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根据你所需的内容输入你想要的文本</a:t>
            </a:r>
          </a:p>
          <a:p>
            <a:pPr algn="r"/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1" name="Subtitle 2"/>
          <p:cNvSpPr txBox="1"/>
          <p:nvPr/>
        </p:nvSpPr>
        <p:spPr>
          <a:xfrm>
            <a:off x="-61629" y="4778049"/>
            <a:ext cx="2557434" cy="899503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输入你的文本</a:t>
            </a:r>
          </a:p>
          <a:p>
            <a:pPr algn="r"/>
            <a:r>
              <a:rPr lang="zh-CN" altLang="en-US" sz="1050" kern="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82899" y="494261"/>
            <a:ext cx="4028135" cy="980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90" b="1" dirty="0">
                <a:solidFill>
                  <a:schemeClr val="bg1"/>
                </a:solidFill>
                <a:cs typeface="+mn-ea"/>
                <a:sym typeface="+mn-lt"/>
              </a:rPr>
              <a:t>MORE THAN TEMPLATE</a:t>
            </a:r>
          </a:p>
          <a:p>
            <a:pPr>
              <a:lnSpc>
                <a:spcPct val="110000"/>
              </a:lnSpc>
            </a:pPr>
            <a:r>
              <a:rPr kumimoji="1" lang="zh-CN" altLang="en-US" sz="2755" b="1" dirty="0">
                <a:solidFill>
                  <a:schemeClr val="bg1"/>
                </a:solidFill>
                <a:cs typeface="+mn-ea"/>
                <a:sym typeface="+mn-lt"/>
              </a:rPr>
              <a:t>点击此处添加副标题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2hnhp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3114</Words>
  <Application>Microsoft Office PowerPoint</Application>
  <PresentationFormat>宽屏</PresentationFormat>
  <Paragraphs>317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张鹏</cp:lastModifiedBy>
  <cp:revision>21</cp:revision>
  <dcterms:created xsi:type="dcterms:W3CDTF">2017-06-18T14:01:00Z</dcterms:created>
  <dcterms:modified xsi:type="dcterms:W3CDTF">2021-05-25T12:08:51Z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