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sldIdLst>
    <p:sldId id="256" r:id="rId3"/>
    <p:sldId id="257" r:id="rId4"/>
    <p:sldId id="258" r:id="rId5"/>
    <p:sldId id="264" r:id="rId6"/>
    <p:sldId id="270" r:id="rId7"/>
    <p:sldId id="272" r:id="rId8"/>
    <p:sldId id="259" r:id="rId9"/>
    <p:sldId id="265" r:id="rId10"/>
    <p:sldId id="263" r:id="rId11"/>
    <p:sldId id="266" r:id="rId12"/>
    <p:sldId id="261" r:id="rId13"/>
    <p:sldId id="267" r:id="rId14"/>
    <p:sldId id="260" r:id="rId15"/>
    <p:sldId id="269" r:id="rId16"/>
    <p:sldId id="262" r:id="rId17"/>
    <p:sldId id="276" r:id="rId18"/>
    <p:sldId id="277" r:id="rId19"/>
  </p:sldIdLst>
  <p:sldSz cx="9144000" cy="5143500" type="screen16x9"/>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612"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5CE5DE-7342-41F7-87B1-EF8C875CD528}" type="datetimeFigureOut">
              <a:rPr lang="zh-CN" altLang="en-US" smtClean="0"/>
              <a:t>2018/6/6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D9E84F-CDFB-4D59-BBF8-F03EAAC11395}" type="slidenum">
              <a:rPr lang="zh-CN" altLang="en-US" smtClean="0"/>
              <a:t>‹#›</a:t>
            </a:fld>
            <a:endParaRPr lang="zh-CN" altLang="en-US"/>
          </a:p>
        </p:txBody>
      </p:sp>
    </p:spTree>
    <p:extLst>
      <p:ext uri="{BB962C8B-B14F-4D97-AF65-F5344CB8AC3E}">
        <p14:creationId xmlns:p14="http://schemas.microsoft.com/office/powerpoint/2010/main" val="2020245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D9E84F-CDFB-4D59-BBF8-F03EAAC11395}" type="slidenum">
              <a:rPr lang="zh-CN" altLang="en-US" smtClean="0"/>
              <a:t>1</a:t>
            </a:fld>
            <a:endParaRPr lang="zh-CN" altLang="en-US"/>
          </a:p>
        </p:txBody>
      </p:sp>
    </p:spTree>
    <p:extLst>
      <p:ext uri="{BB962C8B-B14F-4D97-AF65-F5344CB8AC3E}">
        <p14:creationId xmlns:p14="http://schemas.microsoft.com/office/powerpoint/2010/main" val="12539952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D9E84F-CDFB-4D59-BBF8-F03EAAC11395}" type="slidenum">
              <a:rPr lang="zh-CN" altLang="en-US" smtClean="0"/>
              <a:t>10</a:t>
            </a:fld>
            <a:endParaRPr lang="zh-CN" altLang="en-US"/>
          </a:p>
        </p:txBody>
      </p:sp>
    </p:spTree>
    <p:extLst>
      <p:ext uri="{BB962C8B-B14F-4D97-AF65-F5344CB8AC3E}">
        <p14:creationId xmlns:p14="http://schemas.microsoft.com/office/powerpoint/2010/main" val="10647956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D9E84F-CDFB-4D59-BBF8-F03EAAC11395}" type="slidenum">
              <a:rPr lang="zh-CN" altLang="en-US" smtClean="0"/>
              <a:t>11</a:t>
            </a:fld>
            <a:endParaRPr lang="zh-CN" altLang="en-US"/>
          </a:p>
        </p:txBody>
      </p:sp>
    </p:spTree>
    <p:extLst>
      <p:ext uri="{BB962C8B-B14F-4D97-AF65-F5344CB8AC3E}">
        <p14:creationId xmlns:p14="http://schemas.microsoft.com/office/powerpoint/2010/main" val="1208091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D9E84F-CDFB-4D59-BBF8-F03EAAC11395}" type="slidenum">
              <a:rPr lang="zh-CN" altLang="en-US" smtClean="0"/>
              <a:t>12</a:t>
            </a:fld>
            <a:endParaRPr lang="zh-CN" altLang="en-US"/>
          </a:p>
        </p:txBody>
      </p:sp>
    </p:spTree>
    <p:extLst>
      <p:ext uri="{BB962C8B-B14F-4D97-AF65-F5344CB8AC3E}">
        <p14:creationId xmlns:p14="http://schemas.microsoft.com/office/powerpoint/2010/main" val="14382394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D9E84F-CDFB-4D59-BBF8-F03EAAC11395}" type="slidenum">
              <a:rPr lang="zh-CN" altLang="en-US" smtClean="0"/>
              <a:t>13</a:t>
            </a:fld>
            <a:endParaRPr lang="zh-CN" altLang="en-US"/>
          </a:p>
        </p:txBody>
      </p:sp>
    </p:spTree>
    <p:extLst>
      <p:ext uri="{BB962C8B-B14F-4D97-AF65-F5344CB8AC3E}">
        <p14:creationId xmlns:p14="http://schemas.microsoft.com/office/powerpoint/2010/main" val="12193749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D9E84F-CDFB-4D59-BBF8-F03EAAC11395}" type="slidenum">
              <a:rPr lang="zh-CN" altLang="en-US" smtClean="0"/>
              <a:t>14</a:t>
            </a:fld>
            <a:endParaRPr lang="zh-CN" altLang="en-US"/>
          </a:p>
        </p:txBody>
      </p:sp>
    </p:spTree>
    <p:extLst>
      <p:ext uri="{BB962C8B-B14F-4D97-AF65-F5344CB8AC3E}">
        <p14:creationId xmlns:p14="http://schemas.microsoft.com/office/powerpoint/2010/main" val="94321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D9E84F-CDFB-4D59-BBF8-F03EAAC11395}" type="slidenum">
              <a:rPr lang="zh-CN" altLang="en-US" smtClean="0"/>
              <a:t>15</a:t>
            </a:fld>
            <a:endParaRPr lang="zh-CN" altLang="en-US"/>
          </a:p>
        </p:txBody>
      </p:sp>
    </p:spTree>
    <p:extLst>
      <p:ext uri="{BB962C8B-B14F-4D97-AF65-F5344CB8AC3E}">
        <p14:creationId xmlns:p14="http://schemas.microsoft.com/office/powerpoint/2010/main" val="21672457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D9E84F-CDFB-4D59-BBF8-F03EAAC11395}" type="slidenum">
              <a:rPr lang="zh-CN" altLang="en-US" smtClean="0"/>
              <a:t>16</a:t>
            </a:fld>
            <a:endParaRPr lang="zh-CN" altLang="en-US"/>
          </a:p>
        </p:txBody>
      </p:sp>
    </p:spTree>
    <p:extLst>
      <p:ext uri="{BB962C8B-B14F-4D97-AF65-F5344CB8AC3E}">
        <p14:creationId xmlns:p14="http://schemas.microsoft.com/office/powerpoint/2010/main" val="14229110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17</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140341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D9E84F-CDFB-4D59-BBF8-F03EAAC11395}" type="slidenum">
              <a:rPr lang="zh-CN" altLang="en-US" smtClean="0"/>
              <a:t>2</a:t>
            </a:fld>
            <a:endParaRPr lang="zh-CN" altLang="en-US"/>
          </a:p>
        </p:txBody>
      </p:sp>
    </p:spTree>
    <p:extLst>
      <p:ext uri="{BB962C8B-B14F-4D97-AF65-F5344CB8AC3E}">
        <p14:creationId xmlns:p14="http://schemas.microsoft.com/office/powerpoint/2010/main" val="4036949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D9E84F-CDFB-4D59-BBF8-F03EAAC11395}" type="slidenum">
              <a:rPr lang="zh-CN" altLang="en-US" smtClean="0"/>
              <a:t>3</a:t>
            </a:fld>
            <a:endParaRPr lang="zh-CN" altLang="en-US"/>
          </a:p>
        </p:txBody>
      </p:sp>
    </p:spTree>
    <p:extLst>
      <p:ext uri="{BB962C8B-B14F-4D97-AF65-F5344CB8AC3E}">
        <p14:creationId xmlns:p14="http://schemas.microsoft.com/office/powerpoint/2010/main" val="3188473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D9E84F-CDFB-4D59-BBF8-F03EAAC11395}" type="slidenum">
              <a:rPr lang="zh-CN" altLang="en-US" smtClean="0"/>
              <a:t>4</a:t>
            </a:fld>
            <a:endParaRPr lang="zh-CN" altLang="en-US"/>
          </a:p>
        </p:txBody>
      </p:sp>
    </p:spTree>
    <p:extLst>
      <p:ext uri="{BB962C8B-B14F-4D97-AF65-F5344CB8AC3E}">
        <p14:creationId xmlns:p14="http://schemas.microsoft.com/office/powerpoint/2010/main" val="1494409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D9E84F-CDFB-4D59-BBF8-F03EAAC11395}" type="slidenum">
              <a:rPr lang="zh-CN" altLang="en-US" smtClean="0"/>
              <a:t>5</a:t>
            </a:fld>
            <a:endParaRPr lang="zh-CN" altLang="en-US"/>
          </a:p>
        </p:txBody>
      </p:sp>
    </p:spTree>
    <p:extLst>
      <p:ext uri="{BB962C8B-B14F-4D97-AF65-F5344CB8AC3E}">
        <p14:creationId xmlns:p14="http://schemas.microsoft.com/office/powerpoint/2010/main" val="3102851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D9E84F-CDFB-4D59-BBF8-F03EAAC11395}" type="slidenum">
              <a:rPr lang="zh-CN" altLang="en-US" smtClean="0"/>
              <a:t>6</a:t>
            </a:fld>
            <a:endParaRPr lang="zh-CN" altLang="en-US"/>
          </a:p>
        </p:txBody>
      </p:sp>
    </p:spTree>
    <p:extLst>
      <p:ext uri="{BB962C8B-B14F-4D97-AF65-F5344CB8AC3E}">
        <p14:creationId xmlns:p14="http://schemas.microsoft.com/office/powerpoint/2010/main" val="33705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D9E84F-CDFB-4D59-BBF8-F03EAAC11395}" type="slidenum">
              <a:rPr lang="zh-CN" altLang="en-US" smtClean="0"/>
              <a:t>7</a:t>
            </a:fld>
            <a:endParaRPr lang="zh-CN" altLang="en-US"/>
          </a:p>
        </p:txBody>
      </p:sp>
    </p:spTree>
    <p:extLst>
      <p:ext uri="{BB962C8B-B14F-4D97-AF65-F5344CB8AC3E}">
        <p14:creationId xmlns:p14="http://schemas.microsoft.com/office/powerpoint/2010/main" val="295469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D9E84F-CDFB-4D59-BBF8-F03EAAC11395}" type="slidenum">
              <a:rPr lang="zh-CN" altLang="en-US" smtClean="0"/>
              <a:t>8</a:t>
            </a:fld>
            <a:endParaRPr lang="zh-CN" altLang="en-US"/>
          </a:p>
        </p:txBody>
      </p:sp>
    </p:spTree>
    <p:extLst>
      <p:ext uri="{BB962C8B-B14F-4D97-AF65-F5344CB8AC3E}">
        <p14:creationId xmlns:p14="http://schemas.microsoft.com/office/powerpoint/2010/main" val="3907049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D9E84F-CDFB-4D59-BBF8-F03EAAC11395}" type="slidenum">
              <a:rPr lang="zh-CN" altLang="en-US" smtClean="0"/>
              <a:t>9</a:t>
            </a:fld>
            <a:endParaRPr lang="zh-CN" altLang="en-US"/>
          </a:p>
        </p:txBody>
      </p:sp>
    </p:spTree>
    <p:extLst>
      <p:ext uri="{BB962C8B-B14F-4D97-AF65-F5344CB8AC3E}">
        <p14:creationId xmlns:p14="http://schemas.microsoft.com/office/powerpoint/2010/main" val="2462512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DA4F503-60F6-4CC2-9E70-F15F62FD0C45}" type="datetimeFigureOut">
              <a:rPr lang="zh-CN" altLang="en-US" smtClean="0"/>
              <a:t>2018/6/6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E0E917-2B26-4C24-BADC-626B1D94F108}" type="slidenum">
              <a:rPr lang="zh-CN" altLang="en-US" smtClean="0"/>
              <a:t>‹#›</a:t>
            </a:fld>
            <a:endParaRPr lang="zh-CN" altLang="en-US"/>
          </a:p>
        </p:txBody>
      </p:sp>
    </p:spTree>
    <p:extLst>
      <p:ext uri="{BB962C8B-B14F-4D97-AF65-F5344CB8AC3E}">
        <p14:creationId xmlns:p14="http://schemas.microsoft.com/office/powerpoint/2010/main" val="2159591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DA4F503-60F6-4CC2-9E70-F15F62FD0C45}" type="datetimeFigureOut">
              <a:rPr lang="zh-CN" altLang="en-US" smtClean="0"/>
              <a:t>2018/6/6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E0E917-2B26-4C24-BADC-626B1D94F108}" type="slidenum">
              <a:rPr lang="zh-CN" altLang="en-US" smtClean="0"/>
              <a:t>‹#›</a:t>
            </a:fld>
            <a:endParaRPr lang="zh-CN" altLang="en-US"/>
          </a:p>
        </p:txBody>
      </p:sp>
    </p:spTree>
    <p:extLst>
      <p:ext uri="{BB962C8B-B14F-4D97-AF65-F5344CB8AC3E}">
        <p14:creationId xmlns:p14="http://schemas.microsoft.com/office/powerpoint/2010/main" val="1481813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DA4F503-60F6-4CC2-9E70-F15F62FD0C45}" type="datetimeFigureOut">
              <a:rPr lang="zh-CN" altLang="en-US" smtClean="0"/>
              <a:t>2018/6/6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E0E917-2B26-4C24-BADC-626B1D94F108}" type="slidenum">
              <a:rPr lang="zh-CN" altLang="en-US" smtClean="0"/>
              <a:t>‹#›</a:t>
            </a:fld>
            <a:endParaRPr lang="zh-CN" altLang="en-US"/>
          </a:p>
        </p:txBody>
      </p:sp>
    </p:spTree>
    <p:extLst>
      <p:ext uri="{BB962C8B-B14F-4D97-AF65-F5344CB8AC3E}">
        <p14:creationId xmlns:p14="http://schemas.microsoft.com/office/powerpoint/2010/main" val="3910446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105656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08809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072292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010315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353523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676983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629881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38045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DA4F503-60F6-4CC2-9E70-F15F62FD0C45}" type="datetimeFigureOut">
              <a:rPr lang="zh-CN" altLang="en-US" smtClean="0"/>
              <a:t>2018/6/6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E0E917-2B26-4C24-BADC-626B1D94F108}" type="slidenum">
              <a:rPr lang="zh-CN" altLang="en-US" smtClean="0"/>
              <a:t>‹#›</a:t>
            </a:fld>
            <a:endParaRPr lang="zh-CN" altLang="en-US"/>
          </a:p>
        </p:txBody>
      </p:sp>
    </p:spTree>
    <p:extLst>
      <p:ext uri="{BB962C8B-B14F-4D97-AF65-F5344CB8AC3E}">
        <p14:creationId xmlns:p14="http://schemas.microsoft.com/office/powerpoint/2010/main" val="9216757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363759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308161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63441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DA4F503-60F6-4CC2-9E70-F15F62FD0C45}" type="datetimeFigureOut">
              <a:rPr lang="zh-CN" altLang="en-US" smtClean="0"/>
              <a:t>2018/6/6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E0E917-2B26-4C24-BADC-626B1D94F108}" type="slidenum">
              <a:rPr lang="zh-CN" altLang="en-US" smtClean="0"/>
              <a:t>‹#›</a:t>
            </a:fld>
            <a:endParaRPr lang="zh-CN" altLang="en-US"/>
          </a:p>
        </p:txBody>
      </p:sp>
    </p:spTree>
    <p:extLst>
      <p:ext uri="{BB962C8B-B14F-4D97-AF65-F5344CB8AC3E}">
        <p14:creationId xmlns:p14="http://schemas.microsoft.com/office/powerpoint/2010/main" val="86966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DA4F503-60F6-4CC2-9E70-F15F62FD0C45}" type="datetimeFigureOut">
              <a:rPr lang="zh-CN" altLang="en-US" smtClean="0"/>
              <a:t>2018/6/6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1E0E917-2B26-4C24-BADC-626B1D94F108}" type="slidenum">
              <a:rPr lang="zh-CN" altLang="en-US" smtClean="0"/>
              <a:t>‹#›</a:t>
            </a:fld>
            <a:endParaRPr lang="zh-CN" altLang="en-US"/>
          </a:p>
        </p:txBody>
      </p:sp>
    </p:spTree>
    <p:extLst>
      <p:ext uri="{BB962C8B-B14F-4D97-AF65-F5344CB8AC3E}">
        <p14:creationId xmlns:p14="http://schemas.microsoft.com/office/powerpoint/2010/main" val="2964362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DA4F503-60F6-4CC2-9E70-F15F62FD0C45}" type="datetimeFigureOut">
              <a:rPr lang="zh-CN" altLang="en-US" smtClean="0"/>
              <a:t>2018/6/6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1E0E917-2B26-4C24-BADC-626B1D94F108}" type="slidenum">
              <a:rPr lang="zh-CN" altLang="en-US" smtClean="0"/>
              <a:t>‹#›</a:t>
            </a:fld>
            <a:endParaRPr lang="zh-CN" altLang="en-US"/>
          </a:p>
        </p:txBody>
      </p:sp>
    </p:spTree>
    <p:extLst>
      <p:ext uri="{BB962C8B-B14F-4D97-AF65-F5344CB8AC3E}">
        <p14:creationId xmlns:p14="http://schemas.microsoft.com/office/powerpoint/2010/main" val="2297432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DA4F503-60F6-4CC2-9E70-F15F62FD0C45}" type="datetimeFigureOut">
              <a:rPr lang="zh-CN" altLang="en-US" smtClean="0"/>
              <a:t>2018/6/6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1E0E917-2B26-4C24-BADC-626B1D94F108}" type="slidenum">
              <a:rPr lang="zh-CN" altLang="en-US" smtClean="0"/>
              <a:t>‹#›</a:t>
            </a:fld>
            <a:endParaRPr lang="zh-CN" altLang="en-US"/>
          </a:p>
        </p:txBody>
      </p:sp>
    </p:spTree>
    <p:extLst>
      <p:ext uri="{BB962C8B-B14F-4D97-AF65-F5344CB8AC3E}">
        <p14:creationId xmlns:p14="http://schemas.microsoft.com/office/powerpoint/2010/main" val="3086416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DA4F503-60F6-4CC2-9E70-F15F62FD0C45}" type="datetimeFigureOut">
              <a:rPr lang="zh-CN" altLang="en-US" smtClean="0"/>
              <a:t>2018/6/6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1E0E917-2B26-4C24-BADC-626B1D94F108}" type="slidenum">
              <a:rPr lang="zh-CN" altLang="en-US" smtClean="0"/>
              <a:t>‹#›</a:t>
            </a:fld>
            <a:endParaRPr lang="zh-CN" altLang="en-US"/>
          </a:p>
        </p:txBody>
      </p:sp>
    </p:spTree>
    <p:extLst>
      <p:ext uri="{BB962C8B-B14F-4D97-AF65-F5344CB8AC3E}">
        <p14:creationId xmlns:p14="http://schemas.microsoft.com/office/powerpoint/2010/main" val="913904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DA4F503-60F6-4CC2-9E70-F15F62FD0C45}" type="datetimeFigureOut">
              <a:rPr lang="zh-CN" altLang="en-US" smtClean="0"/>
              <a:t>2018/6/6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1E0E917-2B26-4C24-BADC-626B1D94F108}" type="slidenum">
              <a:rPr lang="zh-CN" altLang="en-US" smtClean="0"/>
              <a:t>‹#›</a:t>
            </a:fld>
            <a:endParaRPr lang="zh-CN" altLang="en-US"/>
          </a:p>
        </p:txBody>
      </p:sp>
    </p:spTree>
    <p:extLst>
      <p:ext uri="{BB962C8B-B14F-4D97-AF65-F5344CB8AC3E}">
        <p14:creationId xmlns:p14="http://schemas.microsoft.com/office/powerpoint/2010/main" val="2647473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DA4F503-60F6-4CC2-9E70-F15F62FD0C45}" type="datetimeFigureOut">
              <a:rPr lang="zh-CN" altLang="en-US" smtClean="0"/>
              <a:t>2018/6/6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1E0E917-2B26-4C24-BADC-626B1D94F108}" type="slidenum">
              <a:rPr lang="zh-CN" altLang="en-US" smtClean="0"/>
              <a:t>‹#›</a:t>
            </a:fld>
            <a:endParaRPr lang="zh-CN" altLang="en-US"/>
          </a:p>
        </p:txBody>
      </p:sp>
    </p:spTree>
    <p:extLst>
      <p:ext uri="{BB962C8B-B14F-4D97-AF65-F5344CB8AC3E}">
        <p14:creationId xmlns:p14="http://schemas.microsoft.com/office/powerpoint/2010/main" val="1798645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DA4F503-60F6-4CC2-9E70-F15F62FD0C45}" type="datetimeFigureOut">
              <a:rPr lang="zh-CN" altLang="en-US" smtClean="0"/>
              <a:t>2018/6/6</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1E0E917-2B26-4C24-BADC-626B1D94F108}" type="slidenum">
              <a:rPr lang="zh-CN" altLang="en-US" smtClean="0"/>
              <a:t>‹#›</a:t>
            </a:fld>
            <a:endParaRPr lang="zh-CN" altLang="en-US"/>
          </a:p>
        </p:txBody>
      </p:sp>
    </p:spTree>
    <p:extLst>
      <p:ext uri="{BB962C8B-B14F-4D97-AF65-F5344CB8AC3E}">
        <p14:creationId xmlns:p14="http://schemas.microsoft.com/office/powerpoint/2010/main" val="6309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6E5758D-A3C3-4E88-8AC0-22500507BD7E}" type="datetimeFigureOut">
              <a:rPr lang="zh-CN" altLang="en-US" smtClean="0">
                <a:solidFill>
                  <a:prstClr val="black">
                    <a:tint val="75000"/>
                  </a:prstClr>
                </a:solidFill>
              </a:rPr>
              <a:pPr/>
              <a:t>2018/6/6</a:t>
            </a:fld>
            <a:endParaRPr lang="zh-CN" altLang="en-US">
              <a:solidFill>
                <a:prstClr val="black">
                  <a:tint val="75000"/>
                </a:prstClr>
              </a:solidFill>
            </a:endParaRP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561126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17.xml"/><Relationship Id="rId1" Type="http://schemas.openxmlformats.org/officeDocument/2006/relationships/slideLayout" Target="../slideLayouts/slideLayout18.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0538"/>
            <a:ext cx="3529520" cy="5164038"/>
          </a:xfrm>
          <a:prstGeom prst="rect">
            <a:avLst/>
          </a:prstGeom>
          <a:solidFill>
            <a:srgbClr val="D3C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3" name="矩形 2"/>
          <p:cNvSpPr/>
          <p:nvPr/>
        </p:nvSpPr>
        <p:spPr>
          <a:xfrm>
            <a:off x="3529520" y="0"/>
            <a:ext cx="5650992" cy="5143500"/>
          </a:xfrm>
          <a:prstGeom prst="rect">
            <a:avLst/>
          </a:prstGeom>
          <a:solidFill>
            <a:srgbClr val="2C3F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8000">
                <a:solidFill>
                  <a:schemeClr val="accent2">
                    <a:satMod val="140000"/>
                  </a:schemeClr>
                </a:solidFill>
                <a:prstDash val="solid"/>
                <a:miter lim="800000"/>
              </a:ln>
              <a:solidFill>
                <a:srgbClr val="D3CDB7"/>
              </a:solidFill>
              <a:effectLst>
                <a:outerShdw blurRad="25500" dist="23000" dir="7020000" algn="tl">
                  <a:srgbClr val="000000">
                    <a:alpha val="50000"/>
                  </a:srgbClr>
                </a:outerShdw>
              </a:effectLst>
            </a:endParaRPr>
          </a:p>
        </p:txBody>
      </p:sp>
      <p:pic>
        <p:nvPicPr>
          <p:cNvPr id="2" name="图片 1"/>
          <p:cNvPicPr>
            <a:picLocks noChangeAspect="1"/>
          </p:cNvPicPr>
          <p:nvPr/>
        </p:nvPicPr>
        <p:blipFill>
          <a:blip r:embed="rId3">
            <a:extLst>
              <a:ext uri="{BEBA8EAE-BF5A-486C-A8C5-ECC9F3942E4B}">
                <a14:imgProps xmlns:a14="http://schemas.microsoft.com/office/drawing/2010/main">
                  <a14:imgLayer>
                    <a14:imgEffect>
                      <a14:colorTemperature colorTemp="10375"/>
                    </a14:imgEffect>
                    <a14:imgEffect>
                      <a14:saturation sat="58000"/>
                    </a14:imgEffect>
                  </a14:imgLayer>
                </a14:imgProps>
              </a:ext>
              <a:ext uri="{28A0092B-C50C-407E-A947-70E740481C1C}">
                <a14:useLocalDpi xmlns:a14="http://schemas.microsoft.com/office/drawing/2010/main" val="0"/>
              </a:ext>
            </a:extLst>
          </a:blip>
          <a:stretch>
            <a:fillRect/>
          </a:stretch>
        </p:blipFill>
        <p:spPr>
          <a:xfrm>
            <a:off x="2065274" y="524144"/>
            <a:ext cx="2794758" cy="3991822"/>
          </a:xfrm>
          <a:prstGeom prst="rect">
            <a:avLst/>
          </a:prstGeom>
        </p:spPr>
      </p:pic>
      <p:sp>
        <p:nvSpPr>
          <p:cNvPr id="17" name="TextBox 16"/>
          <p:cNvSpPr txBox="1"/>
          <p:nvPr/>
        </p:nvSpPr>
        <p:spPr>
          <a:xfrm>
            <a:off x="7577752" y="2931790"/>
            <a:ext cx="738664" cy="1800224"/>
          </a:xfrm>
          <a:prstGeom prst="rect">
            <a:avLst/>
          </a:prstGeom>
          <a:noFill/>
        </p:spPr>
        <p:txBody>
          <a:bodyPr vert="eaVert" wrap="square" rtlCol="0">
            <a:spAutoFit/>
          </a:bodyPr>
          <a:lstStyle/>
          <a:p>
            <a:r>
              <a:rPr lang="zh-CN" altLang="en-US" dirty="0">
                <a:solidFill>
                  <a:srgbClr val="D3CDB7"/>
                </a:solidFill>
              </a:rPr>
              <a:t>黄四娘家花满蹊，千朵万朵压枝低。</a:t>
            </a:r>
          </a:p>
        </p:txBody>
      </p:sp>
      <p:sp>
        <p:nvSpPr>
          <p:cNvPr id="16" name="TextBox 15"/>
          <p:cNvSpPr txBox="1"/>
          <p:nvPr/>
        </p:nvSpPr>
        <p:spPr>
          <a:xfrm>
            <a:off x="2159224" y="1588160"/>
            <a:ext cx="553998" cy="2135718"/>
          </a:xfrm>
          <a:prstGeom prst="rect">
            <a:avLst/>
          </a:prstGeom>
          <a:noFill/>
          <a:ln>
            <a:noFill/>
          </a:ln>
        </p:spPr>
        <p:txBody>
          <a:bodyPr vert="eaVert" wrap="square" rtlCol="0">
            <a:spAutoFit/>
          </a:bodyPr>
          <a:lstStyle/>
          <a:p>
            <a:r>
              <a:rPr lang="zh-CN" altLang="en-US" sz="2400" dirty="0">
                <a:solidFill>
                  <a:srgbClr val="2C3F46"/>
                </a:solidFill>
              </a:rPr>
              <a:t>独步寻花</a:t>
            </a:r>
          </a:p>
        </p:txBody>
      </p:sp>
      <p:sp>
        <p:nvSpPr>
          <p:cNvPr id="19" name="矩形 18"/>
          <p:cNvSpPr/>
          <p:nvPr/>
        </p:nvSpPr>
        <p:spPr>
          <a:xfrm>
            <a:off x="2217222" y="1563638"/>
            <a:ext cx="410562" cy="1408802"/>
          </a:xfrm>
          <a:prstGeom prst="rect">
            <a:avLst/>
          </a:prstGeom>
          <a:noFill/>
          <a:ln w="3175">
            <a:solidFill>
              <a:srgbClr val="2C3F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C3F46"/>
              </a:solidFill>
            </a:endParaRPr>
          </a:p>
        </p:txBody>
      </p:sp>
      <p:sp>
        <p:nvSpPr>
          <p:cNvPr id="21" name="矩形 20"/>
          <p:cNvSpPr/>
          <p:nvPr/>
        </p:nvSpPr>
        <p:spPr>
          <a:xfrm>
            <a:off x="1716433" y="1563638"/>
            <a:ext cx="410562" cy="432048"/>
          </a:xfrm>
          <a:prstGeom prst="rect">
            <a:avLst/>
          </a:prstGeom>
          <a:noFill/>
          <a:ln w="3175">
            <a:solidFill>
              <a:srgbClr val="2C3F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C3F46"/>
              </a:solidFill>
            </a:endParaRPr>
          </a:p>
        </p:txBody>
      </p:sp>
      <p:cxnSp>
        <p:nvCxnSpPr>
          <p:cNvPr id="8" name="line01" hidden="1"/>
          <p:cNvCxnSpPr/>
          <p:nvPr/>
        </p:nvCxnSpPr>
        <p:spPr>
          <a:xfrm>
            <a:off x="3493008" y="-20538"/>
            <a:ext cx="0" cy="5164038"/>
          </a:xfrm>
          <a:prstGeom prst="line">
            <a:avLst/>
          </a:prstGeom>
          <a:ln>
            <a:solidFill>
              <a:srgbClr val="FFFFFF"/>
            </a:solidFill>
            <a:prstDash val="solid"/>
          </a:ln>
        </p:spPr>
        <p:style>
          <a:lnRef idx="1">
            <a:schemeClr val="accent1"/>
          </a:lnRef>
          <a:fillRef idx="0">
            <a:schemeClr val="accent1"/>
          </a:fillRef>
          <a:effectRef idx="0">
            <a:schemeClr val="accent1"/>
          </a:effectRef>
          <a:fontRef idx="minor">
            <a:schemeClr val="tx1"/>
          </a:fontRef>
        </p:style>
      </p:cxnSp>
      <p:cxnSp>
        <p:nvCxnSpPr>
          <p:cNvPr id="9" name="line01" hidden="1"/>
          <p:cNvCxnSpPr/>
          <p:nvPr/>
        </p:nvCxnSpPr>
        <p:spPr>
          <a:xfrm>
            <a:off x="-756592" y="1952124"/>
            <a:ext cx="9144000" cy="0"/>
          </a:xfrm>
          <a:prstGeom prst="line">
            <a:avLst/>
          </a:prstGeom>
          <a:ln>
            <a:solidFill>
              <a:srgbClr val="FFFFFF"/>
            </a:solidFill>
            <a:prstDash val="soli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619672" y="1563638"/>
            <a:ext cx="553998" cy="432048"/>
          </a:xfrm>
          <a:prstGeom prst="rect">
            <a:avLst/>
          </a:prstGeom>
          <a:noFill/>
          <a:ln>
            <a:noFill/>
          </a:ln>
        </p:spPr>
        <p:txBody>
          <a:bodyPr vert="eaVert" wrap="square" rtlCol="0">
            <a:spAutoFit/>
          </a:bodyPr>
          <a:lstStyle/>
          <a:p>
            <a:r>
              <a:rPr lang="zh-CN" altLang="en-US" sz="2400" dirty="0">
                <a:solidFill>
                  <a:srgbClr val="2C3F46"/>
                </a:solidFill>
              </a:rPr>
              <a:t>始</a:t>
            </a:r>
          </a:p>
        </p:txBody>
      </p:sp>
    </p:spTree>
    <p:extLst>
      <p:ext uri="{BB962C8B-B14F-4D97-AF65-F5344CB8AC3E}">
        <p14:creationId xmlns:p14="http://schemas.microsoft.com/office/powerpoint/2010/main" val="18466373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a:off x="1963440" y="745876"/>
            <a:ext cx="228253" cy="1748732"/>
          </a:xfrm>
          <a:prstGeom prst="rect">
            <a:avLst/>
          </a:prstGeom>
          <a:solidFill>
            <a:srgbClr val="FFFFFF">
              <a:alpha val="0"/>
            </a:srgbClr>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2871676" y="277824"/>
            <a:ext cx="228253" cy="3620940"/>
          </a:xfrm>
          <a:prstGeom prst="rect">
            <a:avLst/>
          </a:prstGeom>
          <a:solidFill>
            <a:srgbClr val="FFFFFF">
              <a:alpha val="0"/>
            </a:srgbClr>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807780" y="601860"/>
            <a:ext cx="228253" cy="2324796"/>
          </a:xfrm>
          <a:prstGeom prst="rect">
            <a:avLst/>
          </a:prstGeom>
          <a:solidFill>
            <a:srgbClr val="FFFFFF">
              <a:alpha val="0"/>
            </a:srgbClr>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4671876" y="61800"/>
            <a:ext cx="228253" cy="4485036"/>
          </a:xfrm>
          <a:prstGeom prst="rect">
            <a:avLst/>
          </a:prstGeom>
          <a:solidFill>
            <a:srgbClr val="FFFFFF">
              <a:alpha val="0"/>
            </a:srgbClr>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5580112" y="745876"/>
            <a:ext cx="228253" cy="1748732"/>
          </a:xfrm>
          <a:prstGeom prst="rect">
            <a:avLst/>
          </a:prstGeom>
          <a:solidFill>
            <a:srgbClr val="FFFFFF">
              <a:alpha val="0"/>
            </a:srgbClr>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6516216" y="421840"/>
            <a:ext cx="228253" cy="3044876"/>
          </a:xfrm>
          <a:prstGeom prst="rect">
            <a:avLst/>
          </a:prstGeom>
          <a:solidFill>
            <a:srgbClr val="FFFFFF">
              <a:alpha val="0"/>
            </a:srgbClr>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0"/>
            <a:ext cx="9144000" cy="5143500"/>
          </a:xfrm>
          <a:prstGeom prst="rect">
            <a:avLst/>
          </a:prstGeom>
          <a:solidFill>
            <a:srgbClr val="D3CDB7"/>
          </a:solidFill>
          <a:ln>
            <a:solidFill>
              <a:srgbClr val="D3CD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l="45007" r="27497" b="50000"/>
          <a:stretch/>
        </p:blipFill>
        <p:spPr>
          <a:xfrm>
            <a:off x="1775284" y="-20538"/>
            <a:ext cx="692212" cy="1285875"/>
          </a:xfrm>
          <a:prstGeom prst="rect">
            <a:avLst/>
          </a:prstGeom>
        </p:spPr>
      </p:pic>
      <p:sp>
        <p:nvSpPr>
          <p:cNvPr id="4" name="矩形 3"/>
          <p:cNvSpPr/>
          <p:nvPr/>
        </p:nvSpPr>
        <p:spPr>
          <a:xfrm>
            <a:off x="1963440" y="1183059"/>
            <a:ext cx="228253" cy="874366"/>
          </a:xfrm>
          <a:prstGeom prst="rect">
            <a:avLst/>
          </a:prstGeom>
          <a:solidFill>
            <a:srgbClr val="2C3F46"/>
          </a:solidFill>
          <a:ln>
            <a:noFill/>
          </a:ln>
          <a:scene3d>
            <a:camera prst="perspectiveFront" fov="2700000">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l="45007" r="27497" b="50000"/>
          <a:stretch/>
        </p:blipFill>
        <p:spPr>
          <a:xfrm>
            <a:off x="3619624" y="-20538"/>
            <a:ext cx="692212" cy="1285875"/>
          </a:xfrm>
          <a:prstGeom prst="rect">
            <a:avLst/>
          </a:prstGeom>
        </p:spPr>
      </p:pic>
      <p:sp>
        <p:nvSpPr>
          <p:cNvPr id="6" name="矩形 5"/>
          <p:cNvSpPr/>
          <p:nvPr/>
        </p:nvSpPr>
        <p:spPr>
          <a:xfrm>
            <a:off x="3807780" y="1183059"/>
            <a:ext cx="228253" cy="1162398"/>
          </a:xfrm>
          <a:prstGeom prst="rect">
            <a:avLst/>
          </a:prstGeom>
          <a:solidFill>
            <a:srgbClr val="2C3F46"/>
          </a:solidFill>
          <a:ln>
            <a:noFill/>
          </a:ln>
          <a:scene3d>
            <a:camera prst="perspectiveFront" fov="2700000">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45007" r="27497" b="50000"/>
          <a:stretch/>
        </p:blipFill>
        <p:spPr>
          <a:xfrm>
            <a:off x="2683520" y="-20538"/>
            <a:ext cx="692212" cy="1285875"/>
          </a:xfrm>
          <a:prstGeom prst="rect">
            <a:avLst/>
          </a:prstGeom>
        </p:spPr>
      </p:pic>
      <p:sp>
        <p:nvSpPr>
          <p:cNvPr id="8" name="矩形 7"/>
          <p:cNvSpPr/>
          <p:nvPr/>
        </p:nvSpPr>
        <p:spPr>
          <a:xfrm>
            <a:off x="2871676" y="1183059"/>
            <a:ext cx="228253" cy="1810470"/>
          </a:xfrm>
          <a:prstGeom prst="rect">
            <a:avLst/>
          </a:prstGeom>
          <a:solidFill>
            <a:srgbClr val="2C3F46"/>
          </a:solidFill>
          <a:ln>
            <a:noFill/>
          </a:ln>
          <a:scene3d>
            <a:camera prst="perspectiveFront" fov="2700000">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line01" hidden="1"/>
          <p:cNvCxnSpPr/>
          <p:nvPr/>
        </p:nvCxnSpPr>
        <p:spPr>
          <a:xfrm>
            <a:off x="3493008" y="0"/>
            <a:ext cx="0" cy="5143500"/>
          </a:xfrm>
          <a:prstGeom prst="line">
            <a:avLst/>
          </a:prstGeom>
          <a:ln>
            <a:solidFill>
              <a:srgbClr val="FFFFFF"/>
            </a:solidFill>
            <a:prstDash val="solid"/>
          </a:ln>
        </p:spPr>
        <p:style>
          <a:lnRef idx="1">
            <a:schemeClr val="accent1"/>
          </a:lnRef>
          <a:fillRef idx="0">
            <a:schemeClr val="accent1"/>
          </a:fillRef>
          <a:effectRef idx="0">
            <a:schemeClr val="accent1"/>
          </a:effectRef>
          <a:fontRef idx="minor">
            <a:schemeClr val="tx1"/>
          </a:fontRef>
        </p:style>
      </p:cxnSp>
      <p:cxnSp>
        <p:nvCxnSpPr>
          <p:cNvPr id="10" name="line01" hidden="1"/>
          <p:cNvCxnSpPr/>
          <p:nvPr/>
        </p:nvCxnSpPr>
        <p:spPr>
          <a:xfrm>
            <a:off x="0" y="1964817"/>
            <a:ext cx="9144000" cy="0"/>
          </a:xfrm>
          <a:prstGeom prst="line">
            <a:avLst/>
          </a:prstGeom>
          <a:ln>
            <a:solidFill>
              <a:srgbClr val="FFFFFF"/>
            </a:solidFill>
            <a:prstDash val="solid"/>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rotWithShape="1">
          <a:blip r:embed="rId3">
            <a:extLst>
              <a:ext uri="{28A0092B-C50C-407E-A947-70E740481C1C}">
                <a14:useLocalDpi xmlns:a14="http://schemas.microsoft.com/office/drawing/2010/main" val="0"/>
              </a:ext>
            </a:extLst>
          </a:blip>
          <a:srcRect l="45007" r="27497" b="50000"/>
          <a:stretch/>
        </p:blipFill>
        <p:spPr>
          <a:xfrm>
            <a:off x="4483720" y="-20538"/>
            <a:ext cx="692212" cy="1285875"/>
          </a:xfrm>
          <a:prstGeom prst="rect">
            <a:avLst/>
          </a:prstGeom>
        </p:spPr>
      </p:pic>
      <p:sp>
        <p:nvSpPr>
          <p:cNvPr id="12" name="矩形 11"/>
          <p:cNvSpPr/>
          <p:nvPr/>
        </p:nvSpPr>
        <p:spPr>
          <a:xfrm>
            <a:off x="4671876" y="1183059"/>
            <a:ext cx="228253" cy="2242518"/>
          </a:xfrm>
          <a:prstGeom prst="rect">
            <a:avLst/>
          </a:prstGeom>
          <a:solidFill>
            <a:srgbClr val="2C3F46"/>
          </a:solidFill>
          <a:ln>
            <a:noFill/>
          </a:ln>
          <a:scene3d>
            <a:camera prst="perspectiveFront" fov="2700000">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rotWithShape="1">
          <a:blip r:embed="rId3">
            <a:extLst>
              <a:ext uri="{28A0092B-C50C-407E-A947-70E740481C1C}">
                <a14:useLocalDpi xmlns:a14="http://schemas.microsoft.com/office/drawing/2010/main" val="0"/>
              </a:ext>
            </a:extLst>
          </a:blip>
          <a:srcRect l="45007" r="27497" b="50000"/>
          <a:stretch/>
        </p:blipFill>
        <p:spPr>
          <a:xfrm>
            <a:off x="6328060" y="-20538"/>
            <a:ext cx="692212" cy="1285875"/>
          </a:xfrm>
          <a:prstGeom prst="rect">
            <a:avLst/>
          </a:prstGeom>
        </p:spPr>
      </p:pic>
      <p:sp>
        <p:nvSpPr>
          <p:cNvPr id="14" name="矩形 13"/>
          <p:cNvSpPr/>
          <p:nvPr/>
        </p:nvSpPr>
        <p:spPr>
          <a:xfrm>
            <a:off x="6516216" y="1183059"/>
            <a:ext cx="228253" cy="1522438"/>
          </a:xfrm>
          <a:prstGeom prst="rect">
            <a:avLst/>
          </a:prstGeom>
          <a:solidFill>
            <a:srgbClr val="2C3F46"/>
          </a:solidFill>
          <a:ln>
            <a:noFill/>
          </a:ln>
          <a:scene3d>
            <a:camera prst="perspectiveFront" fov="2700000">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rotWithShape="1">
          <a:blip r:embed="rId3">
            <a:extLst>
              <a:ext uri="{28A0092B-C50C-407E-A947-70E740481C1C}">
                <a14:useLocalDpi xmlns:a14="http://schemas.microsoft.com/office/drawing/2010/main" val="0"/>
              </a:ext>
            </a:extLst>
          </a:blip>
          <a:srcRect l="45007" r="27497" b="50000"/>
          <a:stretch/>
        </p:blipFill>
        <p:spPr>
          <a:xfrm>
            <a:off x="5391956" y="-20538"/>
            <a:ext cx="692212" cy="1285875"/>
          </a:xfrm>
          <a:prstGeom prst="rect">
            <a:avLst/>
          </a:prstGeom>
        </p:spPr>
      </p:pic>
      <p:sp>
        <p:nvSpPr>
          <p:cNvPr id="16" name="矩形 15"/>
          <p:cNvSpPr/>
          <p:nvPr/>
        </p:nvSpPr>
        <p:spPr>
          <a:xfrm>
            <a:off x="5580112" y="1183059"/>
            <a:ext cx="228253" cy="437183"/>
          </a:xfrm>
          <a:prstGeom prst="rect">
            <a:avLst/>
          </a:prstGeom>
          <a:solidFill>
            <a:srgbClr val="2C3F46"/>
          </a:solidFill>
          <a:ln>
            <a:noFill/>
          </a:ln>
          <a:scene3d>
            <a:camera prst="perspectiveFront" fov="2700000">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TextBox 52"/>
          <p:cNvSpPr txBox="1"/>
          <p:nvPr/>
        </p:nvSpPr>
        <p:spPr>
          <a:xfrm>
            <a:off x="1913801" y="2854648"/>
            <a:ext cx="353943" cy="2093366"/>
          </a:xfrm>
          <a:prstGeom prst="rect">
            <a:avLst/>
          </a:prstGeom>
          <a:noFill/>
        </p:spPr>
        <p:txBody>
          <a:bodyPr vert="eaVert" wrap="square" rtlCol="0">
            <a:spAutoFit/>
          </a:bodyPr>
          <a:lstStyle/>
          <a:p>
            <a:r>
              <a:rPr lang="zh-CN" altLang="en-US" sz="1100" dirty="0"/>
              <a:t>请输入您的标题</a:t>
            </a:r>
          </a:p>
        </p:txBody>
      </p:sp>
      <p:sp>
        <p:nvSpPr>
          <p:cNvPr id="92" name="TextBox 91"/>
          <p:cNvSpPr txBox="1"/>
          <p:nvPr/>
        </p:nvSpPr>
        <p:spPr>
          <a:xfrm>
            <a:off x="2771800" y="3646736"/>
            <a:ext cx="353943" cy="2093366"/>
          </a:xfrm>
          <a:prstGeom prst="rect">
            <a:avLst/>
          </a:prstGeom>
          <a:noFill/>
        </p:spPr>
        <p:txBody>
          <a:bodyPr vert="eaVert" wrap="square" rtlCol="0">
            <a:spAutoFit/>
          </a:bodyPr>
          <a:lstStyle/>
          <a:p>
            <a:r>
              <a:rPr lang="zh-CN" altLang="en-US" sz="1100" dirty="0"/>
              <a:t>请输入您的标题</a:t>
            </a:r>
          </a:p>
        </p:txBody>
      </p:sp>
      <p:sp>
        <p:nvSpPr>
          <p:cNvPr id="93" name="TextBox 92"/>
          <p:cNvSpPr txBox="1"/>
          <p:nvPr/>
        </p:nvSpPr>
        <p:spPr>
          <a:xfrm>
            <a:off x="3714001" y="3003798"/>
            <a:ext cx="353943" cy="2093366"/>
          </a:xfrm>
          <a:prstGeom prst="rect">
            <a:avLst/>
          </a:prstGeom>
          <a:noFill/>
        </p:spPr>
        <p:txBody>
          <a:bodyPr vert="eaVert" wrap="square" rtlCol="0">
            <a:spAutoFit/>
          </a:bodyPr>
          <a:lstStyle/>
          <a:p>
            <a:r>
              <a:rPr lang="zh-CN" altLang="en-US" sz="1100" dirty="0"/>
              <a:t>请输入您的标题</a:t>
            </a:r>
          </a:p>
        </p:txBody>
      </p:sp>
      <p:sp>
        <p:nvSpPr>
          <p:cNvPr id="94" name="TextBox 93"/>
          <p:cNvSpPr txBox="1"/>
          <p:nvPr/>
        </p:nvSpPr>
        <p:spPr>
          <a:xfrm>
            <a:off x="4572000" y="4006776"/>
            <a:ext cx="353943" cy="2093366"/>
          </a:xfrm>
          <a:prstGeom prst="rect">
            <a:avLst/>
          </a:prstGeom>
          <a:noFill/>
        </p:spPr>
        <p:txBody>
          <a:bodyPr vert="eaVert" wrap="square" rtlCol="0">
            <a:spAutoFit/>
          </a:bodyPr>
          <a:lstStyle/>
          <a:p>
            <a:r>
              <a:rPr lang="zh-CN" altLang="en-US" sz="1100" dirty="0"/>
              <a:t>请输入您的标题</a:t>
            </a:r>
          </a:p>
        </p:txBody>
      </p:sp>
      <p:sp>
        <p:nvSpPr>
          <p:cNvPr id="95" name="TextBox 94"/>
          <p:cNvSpPr txBox="1"/>
          <p:nvPr/>
        </p:nvSpPr>
        <p:spPr>
          <a:xfrm>
            <a:off x="5514201" y="2134568"/>
            <a:ext cx="353943" cy="2093366"/>
          </a:xfrm>
          <a:prstGeom prst="rect">
            <a:avLst/>
          </a:prstGeom>
          <a:noFill/>
        </p:spPr>
        <p:txBody>
          <a:bodyPr vert="eaVert" wrap="square" rtlCol="0">
            <a:spAutoFit/>
          </a:bodyPr>
          <a:lstStyle/>
          <a:p>
            <a:r>
              <a:rPr lang="zh-CN" altLang="en-US" sz="1100" dirty="0"/>
              <a:t>请输入您的标题</a:t>
            </a:r>
          </a:p>
        </p:txBody>
      </p:sp>
      <p:sp>
        <p:nvSpPr>
          <p:cNvPr id="96" name="TextBox 95"/>
          <p:cNvSpPr txBox="1"/>
          <p:nvPr/>
        </p:nvSpPr>
        <p:spPr>
          <a:xfrm>
            <a:off x="6450305" y="3214688"/>
            <a:ext cx="353943" cy="2093366"/>
          </a:xfrm>
          <a:prstGeom prst="rect">
            <a:avLst/>
          </a:prstGeom>
          <a:noFill/>
        </p:spPr>
        <p:txBody>
          <a:bodyPr vert="eaVert" wrap="square" rtlCol="0">
            <a:spAutoFit/>
          </a:bodyPr>
          <a:lstStyle/>
          <a:p>
            <a:r>
              <a:rPr lang="zh-CN" altLang="en-US" sz="1100" dirty="0"/>
              <a:t>请输入您的标题</a:t>
            </a:r>
          </a:p>
        </p:txBody>
      </p:sp>
      <p:sp>
        <p:nvSpPr>
          <p:cNvPr id="54" name="TextBox 53"/>
          <p:cNvSpPr txBox="1"/>
          <p:nvPr/>
        </p:nvSpPr>
        <p:spPr>
          <a:xfrm>
            <a:off x="1835696" y="2058402"/>
            <a:ext cx="720080" cy="369332"/>
          </a:xfrm>
          <a:prstGeom prst="rect">
            <a:avLst/>
          </a:prstGeom>
          <a:noFill/>
        </p:spPr>
        <p:txBody>
          <a:bodyPr wrap="square" rtlCol="0">
            <a:spAutoFit/>
          </a:bodyPr>
          <a:lstStyle/>
          <a:p>
            <a:r>
              <a:rPr lang="en-US" altLang="zh-CN" dirty="0">
                <a:solidFill>
                  <a:srgbClr val="354850"/>
                </a:solidFill>
              </a:rPr>
              <a:t>13%</a:t>
            </a:r>
            <a:endParaRPr lang="zh-CN" altLang="en-US" dirty="0">
              <a:solidFill>
                <a:srgbClr val="354850"/>
              </a:solidFill>
            </a:endParaRPr>
          </a:p>
        </p:txBody>
      </p:sp>
      <p:sp>
        <p:nvSpPr>
          <p:cNvPr id="98" name="TextBox 97"/>
          <p:cNvSpPr txBox="1"/>
          <p:nvPr/>
        </p:nvSpPr>
        <p:spPr>
          <a:xfrm>
            <a:off x="2771800" y="2994506"/>
            <a:ext cx="720080" cy="369332"/>
          </a:xfrm>
          <a:prstGeom prst="rect">
            <a:avLst/>
          </a:prstGeom>
          <a:noFill/>
        </p:spPr>
        <p:txBody>
          <a:bodyPr wrap="square" rtlCol="0">
            <a:spAutoFit/>
          </a:bodyPr>
          <a:lstStyle/>
          <a:p>
            <a:r>
              <a:rPr lang="en-US" altLang="zh-CN" dirty="0">
                <a:solidFill>
                  <a:srgbClr val="354850"/>
                </a:solidFill>
              </a:rPr>
              <a:t>23%</a:t>
            </a:r>
            <a:endParaRPr lang="zh-CN" altLang="en-US" dirty="0">
              <a:solidFill>
                <a:srgbClr val="354850"/>
              </a:solidFill>
            </a:endParaRPr>
          </a:p>
        </p:txBody>
      </p:sp>
      <p:sp>
        <p:nvSpPr>
          <p:cNvPr id="99" name="TextBox 98"/>
          <p:cNvSpPr txBox="1"/>
          <p:nvPr/>
        </p:nvSpPr>
        <p:spPr>
          <a:xfrm>
            <a:off x="3707904" y="2355726"/>
            <a:ext cx="720080" cy="369332"/>
          </a:xfrm>
          <a:prstGeom prst="rect">
            <a:avLst/>
          </a:prstGeom>
          <a:noFill/>
        </p:spPr>
        <p:txBody>
          <a:bodyPr wrap="square" rtlCol="0">
            <a:spAutoFit/>
          </a:bodyPr>
          <a:lstStyle/>
          <a:p>
            <a:r>
              <a:rPr lang="en-US" altLang="zh-CN" dirty="0">
                <a:solidFill>
                  <a:srgbClr val="354850"/>
                </a:solidFill>
              </a:rPr>
              <a:t>14%</a:t>
            </a:r>
            <a:endParaRPr lang="zh-CN" altLang="en-US" dirty="0">
              <a:solidFill>
                <a:srgbClr val="354850"/>
              </a:solidFill>
            </a:endParaRPr>
          </a:p>
        </p:txBody>
      </p:sp>
      <p:sp>
        <p:nvSpPr>
          <p:cNvPr id="100" name="TextBox 99"/>
          <p:cNvSpPr txBox="1"/>
          <p:nvPr/>
        </p:nvSpPr>
        <p:spPr>
          <a:xfrm>
            <a:off x="4572000" y="3426554"/>
            <a:ext cx="720080" cy="369332"/>
          </a:xfrm>
          <a:prstGeom prst="rect">
            <a:avLst/>
          </a:prstGeom>
          <a:noFill/>
        </p:spPr>
        <p:txBody>
          <a:bodyPr wrap="square" rtlCol="0">
            <a:spAutoFit/>
          </a:bodyPr>
          <a:lstStyle/>
          <a:p>
            <a:r>
              <a:rPr lang="en-US" altLang="zh-CN" dirty="0">
                <a:solidFill>
                  <a:srgbClr val="354850"/>
                </a:solidFill>
              </a:rPr>
              <a:t>28%</a:t>
            </a:r>
            <a:endParaRPr lang="zh-CN" altLang="en-US" dirty="0">
              <a:solidFill>
                <a:srgbClr val="354850"/>
              </a:solidFill>
            </a:endParaRPr>
          </a:p>
        </p:txBody>
      </p:sp>
      <p:sp>
        <p:nvSpPr>
          <p:cNvPr id="101" name="TextBox 100"/>
          <p:cNvSpPr txBox="1"/>
          <p:nvPr/>
        </p:nvSpPr>
        <p:spPr>
          <a:xfrm>
            <a:off x="5508104" y="1626354"/>
            <a:ext cx="720080" cy="369332"/>
          </a:xfrm>
          <a:prstGeom prst="rect">
            <a:avLst/>
          </a:prstGeom>
          <a:noFill/>
        </p:spPr>
        <p:txBody>
          <a:bodyPr wrap="square" rtlCol="0">
            <a:spAutoFit/>
          </a:bodyPr>
          <a:lstStyle/>
          <a:p>
            <a:r>
              <a:rPr lang="en-US" altLang="zh-CN" dirty="0">
                <a:solidFill>
                  <a:srgbClr val="354850"/>
                </a:solidFill>
              </a:rPr>
              <a:t>5%</a:t>
            </a:r>
            <a:endParaRPr lang="zh-CN" altLang="en-US" dirty="0">
              <a:solidFill>
                <a:srgbClr val="354850"/>
              </a:solidFill>
            </a:endParaRPr>
          </a:p>
        </p:txBody>
      </p:sp>
      <p:sp>
        <p:nvSpPr>
          <p:cNvPr id="102" name="TextBox 101"/>
          <p:cNvSpPr txBox="1"/>
          <p:nvPr/>
        </p:nvSpPr>
        <p:spPr>
          <a:xfrm>
            <a:off x="6444208" y="2715766"/>
            <a:ext cx="720080" cy="369332"/>
          </a:xfrm>
          <a:prstGeom prst="rect">
            <a:avLst/>
          </a:prstGeom>
          <a:noFill/>
        </p:spPr>
        <p:txBody>
          <a:bodyPr wrap="square" rtlCol="0">
            <a:spAutoFit/>
          </a:bodyPr>
          <a:lstStyle/>
          <a:p>
            <a:r>
              <a:rPr lang="en-US" altLang="zh-CN" dirty="0">
                <a:solidFill>
                  <a:srgbClr val="354850"/>
                </a:solidFill>
              </a:rPr>
              <a:t>17%</a:t>
            </a:r>
            <a:endParaRPr lang="zh-CN" altLang="en-US" dirty="0">
              <a:solidFill>
                <a:srgbClr val="354850"/>
              </a:solidFill>
            </a:endParaRPr>
          </a:p>
        </p:txBody>
      </p:sp>
      <p:sp>
        <p:nvSpPr>
          <p:cNvPr id="103" name="图文框 102"/>
          <p:cNvSpPr/>
          <p:nvPr/>
        </p:nvSpPr>
        <p:spPr>
          <a:xfrm>
            <a:off x="0" y="3950232"/>
            <a:ext cx="908499" cy="1193268"/>
          </a:xfrm>
          <a:custGeom>
            <a:avLst/>
            <a:gdLst/>
            <a:ahLst/>
            <a:cxnLst/>
            <a:rect l="l" t="t" r="r" b="b"/>
            <a:pathLst>
              <a:path w="908499" h="1193268">
                <a:moveTo>
                  <a:pt x="0" y="0"/>
                </a:moveTo>
                <a:lnTo>
                  <a:pt x="908499" y="0"/>
                </a:lnTo>
                <a:lnTo>
                  <a:pt x="908499" y="1193268"/>
                </a:lnTo>
                <a:lnTo>
                  <a:pt x="746970" y="1193268"/>
                </a:lnTo>
                <a:lnTo>
                  <a:pt x="746970" y="161529"/>
                </a:lnTo>
                <a:lnTo>
                  <a:pt x="0" y="161529"/>
                </a:lnTo>
                <a:close/>
              </a:path>
            </a:pathLst>
          </a:custGeom>
          <a:solidFill>
            <a:srgbClr val="2C3F46"/>
          </a:solidFill>
          <a:ln>
            <a:solidFill>
              <a:srgbClr val="2C3F4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56" name="图片 55"/>
          <p:cNvPicPr>
            <a:picLocks noChangeAspect="1"/>
          </p:cNvPicPr>
          <p:nvPr/>
        </p:nvPicPr>
        <p:blipFill rotWithShape="1">
          <a:blip r:embed="rId4" cstate="print">
            <a:extLst>
              <a:ext uri="{28A0092B-C50C-407E-A947-70E740481C1C}">
                <a14:useLocalDpi xmlns:a14="http://schemas.microsoft.com/office/drawing/2010/main" val="0"/>
              </a:ext>
            </a:extLst>
          </a:blip>
          <a:srcRect l="43637" b="14485"/>
          <a:stretch/>
        </p:blipFill>
        <p:spPr>
          <a:xfrm rot="21448734">
            <a:off x="-87277" y="3066653"/>
            <a:ext cx="1361629" cy="2222160"/>
          </a:xfrm>
          <a:prstGeom prst="rect">
            <a:avLst/>
          </a:prstGeom>
        </p:spPr>
      </p:pic>
      <p:sp>
        <p:nvSpPr>
          <p:cNvPr id="107" name="TextBox 106"/>
          <p:cNvSpPr txBox="1"/>
          <p:nvPr/>
        </p:nvSpPr>
        <p:spPr>
          <a:xfrm>
            <a:off x="8141042" y="555526"/>
            <a:ext cx="492443" cy="4536504"/>
          </a:xfrm>
          <a:prstGeom prst="rect">
            <a:avLst/>
          </a:prstGeom>
          <a:noFill/>
        </p:spPr>
        <p:txBody>
          <a:bodyPr vert="eaVert" wrap="square" rtlCol="0">
            <a:spAutoFit/>
          </a:bodyPr>
          <a:lstStyle/>
          <a:p>
            <a:r>
              <a:rPr lang="zh-CN" altLang="en-US" sz="2000" spc="400" dirty="0"/>
              <a:t>请输入您的标题</a:t>
            </a:r>
          </a:p>
        </p:txBody>
      </p:sp>
      <p:sp>
        <p:nvSpPr>
          <p:cNvPr id="108" name="TextBox 107"/>
          <p:cNvSpPr txBox="1"/>
          <p:nvPr/>
        </p:nvSpPr>
        <p:spPr>
          <a:xfrm>
            <a:off x="7823973" y="483518"/>
            <a:ext cx="492443" cy="3960440"/>
          </a:xfrm>
          <a:prstGeom prst="rect">
            <a:avLst/>
          </a:prstGeom>
          <a:noFill/>
        </p:spPr>
        <p:txBody>
          <a:bodyPr vert="eaVert" wrap="square" rtlCol="0">
            <a:spAutoFit/>
          </a:bodyPr>
          <a:lstStyle/>
          <a:p>
            <a:r>
              <a:rPr lang="en-US" altLang="zh-CN" sz="2000" dirty="0">
                <a:solidFill>
                  <a:schemeClr val="tx1">
                    <a:lumMod val="75000"/>
                    <a:lumOff val="25000"/>
                  </a:schemeClr>
                </a:solidFill>
              </a:rPr>
              <a:t> PLEASE ADD YOUR TITLE HERE</a:t>
            </a:r>
            <a:endParaRPr lang="zh-CN" altLang="en-US" sz="2000" dirty="0">
              <a:solidFill>
                <a:schemeClr val="tx1">
                  <a:lumMod val="75000"/>
                  <a:lumOff val="25000"/>
                </a:schemeClr>
              </a:solidFill>
            </a:endParaRPr>
          </a:p>
        </p:txBody>
      </p:sp>
      <p:sp>
        <p:nvSpPr>
          <p:cNvPr id="62" name="矩形 61"/>
          <p:cNvSpPr/>
          <p:nvPr/>
        </p:nvSpPr>
        <p:spPr>
          <a:xfrm>
            <a:off x="8352928" y="4780414"/>
            <a:ext cx="827584" cy="383624"/>
          </a:xfrm>
          <a:custGeom>
            <a:avLst/>
            <a:gdLst/>
            <a:ahLst/>
            <a:cxnLst/>
            <a:rect l="l" t="t" r="r" b="b"/>
            <a:pathLst>
              <a:path w="827584" h="383624">
                <a:moveTo>
                  <a:pt x="0" y="0"/>
                </a:moveTo>
                <a:lnTo>
                  <a:pt x="827584" y="0"/>
                </a:lnTo>
                <a:lnTo>
                  <a:pt x="827584" y="161529"/>
                </a:lnTo>
                <a:lnTo>
                  <a:pt x="161529" y="161529"/>
                </a:lnTo>
                <a:lnTo>
                  <a:pt x="161529" y="383624"/>
                </a:lnTo>
                <a:lnTo>
                  <a:pt x="0" y="383624"/>
                </a:lnTo>
                <a:close/>
              </a:path>
            </a:pathLst>
          </a:custGeom>
          <a:solidFill>
            <a:srgbClr val="2C3F46"/>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85042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20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000"/>
                                        <p:tgtEl>
                                          <p:spTgt spid="48"/>
                                        </p:tgtEl>
                                      </p:cBhvr>
                                    </p:animEffect>
                                    <p:anim calcmode="lin" valueType="num">
                                      <p:cBhvr>
                                        <p:cTn id="8" dur="1000" fill="hold"/>
                                        <p:tgtEl>
                                          <p:spTgt spid="48"/>
                                        </p:tgtEl>
                                        <p:attrNameLst>
                                          <p:attrName>ppt_x</p:attrName>
                                        </p:attrNameLst>
                                      </p:cBhvr>
                                      <p:tavLst>
                                        <p:tav tm="0">
                                          <p:val>
                                            <p:strVal val="#ppt_x"/>
                                          </p:val>
                                        </p:tav>
                                        <p:tav tm="100000">
                                          <p:val>
                                            <p:strVal val="#ppt_x"/>
                                          </p:val>
                                        </p:tav>
                                      </p:tavLst>
                                    </p:anim>
                                    <p:anim calcmode="lin" valueType="num">
                                      <p:cBhvr>
                                        <p:cTn id="9" dur="1000" fill="hold"/>
                                        <p:tgtEl>
                                          <p:spTgt spid="48"/>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20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1000"/>
                                        <p:tgtEl>
                                          <p:spTgt spid="46"/>
                                        </p:tgtEl>
                                      </p:cBhvr>
                                    </p:animEffect>
                                    <p:anim calcmode="lin" valueType="num">
                                      <p:cBhvr>
                                        <p:cTn id="13" dur="1000" fill="hold"/>
                                        <p:tgtEl>
                                          <p:spTgt spid="46"/>
                                        </p:tgtEl>
                                        <p:attrNameLst>
                                          <p:attrName>ppt_x</p:attrName>
                                        </p:attrNameLst>
                                      </p:cBhvr>
                                      <p:tavLst>
                                        <p:tav tm="0">
                                          <p:val>
                                            <p:strVal val="#ppt_x"/>
                                          </p:val>
                                        </p:tav>
                                        <p:tav tm="100000">
                                          <p:val>
                                            <p:strVal val="#ppt_x"/>
                                          </p:val>
                                        </p:tav>
                                      </p:tavLst>
                                    </p:anim>
                                    <p:anim calcmode="lin" valueType="num">
                                      <p:cBhvr>
                                        <p:cTn id="14" dur="1000" fill="hold"/>
                                        <p:tgtEl>
                                          <p:spTgt spid="46"/>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20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1000"/>
                                        <p:tgtEl>
                                          <p:spTgt spid="44"/>
                                        </p:tgtEl>
                                      </p:cBhvr>
                                    </p:animEffect>
                                    <p:anim calcmode="lin" valueType="num">
                                      <p:cBhvr>
                                        <p:cTn id="18" dur="1000" fill="hold"/>
                                        <p:tgtEl>
                                          <p:spTgt spid="44"/>
                                        </p:tgtEl>
                                        <p:attrNameLst>
                                          <p:attrName>ppt_x</p:attrName>
                                        </p:attrNameLst>
                                      </p:cBhvr>
                                      <p:tavLst>
                                        <p:tav tm="0">
                                          <p:val>
                                            <p:strVal val="#ppt_x"/>
                                          </p:val>
                                        </p:tav>
                                        <p:tav tm="100000">
                                          <p:val>
                                            <p:strVal val="#ppt_x"/>
                                          </p:val>
                                        </p:tav>
                                      </p:tavLst>
                                    </p:anim>
                                    <p:anim calcmode="lin" valueType="num">
                                      <p:cBhvr>
                                        <p:cTn id="19" dur="1000" fill="hold"/>
                                        <p:tgtEl>
                                          <p:spTgt spid="44"/>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20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1000"/>
                                        <p:tgtEl>
                                          <p:spTgt spid="43"/>
                                        </p:tgtEl>
                                      </p:cBhvr>
                                    </p:animEffect>
                                    <p:anim calcmode="lin" valueType="num">
                                      <p:cBhvr>
                                        <p:cTn id="23" dur="1000" fill="hold"/>
                                        <p:tgtEl>
                                          <p:spTgt spid="43"/>
                                        </p:tgtEl>
                                        <p:attrNameLst>
                                          <p:attrName>ppt_x</p:attrName>
                                        </p:attrNameLst>
                                      </p:cBhvr>
                                      <p:tavLst>
                                        <p:tav tm="0">
                                          <p:val>
                                            <p:strVal val="#ppt_x"/>
                                          </p:val>
                                        </p:tav>
                                        <p:tav tm="100000">
                                          <p:val>
                                            <p:strVal val="#ppt_x"/>
                                          </p:val>
                                        </p:tav>
                                      </p:tavLst>
                                    </p:anim>
                                    <p:anim calcmode="lin" valueType="num">
                                      <p:cBhvr>
                                        <p:cTn id="24" dur="1000" fill="hold"/>
                                        <p:tgtEl>
                                          <p:spTgt spid="43"/>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20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anim calcmode="lin" valueType="num">
                                      <p:cBhvr>
                                        <p:cTn id="28" dur="1000" fill="hold"/>
                                        <p:tgtEl>
                                          <p:spTgt spid="3"/>
                                        </p:tgtEl>
                                        <p:attrNameLst>
                                          <p:attrName>ppt_x</p:attrName>
                                        </p:attrNameLst>
                                      </p:cBhvr>
                                      <p:tavLst>
                                        <p:tav tm="0">
                                          <p:val>
                                            <p:strVal val="#ppt_x"/>
                                          </p:val>
                                        </p:tav>
                                        <p:tav tm="100000">
                                          <p:val>
                                            <p:strVal val="#ppt_x"/>
                                          </p:val>
                                        </p:tav>
                                      </p:tavLst>
                                    </p:anim>
                                    <p:anim calcmode="lin" valueType="num">
                                      <p:cBhvr>
                                        <p:cTn id="29" dur="1000" fill="hold"/>
                                        <p:tgtEl>
                                          <p:spTgt spid="3"/>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20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1000"/>
                                        <p:tgtEl>
                                          <p:spTgt spid="4"/>
                                        </p:tgtEl>
                                      </p:cBhvr>
                                    </p:animEffect>
                                    <p:anim calcmode="lin" valueType="num">
                                      <p:cBhvr>
                                        <p:cTn id="33" dur="1000" fill="hold"/>
                                        <p:tgtEl>
                                          <p:spTgt spid="4"/>
                                        </p:tgtEl>
                                        <p:attrNameLst>
                                          <p:attrName>ppt_x</p:attrName>
                                        </p:attrNameLst>
                                      </p:cBhvr>
                                      <p:tavLst>
                                        <p:tav tm="0">
                                          <p:val>
                                            <p:strVal val="#ppt_x"/>
                                          </p:val>
                                        </p:tav>
                                        <p:tav tm="100000">
                                          <p:val>
                                            <p:strVal val="#ppt_x"/>
                                          </p:val>
                                        </p:tav>
                                      </p:tavLst>
                                    </p:anim>
                                    <p:anim calcmode="lin" valueType="num">
                                      <p:cBhvr>
                                        <p:cTn id="34" dur="1000" fill="hold"/>
                                        <p:tgtEl>
                                          <p:spTgt spid="4"/>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20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ppt_x</p:attrName>
                                        </p:attrNameLst>
                                      </p:cBhvr>
                                      <p:tavLst>
                                        <p:tav tm="0">
                                          <p:val>
                                            <p:strVal val="#ppt_x"/>
                                          </p:val>
                                        </p:tav>
                                        <p:tav tm="100000">
                                          <p:val>
                                            <p:strVal val="#ppt_x"/>
                                          </p:val>
                                        </p:tav>
                                      </p:tavLst>
                                    </p:anim>
                                    <p:anim calcmode="lin" valueType="num">
                                      <p:cBhvr>
                                        <p:cTn id="39" dur="1000" fill="hold"/>
                                        <p:tgtEl>
                                          <p:spTgt spid="5"/>
                                        </p:tgtEl>
                                        <p:attrNameLst>
                                          <p:attrName>ppt_y</p:attrName>
                                        </p:attrNameLst>
                                      </p:cBhvr>
                                      <p:tavLst>
                                        <p:tav tm="0">
                                          <p:val>
                                            <p:strVal val="#ppt_y-.1"/>
                                          </p:val>
                                        </p:tav>
                                        <p:tav tm="100000">
                                          <p:val>
                                            <p:strVal val="#ppt_y"/>
                                          </p:val>
                                        </p:tav>
                                      </p:tavLst>
                                    </p:anim>
                                  </p:childTnLst>
                                </p:cTn>
                              </p:par>
                              <p:par>
                                <p:cTn id="40" presetID="47" presetClass="entr" presetSubtype="0" fill="hold" grpId="0" nodeType="withEffect">
                                  <p:stCondLst>
                                    <p:cond delay="20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000"/>
                                        <p:tgtEl>
                                          <p:spTgt spid="6"/>
                                        </p:tgtEl>
                                      </p:cBhvr>
                                    </p:animEffect>
                                    <p:anim calcmode="lin" valueType="num">
                                      <p:cBhvr>
                                        <p:cTn id="43" dur="1000" fill="hold"/>
                                        <p:tgtEl>
                                          <p:spTgt spid="6"/>
                                        </p:tgtEl>
                                        <p:attrNameLst>
                                          <p:attrName>ppt_x</p:attrName>
                                        </p:attrNameLst>
                                      </p:cBhvr>
                                      <p:tavLst>
                                        <p:tav tm="0">
                                          <p:val>
                                            <p:strVal val="#ppt_x"/>
                                          </p:val>
                                        </p:tav>
                                        <p:tav tm="100000">
                                          <p:val>
                                            <p:strVal val="#ppt_x"/>
                                          </p:val>
                                        </p:tav>
                                      </p:tavLst>
                                    </p:anim>
                                    <p:anim calcmode="lin" valueType="num">
                                      <p:cBhvr>
                                        <p:cTn id="44" dur="1000" fill="hold"/>
                                        <p:tgtEl>
                                          <p:spTgt spid="6"/>
                                        </p:tgtEl>
                                        <p:attrNameLst>
                                          <p:attrName>ppt_y</p:attrName>
                                        </p:attrNameLst>
                                      </p:cBhvr>
                                      <p:tavLst>
                                        <p:tav tm="0">
                                          <p:val>
                                            <p:strVal val="#ppt_y-.1"/>
                                          </p:val>
                                        </p:tav>
                                        <p:tav tm="100000">
                                          <p:val>
                                            <p:strVal val="#ppt_y"/>
                                          </p:val>
                                        </p:tav>
                                      </p:tavLst>
                                    </p:anim>
                                  </p:childTnLst>
                                </p:cTn>
                              </p:par>
                              <p:par>
                                <p:cTn id="45" presetID="47" presetClass="entr" presetSubtype="0" fill="hold" nodeType="withEffect">
                                  <p:stCondLst>
                                    <p:cond delay="20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1000"/>
                                        <p:tgtEl>
                                          <p:spTgt spid="7"/>
                                        </p:tgtEl>
                                      </p:cBhvr>
                                    </p:animEffect>
                                    <p:anim calcmode="lin" valueType="num">
                                      <p:cBhvr>
                                        <p:cTn id="48" dur="1000" fill="hold"/>
                                        <p:tgtEl>
                                          <p:spTgt spid="7"/>
                                        </p:tgtEl>
                                        <p:attrNameLst>
                                          <p:attrName>ppt_x</p:attrName>
                                        </p:attrNameLst>
                                      </p:cBhvr>
                                      <p:tavLst>
                                        <p:tav tm="0">
                                          <p:val>
                                            <p:strVal val="#ppt_x"/>
                                          </p:val>
                                        </p:tav>
                                        <p:tav tm="100000">
                                          <p:val>
                                            <p:strVal val="#ppt_x"/>
                                          </p:val>
                                        </p:tav>
                                      </p:tavLst>
                                    </p:anim>
                                    <p:anim calcmode="lin" valueType="num">
                                      <p:cBhvr>
                                        <p:cTn id="49" dur="1000" fill="hold"/>
                                        <p:tgtEl>
                                          <p:spTgt spid="7"/>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20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1000"/>
                                        <p:tgtEl>
                                          <p:spTgt spid="8"/>
                                        </p:tgtEl>
                                      </p:cBhvr>
                                    </p:animEffect>
                                    <p:anim calcmode="lin" valueType="num">
                                      <p:cBhvr>
                                        <p:cTn id="53" dur="1000" fill="hold"/>
                                        <p:tgtEl>
                                          <p:spTgt spid="8"/>
                                        </p:tgtEl>
                                        <p:attrNameLst>
                                          <p:attrName>ppt_x</p:attrName>
                                        </p:attrNameLst>
                                      </p:cBhvr>
                                      <p:tavLst>
                                        <p:tav tm="0">
                                          <p:val>
                                            <p:strVal val="#ppt_x"/>
                                          </p:val>
                                        </p:tav>
                                        <p:tav tm="100000">
                                          <p:val>
                                            <p:strVal val="#ppt_x"/>
                                          </p:val>
                                        </p:tav>
                                      </p:tavLst>
                                    </p:anim>
                                    <p:anim calcmode="lin" valueType="num">
                                      <p:cBhvr>
                                        <p:cTn id="54" dur="1000" fill="hold"/>
                                        <p:tgtEl>
                                          <p:spTgt spid="8"/>
                                        </p:tgtEl>
                                        <p:attrNameLst>
                                          <p:attrName>ppt_y</p:attrName>
                                        </p:attrNameLst>
                                      </p:cBhvr>
                                      <p:tavLst>
                                        <p:tav tm="0">
                                          <p:val>
                                            <p:strVal val="#ppt_y-.1"/>
                                          </p:val>
                                        </p:tav>
                                        <p:tav tm="100000">
                                          <p:val>
                                            <p:strVal val="#ppt_y"/>
                                          </p:val>
                                        </p:tav>
                                      </p:tavLst>
                                    </p:anim>
                                  </p:childTnLst>
                                </p:cTn>
                              </p:par>
                              <p:par>
                                <p:cTn id="55" presetID="47" presetClass="entr" presetSubtype="0" fill="hold" nodeType="withEffect">
                                  <p:stCondLst>
                                    <p:cond delay="200"/>
                                  </p:stCondLst>
                                  <p:childTnLst>
                                    <p:set>
                                      <p:cBhvr>
                                        <p:cTn id="56" dur="1" fill="hold">
                                          <p:stCondLst>
                                            <p:cond delay="0"/>
                                          </p:stCondLst>
                                        </p:cTn>
                                        <p:tgtEl>
                                          <p:spTgt spid="11"/>
                                        </p:tgtEl>
                                        <p:attrNameLst>
                                          <p:attrName>style.visibility</p:attrName>
                                        </p:attrNameLst>
                                      </p:cBhvr>
                                      <p:to>
                                        <p:strVal val="visible"/>
                                      </p:to>
                                    </p:set>
                                    <p:animEffect transition="in" filter="fade">
                                      <p:cBhvr>
                                        <p:cTn id="57" dur="1000"/>
                                        <p:tgtEl>
                                          <p:spTgt spid="11"/>
                                        </p:tgtEl>
                                      </p:cBhvr>
                                    </p:animEffect>
                                    <p:anim calcmode="lin" valueType="num">
                                      <p:cBhvr>
                                        <p:cTn id="58" dur="1000" fill="hold"/>
                                        <p:tgtEl>
                                          <p:spTgt spid="11"/>
                                        </p:tgtEl>
                                        <p:attrNameLst>
                                          <p:attrName>ppt_x</p:attrName>
                                        </p:attrNameLst>
                                      </p:cBhvr>
                                      <p:tavLst>
                                        <p:tav tm="0">
                                          <p:val>
                                            <p:strVal val="#ppt_x"/>
                                          </p:val>
                                        </p:tav>
                                        <p:tav tm="100000">
                                          <p:val>
                                            <p:strVal val="#ppt_x"/>
                                          </p:val>
                                        </p:tav>
                                      </p:tavLst>
                                    </p:anim>
                                    <p:anim calcmode="lin" valueType="num">
                                      <p:cBhvr>
                                        <p:cTn id="59" dur="1000" fill="hold"/>
                                        <p:tgtEl>
                                          <p:spTgt spid="11"/>
                                        </p:tgtEl>
                                        <p:attrNameLst>
                                          <p:attrName>ppt_y</p:attrName>
                                        </p:attrNameLst>
                                      </p:cBhvr>
                                      <p:tavLst>
                                        <p:tav tm="0">
                                          <p:val>
                                            <p:strVal val="#ppt_y-.1"/>
                                          </p:val>
                                        </p:tav>
                                        <p:tav tm="100000">
                                          <p:val>
                                            <p:strVal val="#ppt_y"/>
                                          </p:val>
                                        </p:tav>
                                      </p:tavLst>
                                    </p:anim>
                                  </p:childTnLst>
                                </p:cTn>
                              </p:par>
                              <p:par>
                                <p:cTn id="60" presetID="47" presetClass="entr" presetSubtype="0" fill="hold" grpId="0" nodeType="withEffect">
                                  <p:stCondLst>
                                    <p:cond delay="200"/>
                                  </p:stCondLst>
                                  <p:childTnLst>
                                    <p:set>
                                      <p:cBhvr>
                                        <p:cTn id="61" dur="1" fill="hold">
                                          <p:stCondLst>
                                            <p:cond delay="0"/>
                                          </p:stCondLst>
                                        </p:cTn>
                                        <p:tgtEl>
                                          <p:spTgt spid="12"/>
                                        </p:tgtEl>
                                        <p:attrNameLst>
                                          <p:attrName>style.visibility</p:attrName>
                                        </p:attrNameLst>
                                      </p:cBhvr>
                                      <p:to>
                                        <p:strVal val="visible"/>
                                      </p:to>
                                    </p:set>
                                    <p:animEffect transition="in" filter="fade">
                                      <p:cBhvr>
                                        <p:cTn id="62" dur="1000"/>
                                        <p:tgtEl>
                                          <p:spTgt spid="12"/>
                                        </p:tgtEl>
                                      </p:cBhvr>
                                    </p:animEffect>
                                    <p:anim calcmode="lin" valueType="num">
                                      <p:cBhvr>
                                        <p:cTn id="63" dur="1000" fill="hold"/>
                                        <p:tgtEl>
                                          <p:spTgt spid="12"/>
                                        </p:tgtEl>
                                        <p:attrNameLst>
                                          <p:attrName>ppt_x</p:attrName>
                                        </p:attrNameLst>
                                      </p:cBhvr>
                                      <p:tavLst>
                                        <p:tav tm="0">
                                          <p:val>
                                            <p:strVal val="#ppt_x"/>
                                          </p:val>
                                        </p:tav>
                                        <p:tav tm="100000">
                                          <p:val>
                                            <p:strVal val="#ppt_x"/>
                                          </p:val>
                                        </p:tav>
                                      </p:tavLst>
                                    </p:anim>
                                    <p:anim calcmode="lin" valueType="num">
                                      <p:cBhvr>
                                        <p:cTn id="64" dur="1000" fill="hold"/>
                                        <p:tgtEl>
                                          <p:spTgt spid="12"/>
                                        </p:tgtEl>
                                        <p:attrNameLst>
                                          <p:attrName>ppt_y</p:attrName>
                                        </p:attrNameLst>
                                      </p:cBhvr>
                                      <p:tavLst>
                                        <p:tav tm="0">
                                          <p:val>
                                            <p:strVal val="#ppt_y-.1"/>
                                          </p:val>
                                        </p:tav>
                                        <p:tav tm="100000">
                                          <p:val>
                                            <p:strVal val="#ppt_y"/>
                                          </p:val>
                                        </p:tav>
                                      </p:tavLst>
                                    </p:anim>
                                  </p:childTnLst>
                                </p:cTn>
                              </p:par>
                              <p:par>
                                <p:cTn id="65" presetID="47" presetClass="entr" presetSubtype="0" fill="hold" nodeType="withEffect">
                                  <p:stCondLst>
                                    <p:cond delay="20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1000"/>
                                        <p:tgtEl>
                                          <p:spTgt spid="13"/>
                                        </p:tgtEl>
                                      </p:cBhvr>
                                    </p:animEffect>
                                    <p:anim calcmode="lin" valueType="num">
                                      <p:cBhvr>
                                        <p:cTn id="68" dur="1000" fill="hold"/>
                                        <p:tgtEl>
                                          <p:spTgt spid="13"/>
                                        </p:tgtEl>
                                        <p:attrNameLst>
                                          <p:attrName>ppt_x</p:attrName>
                                        </p:attrNameLst>
                                      </p:cBhvr>
                                      <p:tavLst>
                                        <p:tav tm="0">
                                          <p:val>
                                            <p:strVal val="#ppt_x"/>
                                          </p:val>
                                        </p:tav>
                                        <p:tav tm="100000">
                                          <p:val>
                                            <p:strVal val="#ppt_x"/>
                                          </p:val>
                                        </p:tav>
                                      </p:tavLst>
                                    </p:anim>
                                    <p:anim calcmode="lin" valueType="num">
                                      <p:cBhvr>
                                        <p:cTn id="69" dur="1000" fill="hold"/>
                                        <p:tgtEl>
                                          <p:spTgt spid="13"/>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200"/>
                                  </p:stCondLst>
                                  <p:childTnLst>
                                    <p:set>
                                      <p:cBhvr>
                                        <p:cTn id="71" dur="1" fill="hold">
                                          <p:stCondLst>
                                            <p:cond delay="0"/>
                                          </p:stCondLst>
                                        </p:cTn>
                                        <p:tgtEl>
                                          <p:spTgt spid="14"/>
                                        </p:tgtEl>
                                        <p:attrNameLst>
                                          <p:attrName>style.visibility</p:attrName>
                                        </p:attrNameLst>
                                      </p:cBhvr>
                                      <p:to>
                                        <p:strVal val="visible"/>
                                      </p:to>
                                    </p:set>
                                    <p:animEffect transition="in" filter="fade">
                                      <p:cBhvr>
                                        <p:cTn id="72" dur="1000"/>
                                        <p:tgtEl>
                                          <p:spTgt spid="14"/>
                                        </p:tgtEl>
                                      </p:cBhvr>
                                    </p:animEffect>
                                    <p:anim calcmode="lin" valueType="num">
                                      <p:cBhvr>
                                        <p:cTn id="73" dur="1000" fill="hold"/>
                                        <p:tgtEl>
                                          <p:spTgt spid="14"/>
                                        </p:tgtEl>
                                        <p:attrNameLst>
                                          <p:attrName>ppt_x</p:attrName>
                                        </p:attrNameLst>
                                      </p:cBhvr>
                                      <p:tavLst>
                                        <p:tav tm="0">
                                          <p:val>
                                            <p:strVal val="#ppt_x"/>
                                          </p:val>
                                        </p:tav>
                                        <p:tav tm="100000">
                                          <p:val>
                                            <p:strVal val="#ppt_x"/>
                                          </p:val>
                                        </p:tav>
                                      </p:tavLst>
                                    </p:anim>
                                    <p:anim calcmode="lin" valueType="num">
                                      <p:cBhvr>
                                        <p:cTn id="74" dur="1000" fill="hold"/>
                                        <p:tgtEl>
                                          <p:spTgt spid="14"/>
                                        </p:tgtEl>
                                        <p:attrNameLst>
                                          <p:attrName>ppt_y</p:attrName>
                                        </p:attrNameLst>
                                      </p:cBhvr>
                                      <p:tavLst>
                                        <p:tav tm="0">
                                          <p:val>
                                            <p:strVal val="#ppt_y-.1"/>
                                          </p:val>
                                        </p:tav>
                                        <p:tav tm="100000">
                                          <p:val>
                                            <p:strVal val="#ppt_y"/>
                                          </p:val>
                                        </p:tav>
                                      </p:tavLst>
                                    </p:anim>
                                  </p:childTnLst>
                                </p:cTn>
                              </p:par>
                              <p:par>
                                <p:cTn id="75" presetID="47" presetClass="entr" presetSubtype="0" fill="hold" nodeType="withEffect">
                                  <p:stCondLst>
                                    <p:cond delay="200"/>
                                  </p:stCondLst>
                                  <p:childTnLst>
                                    <p:set>
                                      <p:cBhvr>
                                        <p:cTn id="76" dur="1" fill="hold">
                                          <p:stCondLst>
                                            <p:cond delay="0"/>
                                          </p:stCondLst>
                                        </p:cTn>
                                        <p:tgtEl>
                                          <p:spTgt spid="15"/>
                                        </p:tgtEl>
                                        <p:attrNameLst>
                                          <p:attrName>style.visibility</p:attrName>
                                        </p:attrNameLst>
                                      </p:cBhvr>
                                      <p:to>
                                        <p:strVal val="visible"/>
                                      </p:to>
                                    </p:set>
                                    <p:animEffect transition="in" filter="fade">
                                      <p:cBhvr>
                                        <p:cTn id="77" dur="1000"/>
                                        <p:tgtEl>
                                          <p:spTgt spid="15"/>
                                        </p:tgtEl>
                                      </p:cBhvr>
                                    </p:animEffect>
                                    <p:anim calcmode="lin" valueType="num">
                                      <p:cBhvr>
                                        <p:cTn id="78" dur="1000" fill="hold"/>
                                        <p:tgtEl>
                                          <p:spTgt spid="15"/>
                                        </p:tgtEl>
                                        <p:attrNameLst>
                                          <p:attrName>ppt_x</p:attrName>
                                        </p:attrNameLst>
                                      </p:cBhvr>
                                      <p:tavLst>
                                        <p:tav tm="0">
                                          <p:val>
                                            <p:strVal val="#ppt_x"/>
                                          </p:val>
                                        </p:tav>
                                        <p:tav tm="100000">
                                          <p:val>
                                            <p:strVal val="#ppt_x"/>
                                          </p:val>
                                        </p:tav>
                                      </p:tavLst>
                                    </p:anim>
                                    <p:anim calcmode="lin" valueType="num">
                                      <p:cBhvr>
                                        <p:cTn id="79" dur="1000" fill="hold"/>
                                        <p:tgtEl>
                                          <p:spTgt spid="15"/>
                                        </p:tgtEl>
                                        <p:attrNameLst>
                                          <p:attrName>ppt_y</p:attrName>
                                        </p:attrNameLst>
                                      </p:cBhvr>
                                      <p:tavLst>
                                        <p:tav tm="0">
                                          <p:val>
                                            <p:strVal val="#ppt_y-.1"/>
                                          </p:val>
                                        </p:tav>
                                        <p:tav tm="100000">
                                          <p:val>
                                            <p:strVal val="#ppt_y"/>
                                          </p:val>
                                        </p:tav>
                                      </p:tavLst>
                                    </p:anim>
                                  </p:childTnLst>
                                </p:cTn>
                              </p:par>
                              <p:par>
                                <p:cTn id="80" presetID="47" presetClass="entr" presetSubtype="0" fill="hold" grpId="0" nodeType="withEffect">
                                  <p:stCondLst>
                                    <p:cond delay="200"/>
                                  </p:stCondLst>
                                  <p:childTnLst>
                                    <p:set>
                                      <p:cBhvr>
                                        <p:cTn id="81" dur="1" fill="hold">
                                          <p:stCondLst>
                                            <p:cond delay="0"/>
                                          </p:stCondLst>
                                        </p:cTn>
                                        <p:tgtEl>
                                          <p:spTgt spid="16"/>
                                        </p:tgtEl>
                                        <p:attrNameLst>
                                          <p:attrName>style.visibility</p:attrName>
                                        </p:attrNameLst>
                                      </p:cBhvr>
                                      <p:to>
                                        <p:strVal val="visible"/>
                                      </p:to>
                                    </p:set>
                                    <p:animEffect transition="in" filter="fade">
                                      <p:cBhvr>
                                        <p:cTn id="82" dur="1000"/>
                                        <p:tgtEl>
                                          <p:spTgt spid="16"/>
                                        </p:tgtEl>
                                      </p:cBhvr>
                                    </p:animEffect>
                                    <p:anim calcmode="lin" valueType="num">
                                      <p:cBhvr>
                                        <p:cTn id="83" dur="1000" fill="hold"/>
                                        <p:tgtEl>
                                          <p:spTgt spid="16"/>
                                        </p:tgtEl>
                                        <p:attrNameLst>
                                          <p:attrName>ppt_x</p:attrName>
                                        </p:attrNameLst>
                                      </p:cBhvr>
                                      <p:tavLst>
                                        <p:tav tm="0">
                                          <p:val>
                                            <p:strVal val="#ppt_x"/>
                                          </p:val>
                                        </p:tav>
                                        <p:tav tm="100000">
                                          <p:val>
                                            <p:strVal val="#ppt_x"/>
                                          </p:val>
                                        </p:tav>
                                      </p:tavLst>
                                    </p:anim>
                                    <p:anim calcmode="lin" valueType="num">
                                      <p:cBhvr>
                                        <p:cTn id="84" dur="1000" fill="hold"/>
                                        <p:tgtEl>
                                          <p:spTgt spid="16"/>
                                        </p:tgtEl>
                                        <p:attrNameLst>
                                          <p:attrName>ppt_y</p:attrName>
                                        </p:attrNameLst>
                                      </p:cBhvr>
                                      <p:tavLst>
                                        <p:tav tm="0">
                                          <p:val>
                                            <p:strVal val="#ppt_y-.1"/>
                                          </p:val>
                                        </p:tav>
                                        <p:tav tm="100000">
                                          <p:val>
                                            <p:strVal val="#ppt_y"/>
                                          </p:val>
                                        </p:tav>
                                      </p:tavLst>
                                    </p:anim>
                                  </p:childTnLst>
                                </p:cTn>
                              </p:par>
                              <p:par>
                                <p:cTn id="85" presetID="47" presetClass="entr" presetSubtype="0" fill="hold" grpId="0" nodeType="withEffect">
                                  <p:stCondLst>
                                    <p:cond delay="200"/>
                                  </p:stCondLst>
                                  <p:childTnLst>
                                    <p:set>
                                      <p:cBhvr>
                                        <p:cTn id="86" dur="1" fill="hold">
                                          <p:stCondLst>
                                            <p:cond delay="0"/>
                                          </p:stCondLst>
                                        </p:cTn>
                                        <p:tgtEl>
                                          <p:spTgt spid="54"/>
                                        </p:tgtEl>
                                        <p:attrNameLst>
                                          <p:attrName>style.visibility</p:attrName>
                                        </p:attrNameLst>
                                      </p:cBhvr>
                                      <p:to>
                                        <p:strVal val="visible"/>
                                      </p:to>
                                    </p:set>
                                    <p:animEffect transition="in" filter="fade">
                                      <p:cBhvr>
                                        <p:cTn id="87" dur="1000"/>
                                        <p:tgtEl>
                                          <p:spTgt spid="54"/>
                                        </p:tgtEl>
                                      </p:cBhvr>
                                    </p:animEffect>
                                    <p:anim calcmode="lin" valueType="num">
                                      <p:cBhvr>
                                        <p:cTn id="88" dur="1000" fill="hold"/>
                                        <p:tgtEl>
                                          <p:spTgt spid="54"/>
                                        </p:tgtEl>
                                        <p:attrNameLst>
                                          <p:attrName>ppt_x</p:attrName>
                                        </p:attrNameLst>
                                      </p:cBhvr>
                                      <p:tavLst>
                                        <p:tav tm="0">
                                          <p:val>
                                            <p:strVal val="#ppt_x"/>
                                          </p:val>
                                        </p:tav>
                                        <p:tav tm="100000">
                                          <p:val>
                                            <p:strVal val="#ppt_x"/>
                                          </p:val>
                                        </p:tav>
                                      </p:tavLst>
                                    </p:anim>
                                    <p:anim calcmode="lin" valueType="num">
                                      <p:cBhvr>
                                        <p:cTn id="89" dur="1000" fill="hold"/>
                                        <p:tgtEl>
                                          <p:spTgt spid="54"/>
                                        </p:tgtEl>
                                        <p:attrNameLst>
                                          <p:attrName>ppt_y</p:attrName>
                                        </p:attrNameLst>
                                      </p:cBhvr>
                                      <p:tavLst>
                                        <p:tav tm="0">
                                          <p:val>
                                            <p:strVal val="#ppt_y-.1"/>
                                          </p:val>
                                        </p:tav>
                                        <p:tav tm="100000">
                                          <p:val>
                                            <p:strVal val="#ppt_y"/>
                                          </p:val>
                                        </p:tav>
                                      </p:tavLst>
                                    </p:anim>
                                  </p:childTnLst>
                                </p:cTn>
                              </p:par>
                              <p:par>
                                <p:cTn id="90" presetID="47" presetClass="entr" presetSubtype="0" fill="hold" grpId="0" nodeType="withEffect">
                                  <p:stCondLst>
                                    <p:cond delay="200"/>
                                  </p:stCondLst>
                                  <p:childTnLst>
                                    <p:set>
                                      <p:cBhvr>
                                        <p:cTn id="91" dur="1" fill="hold">
                                          <p:stCondLst>
                                            <p:cond delay="0"/>
                                          </p:stCondLst>
                                        </p:cTn>
                                        <p:tgtEl>
                                          <p:spTgt spid="98"/>
                                        </p:tgtEl>
                                        <p:attrNameLst>
                                          <p:attrName>style.visibility</p:attrName>
                                        </p:attrNameLst>
                                      </p:cBhvr>
                                      <p:to>
                                        <p:strVal val="visible"/>
                                      </p:to>
                                    </p:set>
                                    <p:animEffect transition="in" filter="fade">
                                      <p:cBhvr>
                                        <p:cTn id="92" dur="1000"/>
                                        <p:tgtEl>
                                          <p:spTgt spid="98"/>
                                        </p:tgtEl>
                                      </p:cBhvr>
                                    </p:animEffect>
                                    <p:anim calcmode="lin" valueType="num">
                                      <p:cBhvr>
                                        <p:cTn id="93" dur="1000" fill="hold"/>
                                        <p:tgtEl>
                                          <p:spTgt spid="98"/>
                                        </p:tgtEl>
                                        <p:attrNameLst>
                                          <p:attrName>ppt_x</p:attrName>
                                        </p:attrNameLst>
                                      </p:cBhvr>
                                      <p:tavLst>
                                        <p:tav tm="0">
                                          <p:val>
                                            <p:strVal val="#ppt_x"/>
                                          </p:val>
                                        </p:tav>
                                        <p:tav tm="100000">
                                          <p:val>
                                            <p:strVal val="#ppt_x"/>
                                          </p:val>
                                        </p:tav>
                                      </p:tavLst>
                                    </p:anim>
                                    <p:anim calcmode="lin" valueType="num">
                                      <p:cBhvr>
                                        <p:cTn id="94" dur="1000" fill="hold"/>
                                        <p:tgtEl>
                                          <p:spTgt spid="98"/>
                                        </p:tgtEl>
                                        <p:attrNameLst>
                                          <p:attrName>ppt_y</p:attrName>
                                        </p:attrNameLst>
                                      </p:cBhvr>
                                      <p:tavLst>
                                        <p:tav tm="0">
                                          <p:val>
                                            <p:strVal val="#ppt_y-.1"/>
                                          </p:val>
                                        </p:tav>
                                        <p:tav tm="100000">
                                          <p:val>
                                            <p:strVal val="#ppt_y"/>
                                          </p:val>
                                        </p:tav>
                                      </p:tavLst>
                                    </p:anim>
                                  </p:childTnLst>
                                </p:cTn>
                              </p:par>
                              <p:par>
                                <p:cTn id="95" presetID="47" presetClass="entr" presetSubtype="0" fill="hold" grpId="0" nodeType="withEffect">
                                  <p:stCondLst>
                                    <p:cond delay="200"/>
                                  </p:stCondLst>
                                  <p:childTnLst>
                                    <p:set>
                                      <p:cBhvr>
                                        <p:cTn id="96" dur="1" fill="hold">
                                          <p:stCondLst>
                                            <p:cond delay="0"/>
                                          </p:stCondLst>
                                        </p:cTn>
                                        <p:tgtEl>
                                          <p:spTgt spid="99"/>
                                        </p:tgtEl>
                                        <p:attrNameLst>
                                          <p:attrName>style.visibility</p:attrName>
                                        </p:attrNameLst>
                                      </p:cBhvr>
                                      <p:to>
                                        <p:strVal val="visible"/>
                                      </p:to>
                                    </p:set>
                                    <p:animEffect transition="in" filter="fade">
                                      <p:cBhvr>
                                        <p:cTn id="97" dur="1000"/>
                                        <p:tgtEl>
                                          <p:spTgt spid="99"/>
                                        </p:tgtEl>
                                      </p:cBhvr>
                                    </p:animEffect>
                                    <p:anim calcmode="lin" valueType="num">
                                      <p:cBhvr>
                                        <p:cTn id="98" dur="1000" fill="hold"/>
                                        <p:tgtEl>
                                          <p:spTgt spid="99"/>
                                        </p:tgtEl>
                                        <p:attrNameLst>
                                          <p:attrName>ppt_x</p:attrName>
                                        </p:attrNameLst>
                                      </p:cBhvr>
                                      <p:tavLst>
                                        <p:tav tm="0">
                                          <p:val>
                                            <p:strVal val="#ppt_x"/>
                                          </p:val>
                                        </p:tav>
                                        <p:tav tm="100000">
                                          <p:val>
                                            <p:strVal val="#ppt_x"/>
                                          </p:val>
                                        </p:tav>
                                      </p:tavLst>
                                    </p:anim>
                                    <p:anim calcmode="lin" valueType="num">
                                      <p:cBhvr>
                                        <p:cTn id="99" dur="1000" fill="hold"/>
                                        <p:tgtEl>
                                          <p:spTgt spid="99"/>
                                        </p:tgtEl>
                                        <p:attrNameLst>
                                          <p:attrName>ppt_y</p:attrName>
                                        </p:attrNameLst>
                                      </p:cBhvr>
                                      <p:tavLst>
                                        <p:tav tm="0">
                                          <p:val>
                                            <p:strVal val="#ppt_y-.1"/>
                                          </p:val>
                                        </p:tav>
                                        <p:tav tm="100000">
                                          <p:val>
                                            <p:strVal val="#ppt_y"/>
                                          </p:val>
                                        </p:tav>
                                      </p:tavLst>
                                    </p:anim>
                                  </p:childTnLst>
                                </p:cTn>
                              </p:par>
                              <p:par>
                                <p:cTn id="100" presetID="47" presetClass="entr" presetSubtype="0" fill="hold" grpId="0" nodeType="withEffect">
                                  <p:stCondLst>
                                    <p:cond delay="200"/>
                                  </p:stCondLst>
                                  <p:childTnLst>
                                    <p:set>
                                      <p:cBhvr>
                                        <p:cTn id="101" dur="1" fill="hold">
                                          <p:stCondLst>
                                            <p:cond delay="0"/>
                                          </p:stCondLst>
                                        </p:cTn>
                                        <p:tgtEl>
                                          <p:spTgt spid="101"/>
                                        </p:tgtEl>
                                        <p:attrNameLst>
                                          <p:attrName>style.visibility</p:attrName>
                                        </p:attrNameLst>
                                      </p:cBhvr>
                                      <p:to>
                                        <p:strVal val="visible"/>
                                      </p:to>
                                    </p:set>
                                    <p:animEffect transition="in" filter="fade">
                                      <p:cBhvr>
                                        <p:cTn id="102" dur="1000"/>
                                        <p:tgtEl>
                                          <p:spTgt spid="101"/>
                                        </p:tgtEl>
                                      </p:cBhvr>
                                    </p:animEffect>
                                    <p:anim calcmode="lin" valueType="num">
                                      <p:cBhvr>
                                        <p:cTn id="103" dur="1000" fill="hold"/>
                                        <p:tgtEl>
                                          <p:spTgt spid="101"/>
                                        </p:tgtEl>
                                        <p:attrNameLst>
                                          <p:attrName>ppt_x</p:attrName>
                                        </p:attrNameLst>
                                      </p:cBhvr>
                                      <p:tavLst>
                                        <p:tav tm="0">
                                          <p:val>
                                            <p:strVal val="#ppt_x"/>
                                          </p:val>
                                        </p:tav>
                                        <p:tav tm="100000">
                                          <p:val>
                                            <p:strVal val="#ppt_x"/>
                                          </p:val>
                                        </p:tav>
                                      </p:tavLst>
                                    </p:anim>
                                    <p:anim calcmode="lin" valueType="num">
                                      <p:cBhvr>
                                        <p:cTn id="104" dur="1000" fill="hold"/>
                                        <p:tgtEl>
                                          <p:spTgt spid="101"/>
                                        </p:tgtEl>
                                        <p:attrNameLst>
                                          <p:attrName>ppt_y</p:attrName>
                                        </p:attrNameLst>
                                      </p:cBhvr>
                                      <p:tavLst>
                                        <p:tav tm="0">
                                          <p:val>
                                            <p:strVal val="#ppt_y-.1"/>
                                          </p:val>
                                        </p:tav>
                                        <p:tav tm="100000">
                                          <p:val>
                                            <p:strVal val="#ppt_y"/>
                                          </p:val>
                                        </p:tav>
                                      </p:tavLst>
                                    </p:anim>
                                  </p:childTnLst>
                                </p:cTn>
                              </p:par>
                              <p:par>
                                <p:cTn id="105" presetID="47" presetClass="entr" presetSubtype="0" fill="hold" grpId="0" nodeType="withEffect">
                                  <p:stCondLst>
                                    <p:cond delay="200"/>
                                  </p:stCondLst>
                                  <p:childTnLst>
                                    <p:set>
                                      <p:cBhvr>
                                        <p:cTn id="106" dur="1" fill="hold">
                                          <p:stCondLst>
                                            <p:cond delay="0"/>
                                          </p:stCondLst>
                                        </p:cTn>
                                        <p:tgtEl>
                                          <p:spTgt spid="102"/>
                                        </p:tgtEl>
                                        <p:attrNameLst>
                                          <p:attrName>style.visibility</p:attrName>
                                        </p:attrNameLst>
                                      </p:cBhvr>
                                      <p:to>
                                        <p:strVal val="visible"/>
                                      </p:to>
                                    </p:set>
                                    <p:animEffect transition="in" filter="fade">
                                      <p:cBhvr>
                                        <p:cTn id="107" dur="1000"/>
                                        <p:tgtEl>
                                          <p:spTgt spid="102"/>
                                        </p:tgtEl>
                                      </p:cBhvr>
                                    </p:animEffect>
                                    <p:anim calcmode="lin" valueType="num">
                                      <p:cBhvr>
                                        <p:cTn id="108" dur="1000" fill="hold"/>
                                        <p:tgtEl>
                                          <p:spTgt spid="102"/>
                                        </p:tgtEl>
                                        <p:attrNameLst>
                                          <p:attrName>ppt_x</p:attrName>
                                        </p:attrNameLst>
                                      </p:cBhvr>
                                      <p:tavLst>
                                        <p:tav tm="0">
                                          <p:val>
                                            <p:strVal val="#ppt_x"/>
                                          </p:val>
                                        </p:tav>
                                        <p:tav tm="100000">
                                          <p:val>
                                            <p:strVal val="#ppt_x"/>
                                          </p:val>
                                        </p:tav>
                                      </p:tavLst>
                                    </p:anim>
                                    <p:anim calcmode="lin" valueType="num">
                                      <p:cBhvr>
                                        <p:cTn id="109" dur="1000" fill="hold"/>
                                        <p:tgtEl>
                                          <p:spTgt spid="102"/>
                                        </p:tgtEl>
                                        <p:attrNameLst>
                                          <p:attrName>ppt_y</p:attrName>
                                        </p:attrNameLst>
                                      </p:cBhvr>
                                      <p:tavLst>
                                        <p:tav tm="0">
                                          <p:val>
                                            <p:strVal val="#ppt_y-.1"/>
                                          </p:val>
                                        </p:tav>
                                        <p:tav tm="100000">
                                          <p:val>
                                            <p:strVal val="#ppt_y"/>
                                          </p:val>
                                        </p:tav>
                                      </p:tavLst>
                                    </p:anim>
                                  </p:childTnLst>
                                </p:cTn>
                              </p:par>
                              <p:par>
                                <p:cTn id="110" presetID="47" presetClass="entr" presetSubtype="0" fill="hold" grpId="0" nodeType="withEffect">
                                  <p:stCondLst>
                                    <p:cond delay="200"/>
                                  </p:stCondLst>
                                  <p:childTnLst>
                                    <p:set>
                                      <p:cBhvr>
                                        <p:cTn id="111" dur="1" fill="hold">
                                          <p:stCondLst>
                                            <p:cond delay="0"/>
                                          </p:stCondLst>
                                        </p:cTn>
                                        <p:tgtEl>
                                          <p:spTgt spid="100"/>
                                        </p:tgtEl>
                                        <p:attrNameLst>
                                          <p:attrName>style.visibility</p:attrName>
                                        </p:attrNameLst>
                                      </p:cBhvr>
                                      <p:to>
                                        <p:strVal val="visible"/>
                                      </p:to>
                                    </p:set>
                                    <p:animEffect transition="in" filter="fade">
                                      <p:cBhvr>
                                        <p:cTn id="112" dur="1000"/>
                                        <p:tgtEl>
                                          <p:spTgt spid="100"/>
                                        </p:tgtEl>
                                      </p:cBhvr>
                                    </p:animEffect>
                                    <p:anim calcmode="lin" valueType="num">
                                      <p:cBhvr>
                                        <p:cTn id="113" dur="1000" fill="hold"/>
                                        <p:tgtEl>
                                          <p:spTgt spid="100"/>
                                        </p:tgtEl>
                                        <p:attrNameLst>
                                          <p:attrName>ppt_x</p:attrName>
                                        </p:attrNameLst>
                                      </p:cBhvr>
                                      <p:tavLst>
                                        <p:tav tm="0">
                                          <p:val>
                                            <p:strVal val="#ppt_x"/>
                                          </p:val>
                                        </p:tav>
                                        <p:tav tm="100000">
                                          <p:val>
                                            <p:strVal val="#ppt_x"/>
                                          </p:val>
                                        </p:tav>
                                      </p:tavLst>
                                    </p:anim>
                                    <p:anim calcmode="lin" valueType="num">
                                      <p:cBhvr>
                                        <p:cTn id="114"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2" presetClass="entr" presetSubtype="1" fill="hold" grpId="0" nodeType="clickEffect">
                                  <p:stCondLst>
                                    <p:cond delay="200"/>
                                  </p:stCondLst>
                                  <p:childTnLst>
                                    <p:set>
                                      <p:cBhvr>
                                        <p:cTn id="118" dur="1" fill="hold">
                                          <p:stCondLst>
                                            <p:cond delay="0"/>
                                          </p:stCondLst>
                                        </p:cTn>
                                        <p:tgtEl>
                                          <p:spTgt spid="94"/>
                                        </p:tgtEl>
                                        <p:attrNameLst>
                                          <p:attrName>style.visibility</p:attrName>
                                        </p:attrNameLst>
                                      </p:cBhvr>
                                      <p:to>
                                        <p:strVal val="visible"/>
                                      </p:to>
                                    </p:set>
                                    <p:animEffect transition="in" filter="wipe(up)">
                                      <p:cBhvr>
                                        <p:cTn id="119" dur="750"/>
                                        <p:tgtEl>
                                          <p:spTgt spid="94"/>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1" fill="hold" grpId="0" nodeType="clickEffect">
                                  <p:stCondLst>
                                    <p:cond delay="200"/>
                                  </p:stCondLst>
                                  <p:childTnLst>
                                    <p:set>
                                      <p:cBhvr>
                                        <p:cTn id="123" dur="1" fill="hold">
                                          <p:stCondLst>
                                            <p:cond delay="0"/>
                                          </p:stCondLst>
                                        </p:cTn>
                                        <p:tgtEl>
                                          <p:spTgt spid="92"/>
                                        </p:tgtEl>
                                        <p:attrNameLst>
                                          <p:attrName>style.visibility</p:attrName>
                                        </p:attrNameLst>
                                      </p:cBhvr>
                                      <p:to>
                                        <p:strVal val="visible"/>
                                      </p:to>
                                    </p:set>
                                    <p:animEffect transition="in" filter="wipe(up)">
                                      <p:cBhvr>
                                        <p:cTn id="124" dur="750"/>
                                        <p:tgtEl>
                                          <p:spTgt spid="92"/>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1" fill="hold" grpId="0" nodeType="clickEffect">
                                  <p:stCondLst>
                                    <p:cond delay="200"/>
                                  </p:stCondLst>
                                  <p:childTnLst>
                                    <p:set>
                                      <p:cBhvr>
                                        <p:cTn id="128" dur="1" fill="hold">
                                          <p:stCondLst>
                                            <p:cond delay="0"/>
                                          </p:stCondLst>
                                        </p:cTn>
                                        <p:tgtEl>
                                          <p:spTgt spid="95"/>
                                        </p:tgtEl>
                                        <p:attrNameLst>
                                          <p:attrName>style.visibility</p:attrName>
                                        </p:attrNameLst>
                                      </p:cBhvr>
                                      <p:to>
                                        <p:strVal val="visible"/>
                                      </p:to>
                                    </p:set>
                                    <p:animEffect transition="in" filter="wipe(up)">
                                      <p:cBhvr>
                                        <p:cTn id="129" dur="750"/>
                                        <p:tgtEl>
                                          <p:spTgt spid="95"/>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1" fill="hold" grpId="0" nodeType="clickEffect">
                                  <p:stCondLst>
                                    <p:cond delay="200"/>
                                  </p:stCondLst>
                                  <p:childTnLst>
                                    <p:set>
                                      <p:cBhvr>
                                        <p:cTn id="133" dur="1" fill="hold">
                                          <p:stCondLst>
                                            <p:cond delay="0"/>
                                          </p:stCondLst>
                                        </p:cTn>
                                        <p:tgtEl>
                                          <p:spTgt spid="96"/>
                                        </p:tgtEl>
                                        <p:attrNameLst>
                                          <p:attrName>style.visibility</p:attrName>
                                        </p:attrNameLst>
                                      </p:cBhvr>
                                      <p:to>
                                        <p:strVal val="visible"/>
                                      </p:to>
                                    </p:set>
                                    <p:animEffect transition="in" filter="wipe(up)">
                                      <p:cBhvr>
                                        <p:cTn id="134" dur="750"/>
                                        <p:tgtEl>
                                          <p:spTgt spid="96"/>
                                        </p:tgtEl>
                                      </p:cBhvr>
                                    </p:animEffect>
                                  </p:childTnLst>
                                </p:cTn>
                              </p:par>
                              <p:par>
                                <p:cTn id="135" presetID="22" presetClass="entr" presetSubtype="1" fill="hold" grpId="0" nodeType="withEffect">
                                  <p:stCondLst>
                                    <p:cond delay="200"/>
                                  </p:stCondLst>
                                  <p:childTnLst>
                                    <p:set>
                                      <p:cBhvr>
                                        <p:cTn id="136" dur="1" fill="hold">
                                          <p:stCondLst>
                                            <p:cond delay="0"/>
                                          </p:stCondLst>
                                        </p:cTn>
                                        <p:tgtEl>
                                          <p:spTgt spid="93"/>
                                        </p:tgtEl>
                                        <p:attrNameLst>
                                          <p:attrName>style.visibility</p:attrName>
                                        </p:attrNameLst>
                                      </p:cBhvr>
                                      <p:to>
                                        <p:strVal val="visible"/>
                                      </p:to>
                                    </p:set>
                                    <p:animEffect transition="in" filter="wipe(up)">
                                      <p:cBhvr>
                                        <p:cTn id="137" dur="750"/>
                                        <p:tgtEl>
                                          <p:spTgt spid="93"/>
                                        </p:tgtEl>
                                      </p:cBhvr>
                                    </p:animEffect>
                                  </p:childTnLst>
                                </p:cTn>
                              </p:par>
                              <p:par>
                                <p:cTn id="138" presetID="22" presetClass="entr" presetSubtype="1" fill="hold" grpId="0" nodeType="withEffect">
                                  <p:stCondLst>
                                    <p:cond delay="300"/>
                                  </p:stCondLst>
                                  <p:childTnLst>
                                    <p:set>
                                      <p:cBhvr>
                                        <p:cTn id="139" dur="1" fill="hold">
                                          <p:stCondLst>
                                            <p:cond delay="0"/>
                                          </p:stCondLst>
                                        </p:cTn>
                                        <p:tgtEl>
                                          <p:spTgt spid="53"/>
                                        </p:tgtEl>
                                        <p:attrNameLst>
                                          <p:attrName>style.visibility</p:attrName>
                                        </p:attrNameLst>
                                      </p:cBhvr>
                                      <p:to>
                                        <p:strVal val="visible"/>
                                      </p:to>
                                    </p:set>
                                    <p:animEffect transition="in" filter="wipe(up)">
                                      <p:cBhvr>
                                        <p:cTn id="140" dur="75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6" grpId="0" animBg="1"/>
      <p:bldP spid="44" grpId="0" animBg="1"/>
      <p:bldP spid="43" grpId="0" animBg="1"/>
      <p:bldP spid="4" grpId="0" animBg="1"/>
      <p:bldP spid="6" grpId="0" animBg="1"/>
      <p:bldP spid="8" grpId="0" animBg="1"/>
      <p:bldP spid="12" grpId="0" animBg="1"/>
      <p:bldP spid="14" grpId="0" animBg="1"/>
      <p:bldP spid="16" grpId="0" animBg="1"/>
      <p:bldP spid="53" grpId="0"/>
      <p:bldP spid="92" grpId="0"/>
      <p:bldP spid="93" grpId="0"/>
      <p:bldP spid="94" grpId="0"/>
      <p:bldP spid="95" grpId="0"/>
      <p:bldP spid="96" grpId="0"/>
      <p:bldP spid="54" grpId="0"/>
      <p:bldP spid="98" grpId="0"/>
      <p:bldP spid="99" grpId="0"/>
      <p:bldP spid="100" grpId="0"/>
      <p:bldP spid="101" grpId="0"/>
      <p:bldP spid="10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line01"/>
          <p:cNvCxnSpPr/>
          <p:nvPr/>
        </p:nvCxnSpPr>
        <p:spPr>
          <a:xfrm>
            <a:off x="5650992" y="0"/>
            <a:ext cx="0" cy="5143500"/>
          </a:xfrm>
          <a:prstGeom prst="line">
            <a:avLst/>
          </a:prstGeom>
          <a:ln>
            <a:solidFill>
              <a:srgbClr val="000000"/>
            </a:solidFill>
            <a:prstDash val="solid"/>
          </a:ln>
        </p:spPr>
        <p:style>
          <a:lnRef idx="1">
            <a:schemeClr val="accent1"/>
          </a:lnRef>
          <a:fillRef idx="0">
            <a:schemeClr val="accent1"/>
          </a:fillRef>
          <a:effectRef idx="0">
            <a:schemeClr val="accent1"/>
          </a:effectRef>
          <a:fontRef idx="minor">
            <a:schemeClr val="tx1"/>
          </a:fontRef>
        </p:style>
      </p:cxnSp>
      <p:cxnSp>
        <p:nvCxnSpPr>
          <p:cNvPr id="3" name="line01"/>
          <p:cNvCxnSpPr/>
          <p:nvPr/>
        </p:nvCxnSpPr>
        <p:spPr>
          <a:xfrm>
            <a:off x="0" y="3178683"/>
            <a:ext cx="9144000" cy="0"/>
          </a:xfrm>
          <a:prstGeom prst="line">
            <a:avLst/>
          </a:prstGeom>
          <a:ln>
            <a:solidFill>
              <a:srgbClr val="000000"/>
            </a:solidFill>
            <a:prstDash val="solid"/>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0" y="0"/>
            <a:ext cx="9144000" cy="4011910"/>
          </a:xfrm>
          <a:prstGeom prst="rect">
            <a:avLst/>
          </a:prstGeom>
          <a:solidFill>
            <a:srgbClr val="D3CDB7"/>
          </a:solidFill>
          <a:ln>
            <a:solidFill>
              <a:srgbClr val="D3CD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2483768" y="-1014109"/>
            <a:ext cx="3558036" cy="4809995"/>
            <a:chOff x="2528718" y="-1790684"/>
            <a:chExt cx="3493294" cy="4722473"/>
          </a:xfrm>
        </p:grpSpPr>
        <p:pic>
          <p:nvPicPr>
            <p:cNvPr id="10" name="图片 9"/>
            <p:cNvPicPr>
              <a:picLocks noChangeAspect="1"/>
            </p:cNvPicPr>
            <p:nvPr/>
          </p:nvPicPr>
          <p:blipFill>
            <a:blip r:embed="rId3">
              <a:extLst>
                <a:ext uri="{BEBA8EAE-BF5A-486C-A8C5-ECC9F3942E4B}">
                  <a14:imgProps xmlns:a14="http://schemas.microsoft.com/office/drawing/2010/main">
                    <a14:imgLayer>
                      <a14:imgEffect>
                        <a14:colorTemperature colorTemp="4700"/>
                      </a14:imgEffect>
                    </a14:imgLayer>
                  </a14:imgProps>
                </a:ext>
                <a:ext uri="{28A0092B-C50C-407E-A947-70E740481C1C}">
                  <a14:useLocalDpi xmlns:a14="http://schemas.microsoft.com/office/drawing/2010/main" val="0"/>
                </a:ext>
              </a:extLst>
            </a:blip>
            <a:stretch>
              <a:fillRect/>
            </a:stretch>
          </p:blipFill>
          <p:spPr>
            <a:xfrm rot="15480000">
              <a:off x="2546535" y="-683190"/>
              <a:ext cx="4413210" cy="2229751"/>
            </a:xfrm>
            <a:prstGeom prst="rect">
              <a:avLst/>
            </a:prstGeom>
          </p:spPr>
        </p:pic>
        <p:sp>
          <p:nvSpPr>
            <p:cNvPr id="7" name="图文框 6"/>
            <p:cNvSpPr/>
            <p:nvPr/>
          </p:nvSpPr>
          <p:spPr>
            <a:xfrm>
              <a:off x="3213700" y="-92547"/>
              <a:ext cx="2808312" cy="3024336"/>
            </a:xfrm>
            <a:prstGeom prst="frame">
              <a:avLst>
                <a:gd name="adj1" fmla="val 6242"/>
              </a:avLst>
            </a:prstGeom>
            <a:solidFill>
              <a:srgbClr val="2C3F46"/>
            </a:solidFill>
            <a:ln>
              <a:solidFill>
                <a:srgbClr val="2C3F4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9" name="图片 8"/>
            <p:cNvPicPr>
              <a:picLocks noChangeAspect="1"/>
            </p:cNvPicPr>
            <p:nvPr/>
          </p:nvPicPr>
          <p:blipFill>
            <a:blip r:embed="rId3">
              <a:extLst>
                <a:ext uri="{BEBA8EAE-BF5A-486C-A8C5-ECC9F3942E4B}">
                  <a14:imgProps xmlns:a14="http://schemas.microsoft.com/office/drawing/2010/main">
                    <a14:imgLayer>
                      <a14:imgEffect>
                        <a14:colorTemperature colorTemp="4700"/>
                      </a14:imgEffect>
                    </a14:imgLayer>
                  </a14:imgProps>
                </a:ext>
                <a:ext uri="{28A0092B-C50C-407E-A947-70E740481C1C}">
                  <a14:useLocalDpi xmlns:a14="http://schemas.microsoft.com/office/drawing/2010/main" val="0"/>
                </a:ext>
              </a:extLst>
            </a:blip>
            <a:stretch>
              <a:fillRect/>
            </a:stretch>
          </p:blipFill>
          <p:spPr>
            <a:xfrm rot="13653064">
              <a:off x="1436989" y="-698955"/>
              <a:ext cx="4413210" cy="2229751"/>
            </a:xfrm>
            <a:prstGeom prst="rect">
              <a:avLst/>
            </a:prstGeom>
          </p:spPr>
        </p:pic>
      </p:grpSp>
      <p:sp>
        <p:nvSpPr>
          <p:cNvPr id="5" name="矩形 4"/>
          <p:cNvSpPr/>
          <p:nvPr/>
        </p:nvSpPr>
        <p:spPr>
          <a:xfrm>
            <a:off x="0" y="4011910"/>
            <a:ext cx="9144000" cy="1131590"/>
          </a:xfrm>
          <a:prstGeom prst="rect">
            <a:avLst/>
          </a:prstGeom>
          <a:solidFill>
            <a:srgbClr val="2C3F46"/>
          </a:solidFill>
          <a:ln>
            <a:solidFill>
              <a:srgbClr val="2C3F4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1046674" y="-1014109"/>
            <a:ext cx="6861857" cy="4809995"/>
            <a:chOff x="1117773" y="-1790684"/>
            <a:chExt cx="6737000" cy="4722473"/>
          </a:xfrm>
        </p:grpSpPr>
        <p:pic>
          <p:nvPicPr>
            <p:cNvPr id="14" name="图片 13"/>
            <p:cNvPicPr>
              <a:picLocks noChangeAspect="1"/>
            </p:cNvPicPr>
            <p:nvPr/>
          </p:nvPicPr>
          <p:blipFill>
            <a:blip r:embed="rId3">
              <a:extLst>
                <a:ext uri="{BEBA8EAE-BF5A-486C-A8C5-ECC9F3942E4B}">
                  <a14:imgProps xmlns:a14="http://schemas.microsoft.com/office/drawing/2010/main">
                    <a14:imgLayer>
                      <a14:imgEffect>
                        <a14:colorTemperature colorTemp="4700"/>
                      </a14:imgEffect>
                    </a14:imgLayer>
                  </a14:imgProps>
                </a:ext>
                <a:ext uri="{28A0092B-C50C-407E-A947-70E740481C1C}">
                  <a14:useLocalDpi xmlns:a14="http://schemas.microsoft.com/office/drawing/2010/main" val="0"/>
                </a:ext>
              </a:extLst>
            </a:blip>
            <a:stretch>
              <a:fillRect/>
            </a:stretch>
          </p:blipFill>
          <p:spPr>
            <a:xfrm rot="15480000">
              <a:off x="2546535" y="-683190"/>
              <a:ext cx="4413210" cy="2229751"/>
            </a:xfrm>
            <a:prstGeom prst="rect">
              <a:avLst/>
            </a:prstGeom>
          </p:spPr>
        </p:pic>
        <p:sp>
          <p:nvSpPr>
            <p:cNvPr id="15" name="图文框 14"/>
            <p:cNvSpPr/>
            <p:nvPr/>
          </p:nvSpPr>
          <p:spPr>
            <a:xfrm>
              <a:off x="3213700" y="-92547"/>
              <a:ext cx="2808312" cy="3024336"/>
            </a:xfrm>
            <a:prstGeom prst="frame">
              <a:avLst>
                <a:gd name="adj1" fmla="val 6242"/>
              </a:avLst>
            </a:prstGeom>
            <a:solidFill>
              <a:srgbClr val="2C3F46"/>
            </a:solidFill>
            <a:ln>
              <a:solidFill>
                <a:srgbClr val="2C3F4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6" name="图片 15"/>
            <p:cNvPicPr>
              <a:picLocks noChangeAspect="1"/>
            </p:cNvPicPr>
            <p:nvPr/>
          </p:nvPicPr>
          <p:blipFill>
            <a:blip r:embed="rId3">
              <a:extLst>
                <a:ext uri="{BEBA8EAE-BF5A-486C-A8C5-ECC9F3942E4B}">
                  <a14:imgProps xmlns:a14="http://schemas.microsoft.com/office/drawing/2010/main">
                    <a14:imgLayer>
                      <a14:imgEffect>
                        <a14:colorTemperature colorTemp="4700"/>
                      </a14:imgEffect>
                    </a14:imgLayer>
                  </a14:imgProps>
                </a:ext>
                <a:ext uri="{28A0092B-C50C-407E-A947-70E740481C1C}">
                  <a14:useLocalDpi xmlns:a14="http://schemas.microsoft.com/office/drawing/2010/main" val="0"/>
                </a:ext>
              </a:extLst>
            </a:blip>
            <a:stretch>
              <a:fillRect/>
            </a:stretch>
          </p:blipFill>
          <p:spPr>
            <a:xfrm rot="13653064">
              <a:off x="1436989" y="-698955"/>
              <a:ext cx="4413210" cy="2229751"/>
            </a:xfrm>
            <a:prstGeom prst="rect">
              <a:avLst/>
            </a:prstGeom>
          </p:spPr>
        </p:pic>
        <p:sp>
          <p:nvSpPr>
            <p:cNvPr id="18" name="图文框 17"/>
            <p:cNvSpPr/>
            <p:nvPr/>
          </p:nvSpPr>
          <p:spPr>
            <a:xfrm>
              <a:off x="6302433" y="-291058"/>
              <a:ext cx="1552340" cy="1413955"/>
            </a:xfrm>
            <a:prstGeom prst="frame">
              <a:avLst>
                <a:gd name="adj1" fmla="val 6242"/>
              </a:avLst>
            </a:prstGeom>
            <a:solidFill>
              <a:srgbClr val="2C3F46"/>
            </a:solidFill>
            <a:ln>
              <a:solidFill>
                <a:srgbClr val="2C3F4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图文框 20"/>
            <p:cNvSpPr/>
            <p:nvPr/>
          </p:nvSpPr>
          <p:spPr>
            <a:xfrm>
              <a:off x="1117773" y="1588532"/>
              <a:ext cx="1552340" cy="848373"/>
            </a:xfrm>
            <a:prstGeom prst="frame">
              <a:avLst>
                <a:gd name="adj1" fmla="val 6242"/>
              </a:avLst>
            </a:prstGeom>
            <a:solidFill>
              <a:srgbClr val="2C3F46"/>
            </a:solidFill>
            <a:ln>
              <a:solidFill>
                <a:srgbClr val="2C3F4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9" name="TextBox 18"/>
          <p:cNvSpPr txBox="1"/>
          <p:nvPr/>
        </p:nvSpPr>
        <p:spPr>
          <a:xfrm>
            <a:off x="3995936" y="4011910"/>
            <a:ext cx="1200329" cy="915566"/>
          </a:xfrm>
          <a:prstGeom prst="rect">
            <a:avLst/>
          </a:prstGeom>
          <a:noFill/>
        </p:spPr>
        <p:txBody>
          <a:bodyPr vert="eaVert" wrap="square" rtlCol="0">
            <a:spAutoFit/>
          </a:bodyPr>
          <a:lstStyle/>
          <a:p>
            <a:r>
              <a:rPr lang="zh-CN" altLang="en-US" sz="6600" dirty="0">
                <a:solidFill>
                  <a:srgbClr val="D3CDB7"/>
                </a:solidFill>
              </a:rPr>
              <a:t>叁</a:t>
            </a:r>
          </a:p>
        </p:txBody>
      </p:sp>
      <p:sp>
        <p:nvSpPr>
          <p:cNvPr id="24" name="等腰三角形 23"/>
          <p:cNvSpPr/>
          <p:nvPr/>
        </p:nvSpPr>
        <p:spPr>
          <a:xfrm flipV="1">
            <a:off x="4139952" y="5005124"/>
            <a:ext cx="936104" cy="806986"/>
          </a:xfrm>
          <a:prstGeom prst="triangle">
            <a:avLst/>
          </a:prstGeom>
          <a:solidFill>
            <a:srgbClr val="D3CDB7"/>
          </a:solidFill>
          <a:ln>
            <a:solidFill>
              <a:srgbClr val="D3CD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32200013"/>
      </p:ext>
    </p:extLst>
  </p:cSld>
  <p:clrMapOvr>
    <a:masterClrMapping/>
  </p:clrMapOvr>
  <mc:AlternateContent xmlns:mc="http://schemas.openxmlformats.org/markup-compatibility/2006" xmlns:p14="http://schemas.microsoft.com/office/powerpoint/2010/main">
    <mc:Choice Requires="p14">
      <p:transition spd="slow" p14:dur="1500">
        <p:push dir="d"/>
      </p:transition>
    </mc:Choice>
    <mc:Fallback xmlns="">
      <p:transition spd="slow">
        <p:push dir="d"/>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5650992" cy="5143500"/>
          </a:xfrm>
          <a:prstGeom prst="rect">
            <a:avLst/>
          </a:prstGeom>
          <a:solidFill>
            <a:srgbClr val="D3C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line01" hidden="1"/>
          <p:cNvCxnSpPr/>
          <p:nvPr/>
        </p:nvCxnSpPr>
        <p:spPr>
          <a:xfrm>
            <a:off x="0" y="3178683"/>
            <a:ext cx="9144000" cy="0"/>
          </a:xfrm>
          <a:prstGeom prst="line">
            <a:avLst/>
          </a:prstGeom>
          <a:ln>
            <a:solidFill>
              <a:srgbClr val="000000"/>
            </a:solidFill>
            <a:prstDash val="solid"/>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650992" y="0"/>
            <a:ext cx="3493008" cy="5143500"/>
          </a:xfrm>
          <a:prstGeom prst="rect">
            <a:avLst/>
          </a:prstGeom>
          <a:solidFill>
            <a:srgbClr val="2C3F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rotWithShape="1">
          <a:blip r:embed="rId3">
            <a:extLst>
              <a:ext uri="{BEBA8EAE-BF5A-486C-A8C5-ECC9F3942E4B}">
                <a14:imgProps xmlns:a14="http://schemas.microsoft.com/office/drawing/2010/main">
                  <a14:imgLayer>
                    <a14:imgEffect>
                      <a14:colorTemperature colorTemp="11500"/>
                    </a14:imgEffect>
                    <a14:imgEffect>
                      <a14:saturation sat="63000"/>
                    </a14:imgEffect>
                  </a14:imgLayer>
                </a14:imgProps>
              </a:ext>
              <a:ext uri="{28A0092B-C50C-407E-A947-70E740481C1C}">
                <a14:useLocalDpi xmlns:a14="http://schemas.microsoft.com/office/drawing/2010/main" val="0"/>
              </a:ext>
            </a:extLst>
          </a:blip>
          <a:srcRect l="17316" t="85082" r="70003"/>
          <a:stretch/>
        </p:blipFill>
        <p:spPr>
          <a:xfrm>
            <a:off x="6713909" y="893665"/>
            <a:ext cx="615950" cy="488745"/>
          </a:xfrm>
          <a:prstGeom prst="rect">
            <a:avLst/>
          </a:prstGeom>
        </p:spPr>
      </p:pic>
      <p:cxnSp>
        <p:nvCxnSpPr>
          <p:cNvPr id="2" name="line01" hidden="1"/>
          <p:cNvCxnSpPr/>
          <p:nvPr/>
        </p:nvCxnSpPr>
        <p:spPr>
          <a:xfrm>
            <a:off x="5650992" y="0"/>
            <a:ext cx="0" cy="5143500"/>
          </a:xfrm>
          <a:prstGeom prst="line">
            <a:avLst/>
          </a:prstGeom>
          <a:ln>
            <a:solidFill>
              <a:srgbClr val="000000"/>
            </a:solidFill>
            <a:prstDash val="solid"/>
          </a:ln>
        </p:spPr>
        <p:style>
          <a:lnRef idx="1">
            <a:schemeClr val="accent1"/>
          </a:lnRef>
          <a:fillRef idx="0">
            <a:schemeClr val="accent1"/>
          </a:fillRef>
          <a:effectRef idx="0">
            <a:schemeClr val="accent1"/>
          </a:effectRef>
          <a:fontRef idx="minor">
            <a:schemeClr val="tx1"/>
          </a:fontRef>
        </p:style>
      </p:cxnSp>
      <p:cxnSp>
        <p:nvCxnSpPr>
          <p:cNvPr id="8" name="line01" hidden="1"/>
          <p:cNvCxnSpPr/>
          <p:nvPr/>
        </p:nvCxnSpPr>
        <p:spPr>
          <a:xfrm>
            <a:off x="3492313" y="0"/>
            <a:ext cx="0" cy="5143500"/>
          </a:xfrm>
          <a:prstGeom prst="line">
            <a:avLst/>
          </a:prstGeom>
          <a:ln>
            <a:solidFill>
              <a:srgbClr val="FFFFFF"/>
            </a:solidFill>
            <a:prstDash val="solid"/>
          </a:ln>
        </p:spPr>
        <p:style>
          <a:lnRef idx="1">
            <a:schemeClr val="accent1"/>
          </a:lnRef>
          <a:fillRef idx="0">
            <a:schemeClr val="accent1"/>
          </a:fillRef>
          <a:effectRef idx="0">
            <a:schemeClr val="accent1"/>
          </a:effectRef>
          <a:fontRef idx="minor">
            <a:schemeClr val="tx1"/>
          </a:fontRef>
        </p:style>
      </p:cxnSp>
      <p:cxnSp>
        <p:nvCxnSpPr>
          <p:cNvPr id="9" name="line01" hidden="1"/>
          <p:cNvCxnSpPr/>
          <p:nvPr/>
        </p:nvCxnSpPr>
        <p:spPr>
          <a:xfrm>
            <a:off x="0" y="3178683"/>
            <a:ext cx="5650992" cy="0"/>
          </a:xfrm>
          <a:prstGeom prst="line">
            <a:avLst/>
          </a:prstGeom>
          <a:ln>
            <a:solidFill>
              <a:srgbClr val="FFFFFF"/>
            </a:solidFill>
            <a:prstDash val="solid"/>
          </a:ln>
        </p:spPr>
        <p:style>
          <a:lnRef idx="1">
            <a:schemeClr val="accent1"/>
          </a:lnRef>
          <a:fillRef idx="0">
            <a:schemeClr val="accent1"/>
          </a:fillRef>
          <a:effectRef idx="0">
            <a:schemeClr val="accent1"/>
          </a:effectRef>
          <a:fontRef idx="minor">
            <a:schemeClr val="tx1"/>
          </a:fontRef>
        </p:style>
      </p:cxnSp>
      <p:pic>
        <p:nvPicPr>
          <p:cNvPr id="10" name="图片 9" hidden="1"/>
          <p:cNvPicPr>
            <a:picLocks noChangeAspect="1"/>
          </p:cNvPicPr>
          <p:nvPr/>
        </p:nvPicPr>
        <p:blipFill>
          <a:blip r:embed="rId4">
            <a:extLst>
              <a:ext uri="{BEBA8EAE-BF5A-486C-A8C5-ECC9F3942E4B}">
                <a14:imgProps xmlns:a14="http://schemas.microsoft.com/office/drawing/2010/main">
                  <a14:imgLayer>
                    <a14:imgEffect>
                      <a14:colorTemperature colorTemp="10500"/>
                    </a14:imgEffect>
                    <a14:imgEffect>
                      <a14:saturation sat="55000"/>
                    </a14:imgEffect>
                  </a14:imgLayer>
                </a14:imgProps>
              </a:ext>
              <a:ext uri="{28A0092B-C50C-407E-A947-70E740481C1C}">
                <a14:useLocalDpi xmlns:a14="http://schemas.microsoft.com/office/drawing/2010/main" val="0"/>
              </a:ext>
            </a:extLst>
          </a:blip>
          <a:stretch>
            <a:fillRect/>
          </a:stretch>
        </p:blipFill>
        <p:spPr>
          <a:xfrm rot="21434519" flipH="1">
            <a:off x="5111456" y="22415"/>
            <a:ext cx="4857143" cy="3276191"/>
          </a:xfrm>
          <a:prstGeom prst="rect">
            <a:avLst/>
          </a:prstGeom>
        </p:spPr>
      </p:pic>
      <p:sp>
        <p:nvSpPr>
          <p:cNvPr id="7" name="图文框 6"/>
          <p:cNvSpPr/>
          <p:nvPr/>
        </p:nvSpPr>
        <p:spPr>
          <a:xfrm>
            <a:off x="5868144" y="452612"/>
            <a:ext cx="3024336" cy="4104456"/>
          </a:xfrm>
          <a:prstGeom prst="frame">
            <a:avLst>
              <a:gd name="adj1" fmla="val 6242"/>
            </a:avLst>
          </a:prstGeom>
          <a:solidFill>
            <a:srgbClr val="D3CDB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TextBox 10"/>
          <p:cNvSpPr txBox="1"/>
          <p:nvPr/>
        </p:nvSpPr>
        <p:spPr>
          <a:xfrm>
            <a:off x="720000" y="227424"/>
            <a:ext cx="5328592" cy="400110"/>
          </a:xfrm>
          <a:prstGeom prst="rect">
            <a:avLst/>
          </a:prstGeom>
          <a:noFill/>
        </p:spPr>
        <p:txBody>
          <a:bodyPr wrap="square" rtlCol="0">
            <a:spAutoFit/>
          </a:bodyPr>
          <a:lstStyle/>
          <a:p>
            <a:r>
              <a:rPr lang="zh-CN" altLang="en-US" sz="2000" dirty="0">
                <a:solidFill>
                  <a:schemeClr val="tx1">
                    <a:lumMod val="75000"/>
                    <a:lumOff val="25000"/>
                  </a:schemeClr>
                </a:solidFill>
              </a:rPr>
              <a:t>请输入您的标题</a:t>
            </a:r>
          </a:p>
        </p:txBody>
      </p:sp>
      <p:sp>
        <p:nvSpPr>
          <p:cNvPr id="12" name="矩形 11"/>
          <p:cNvSpPr/>
          <p:nvPr/>
        </p:nvSpPr>
        <p:spPr>
          <a:xfrm>
            <a:off x="305730" y="267494"/>
            <a:ext cx="377838" cy="360040"/>
          </a:xfrm>
          <a:prstGeom prst="rect">
            <a:avLst/>
          </a:prstGeom>
          <a:solidFill>
            <a:srgbClr val="2C3F46"/>
          </a:solidFill>
          <a:ln>
            <a:solidFill>
              <a:srgbClr val="2C3F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55576" y="483518"/>
            <a:ext cx="2808312" cy="400110"/>
          </a:xfrm>
          <a:prstGeom prst="rect">
            <a:avLst/>
          </a:prstGeom>
          <a:noFill/>
        </p:spPr>
        <p:txBody>
          <a:bodyPr wrap="square" rtlCol="0">
            <a:spAutoFit/>
          </a:bodyPr>
          <a:lstStyle/>
          <a:p>
            <a:r>
              <a:rPr lang="en-US" altLang="zh-CN" sz="2000" dirty="0">
                <a:solidFill>
                  <a:schemeClr val="tx1">
                    <a:lumMod val="75000"/>
                    <a:lumOff val="25000"/>
                  </a:schemeClr>
                </a:solidFill>
              </a:rPr>
              <a:t>ADD YOUR TITLE HERE</a:t>
            </a:r>
            <a:endParaRPr lang="zh-CN" altLang="en-US" sz="2000" dirty="0">
              <a:solidFill>
                <a:schemeClr val="tx1">
                  <a:lumMod val="75000"/>
                  <a:lumOff val="25000"/>
                </a:schemeClr>
              </a:solidFill>
            </a:endParaRPr>
          </a:p>
        </p:txBody>
      </p:sp>
      <p:sp>
        <p:nvSpPr>
          <p:cNvPr id="15" name="TextBox 14"/>
          <p:cNvSpPr txBox="1"/>
          <p:nvPr/>
        </p:nvSpPr>
        <p:spPr>
          <a:xfrm>
            <a:off x="683568" y="1344999"/>
            <a:ext cx="4077351" cy="938719"/>
          </a:xfrm>
          <a:prstGeom prst="rect">
            <a:avLst/>
          </a:prstGeom>
          <a:noFill/>
        </p:spPr>
        <p:txBody>
          <a:bodyPr wrap="square" rtlCol="0">
            <a:spAutoFit/>
          </a:bodyPr>
          <a:lstStyle/>
          <a:p>
            <a:r>
              <a:rPr lang="zh-CN" altLang="en-US" sz="1100" dirty="0"/>
              <a:t>请输入您的内容</a:t>
            </a:r>
            <a:endParaRPr lang="en-US" altLang="zh-CN" sz="1100" dirty="0"/>
          </a:p>
          <a:p>
            <a:r>
              <a:rPr lang="zh-CN" altLang="en-US" sz="1100" dirty="0"/>
              <a:t>西斋向晓。窗影动、人声悄。梦中行处，数枝临水，幽花相照。把酒长歌，犹记竹间啼鸟。风流易老。更常被、闲愁恼。年年春事，大都探得，欢游多少。一夜狂风，又是海棠过了。</a:t>
            </a:r>
          </a:p>
          <a:p>
            <a:endParaRPr lang="zh-CN" altLang="en-US" sz="1100" dirty="0"/>
          </a:p>
        </p:txBody>
      </p:sp>
      <p:sp>
        <p:nvSpPr>
          <p:cNvPr id="16" name="TextBox 15"/>
          <p:cNvSpPr txBox="1"/>
          <p:nvPr/>
        </p:nvSpPr>
        <p:spPr>
          <a:xfrm>
            <a:off x="683568" y="2857167"/>
            <a:ext cx="4077351" cy="938719"/>
          </a:xfrm>
          <a:prstGeom prst="rect">
            <a:avLst/>
          </a:prstGeom>
          <a:noFill/>
        </p:spPr>
        <p:txBody>
          <a:bodyPr wrap="square" rtlCol="0">
            <a:spAutoFit/>
          </a:bodyPr>
          <a:lstStyle/>
          <a:p>
            <a:r>
              <a:rPr lang="zh-CN" altLang="en-US" sz="1100" dirty="0"/>
              <a:t>请输入您的内容</a:t>
            </a:r>
            <a:endParaRPr lang="en-US" altLang="zh-CN" sz="1100" dirty="0"/>
          </a:p>
          <a:p>
            <a:r>
              <a:rPr lang="zh-CN" altLang="en-US" sz="1100" dirty="0"/>
              <a:t>西斋向晓。窗影动、人声悄。梦中行处，数枝临水，幽花相照。把酒长歌，犹记竹间啼鸟。风流易老。更常被、闲愁恼。年年春事，大都探得，欢游多少。一夜狂风，又是海棠过了。</a:t>
            </a:r>
          </a:p>
          <a:p>
            <a:endParaRPr lang="zh-CN" altLang="en-US" sz="1100" dirty="0"/>
          </a:p>
        </p:txBody>
      </p:sp>
      <p:pic>
        <p:nvPicPr>
          <p:cNvPr id="17" name="图片 16"/>
          <p:cNvPicPr>
            <a:picLocks noChangeAspect="1"/>
          </p:cNvPicPr>
          <p:nvPr/>
        </p:nvPicPr>
        <p:blipFill>
          <a:blip r:embed="rId4">
            <a:extLst>
              <a:ext uri="{BEBA8EAE-BF5A-486C-A8C5-ECC9F3942E4B}">
                <a14:imgProps xmlns:a14="http://schemas.microsoft.com/office/drawing/2010/main">
                  <a14:imgLayer>
                    <a14:imgEffect>
                      <a14:colorTemperature colorTemp="10500"/>
                    </a14:imgEffect>
                    <a14:imgEffect>
                      <a14:saturation sat="55000"/>
                    </a14:imgEffect>
                  </a14:imgLayer>
                </a14:imgProps>
              </a:ext>
              <a:ext uri="{28A0092B-C50C-407E-A947-70E740481C1C}">
                <a14:useLocalDpi xmlns:a14="http://schemas.microsoft.com/office/drawing/2010/main" val="0"/>
              </a:ext>
            </a:extLst>
          </a:blip>
          <a:stretch>
            <a:fillRect/>
          </a:stretch>
        </p:blipFill>
        <p:spPr>
          <a:xfrm rot="21434519" flipH="1">
            <a:off x="5111456" y="114959"/>
            <a:ext cx="4857143" cy="3276191"/>
          </a:xfrm>
          <a:prstGeom prst="rect">
            <a:avLst/>
          </a:prstGeom>
        </p:spPr>
      </p:pic>
    </p:spTree>
    <p:extLst>
      <p:ext uri="{BB962C8B-B14F-4D97-AF65-F5344CB8AC3E}">
        <p14:creationId xmlns:p14="http://schemas.microsoft.com/office/powerpoint/2010/main" val="1643590487"/>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1" presetClass="path" presetSubtype="0" accel="50000" decel="50000" fill="hold" nodeType="withEffect">
                                  <p:stCondLst>
                                    <p:cond delay="0"/>
                                  </p:stCondLst>
                                  <p:childTnLst>
                                    <p:animMotion origin="layout" path="M 0.00781 0.01265 L -0.06528 0.15092 C -0.06927 0.17284 -0.09705 0.20586 -0.09705 0.23981 C -0.11423 0.26605 -0.11875 0.30493 -0.12552 0.32592 C -0.13229 0.34691 -0.13385 0.35 -0.13819 0.36543 L -0.15191 0.41882 " pathEditMode="relative" rAng="0" ptsTypes="FffaFF">
                                      <p:cBhvr>
                                        <p:cTn id="6" dur="2500" fill="hold"/>
                                        <p:tgtEl>
                                          <p:spTgt spid="5"/>
                                        </p:tgtEl>
                                        <p:attrNameLst>
                                          <p:attrName>ppt_x</p:attrName>
                                          <p:attrName>ppt_y</p:attrName>
                                        </p:attrNameLst>
                                      </p:cBhvr>
                                      <p:rCtr x="-7986" y="20309"/>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750"/>
                                        <p:tgtEl>
                                          <p:spTgt spid="15"/>
                                        </p:tgtEl>
                                      </p:cBhvr>
                                    </p:animEffect>
                                  </p:childTnLst>
                                </p:cTn>
                              </p:par>
                            </p:childTnLst>
                          </p:cTn>
                        </p:par>
                        <p:par>
                          <p:cTn id="12" fill="hold">
                            <p:stCondLst>
                              <p:cond delay="750"/>
                            </p:stCondLst>
                            <p:childTnLst>
                              <p:par>
                                <p:cTn id="13" presetID="22" presetClass="entr" presetSubtype="8" fill="hold" grpId="0" nodeType="afterEffect">
                                  <p:stCondLst>
                                    <p:cond delay="30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6512" y="0"/>
            <a:ext cx="9144000" cy="5164038"/>
          </a:xfrm>
          <a:prstGeom prst="rect">
            <a:avLst/>
          </a:prstGeom>
          <a:solidFill>
            <a:srgbClr val="D3CDB7"/>
          </a:solidFill>
          <a:ln>
            <a:solidFill>
              <a:srgbClr val="D3CD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19"/>
          <p:cNvSpPr/>
          <p:nvPr/>
        </p:nvSpPr>
        <p:spPr>
          <a:xfrm>
            <a:off x="-108520" y="591530"/>
            <a:ext cx="7416824" cy="3780420"/>
          </a:xfrm>
          <a:custGeom>
            <a:avLst/>
            <a:gdLst/>
            <a:ahLst/>
            <a:cxnLst/>
            <a:rect l="l" t="t" r="r" b="b"/>
            <a:pathLst>
              <a:path w="7416824" h="3780420">
                <a:moveTo>
                  <a:pt x="6768752" y="0"/>
                </a:moveTo>
                <a:lnTo>
                  <a:pt x="7416824" y="0"/>
                </a:lnTo>
                <a:lnTo>
                  <a:pt x="7416824" y="3780420"/>
                </a:lnTo>
                <a:lnTo>
                  <a:pt x="6768752" y="3780420"/>
                </a:lnTo>
                <a:close/>
                <a:moveTo>
                  <a:pt x="5010943" y="0"/>
                </a:moveTo>
                <a:lnTo>
                  <a:pt x="5718249" y="0"/>
                </a:lnTo>
                <a:lnTo>
                  <a:pt x="5718249" y="3780420"/>
                </a:lnTo>
                <a:lnTo>
                  <a:pt x="5010943" y="3780420"/>
                </a:lnTo>
                <a:close/>
                <a:moveTo>
                  <a:pt x="3312368" y="0"/>
                </a:moveTo>
                <a:lnTo>
                  <a:pt x="3960440" y="0"/>
                </a:lnTo>
                <a:lnTo>
                  <a:pt x="3960440" y="3780420"/>
                </a:lnTo>
                <a:lnTo>
                  <a:pt x="3312368" y="3780420"/>
                </a:lnTo>
                <a:close/>
                <a:moveTo>
                  <a:pt x="0" y="0"/>
                </a:moveTo>
                <a:lnTo>
                  <a:pt x="2261865" y="0"/>
                </a:lnTo>
                <a:lnTo>
                  <a:pt x="2261865" y="3780420"/>
                </a:lnTo>
                <a:lnTo>
                  <a:pt x="0" y="3780420"/>
                </a:lnTo>
                <a:close/>
              </a:path>
            </a:pathLst>
          </a:custGeom>
          <a:solidFill>
            <a:srgbClr val="2C3F46"/>
          </a:solidFill>
          <a:ln>
            <a:solidFill>
              <a:srgbClr val="2C3F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684584" y="0"/>
            <a:ext cx="360040"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line01"/>
          <p:cNvCxnSpPr/>
          <p:nvPr/>
        </p:nvCxnSpPr>
        <p:spPr>
          <a:xfrm>
            <a:off x="-462079" y="0"/>
            <a:ext cx="0" cy="5143500"/>
          </a:xfrm>
          <a:prstGeom prst="line">
            <a:avLst/>
          </a:prstGeom>
          <a:ln>
            <a:solidFill>
              <a:srgbClr val="FFFFFF"/>
            </a:solidFill>
            <a:prstDash val="solid"/>
          </a:ln>
        </p:spPr>
        <p:style>
          <a:lnRef idx="1">
            <a:schemeClr val="accent1"/>
          </a:lnRef>
          <a:fillRef idx="0">
            <a:schemeClr val="accent1"/>
          </a:fillRef>
          <a:effectRef idx="0">
            <a:schemeClr val="accent1"/>
          </a:effectRef>
          <a:fontRef idx="minor">
            <a:schemeClr val="tx1"/>
          </a:fontRef>
        </p:style>
      </p:cxnSp>
      <p:cxnSp>
        <p:nvCxnSpPr>
          <p:cNvPr id="8" name="line01"/>
          <p:cNvCxnSpPr/>
          <p:nvPr/>
        </p:nvCxnSpPr>
        <p:spPr>
          <a:xfrm>
            <a:off x="-684584" y="3178683"/>
            <a:ext cx="360040" cy="0"/>
          </a:xfrm>
          <a:prstGeom prst="line">
            <a:avLst/>
          </a:prstGeom>
          <a:ln>
            <a:solidFill>
              <a:srgbClr val="FFFFFF"/>
            </a:solidFill>
            <a:prstDash val="solid"/>
          </a:ln>
        </p:spPr>
        <p:style>
          <a:lnRef idx="1">
            <a:schemeClr val="accent1"/>
          </a:lnRef>
          <a:fillRef idx="0">
            <a:schemeClr val="accent1"/>
          </a:fillRef>
          <a:effectRef idx="0">
            <a:schemeClr val="accent1"/>
          </a:effectRef>
          <a:fontRef idx="minor">
            <a:schemeClr val="tx1"/>
          </a:fontRef>
        </p:style>
      </p:cxnSp>
      <p:cxnSp>
        <p:nvCxnSpPr>
          <p:cNvPr id="9" name="line01"/>
          <p:cNvCxnSpPr/>
          <p:nvPr/>
        </p:nvCxnSpPr>
        <p:spPr>
          <a:xfrm>
            <a:off x="-547049" y="0"/>
            <a:ext cx="0" cy="5143500"/>
          </a:xfrm>
          <a:prstGeom prst="line">
            <a:avLst/>
          </a:prstGeom>
          <a:ln>
            <a:solidFill>
              <a:srgbClr val="FFFFFF"/>
            </a:solidFill>
            <a:prstDash val="solid"/>
          </a:ln>
        </p:spPr>
        <p:style>
          <a:lnRef idx="1">
            <a:schemeClr val="accent1"/>
          </a:lnRef>
          <a:fillRef idx="0">
            <a:schemeClr val="accent1"/>
          </a:fillRef>
          <a:effectRef idx="0">
            <a:schemeClr val="accent1"/>
          </a:effectRef>
          <a:fontRef idx="minor">
            <a:schemeClr val="tx1"/>
          </a:fontRef>
        </p:style>
      </p:cxnSp>
      <p:cxnSp>
        <p:nvCxnSpPr>
          <p:cNvPr id="10" name="line01"/>
          <p:cNvCxnSpPr/>
          <p:nvPr/>
        </p:nvCxnSpPr>
        <p:spPr>
          <a:xfrm>
            <a:off x="-684584" y="1964817"/>
            <a:ext cx="360040" cy="0"/>
          </a:xfrm>
          <a:prstGeom prst="line">
            <a:avLst/>
          </a:prstGeom>
          <a:ln>
            <a:solidFill>
              <a:srgbClr val="FFFFFF"/>
            </a:solidFill>
            <a:prstDash val="soli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141042" y="555526"/>
            <a:ext cx="492443" cy="4536504"/>
          </a:xfrm>
          <a:prstGeom prst="rect">
            <a:avLst/>
          </a:prstGeom>
          <a:noFill/>
        </p:spPr>
        <p:txBody>
          <a:bodyPr vert="eaVert" wrap="square" rtlCol="0">
            <a:spAutoFit/>
          </a:bodyPr>
          <a:lstStyle/>
          <a:p>
            <a:r>
              <a:rPr lang="zh-CN" altLang="en-US" sz="2000" spc="400" dirty="0"/>
              <a:t>请输入您的标题</a:t>
            </a:r>
          </a:p>
        </p:txBody>
      </p:sp>
      <p:sp>
        <p:nvSpPr>
          <p:cNvPr id="12" name="TextBox 11"/>
          <p:cNvSpPr txBox="1"/>
          <p:nvPr/>
        </p:nvSpPr>
        <p:spPr>
          <a:xfrm>
            <a:off x="7823973" y="483518"/>
            <a:ext cx="492443" cy="3960440"/>
          </a:xfrm>
          <a:prstGeom prst="rect">
            <a:avLst/>
          </a:prstGeom>
          <a:noFill/>
        </p:spPr>
        <p:txBody>
          <a:bodyPr vert="eaVert" wrap="square" rtlCol="0">
            <a:spAutoFit/>
          </a:bodyPr>
          <a:lstStyle/>
          <a:p>
            <a:r>
              <a:rPr lang="en-US" altLang="zh-CN" sz="2000" dirty="0">
                <a:solidFill>
                  <a:schemeClr val="tx1">
                    <a:lumMod val="75000"/>
                    <a:lumOff val="25000"/>
                  </a:schemeClr>
                </a:solidFill>
              </a:rPr>
              <a:t> PLEASE ADD YOUR TITLE HERE</a:t>
            </a:r>
            <a:endParaRPr lang="zh-CN" altLang="en-US" sz="2000" dirty="0">
              <a:solidFill>
                <a:schemeClr val="tx1">
                  <a:lumMod val="75000"/>
                  <a:lumOff val="25000"/>
                </a:schemeClr>
              </a:solidFill>
            </a:endParaRPr>
          </a:p>
        </p:txBody>
      </p:sp>
      <p:pic>
        <p:nvPicPr>
          <p:cNvPr id="4" name="图片 3"/>
          <p:cNvPicPr>
            <a:picLocks noChangeAspect="1"/>
          </p:cNvPicPr>
          <p:nvPr/>
        </p:nvPicPr>
        <p:blipFill>
          <a:blip r:embed="rId3" cstate="print">
            <a:extLst>
              <a:ext uri="{BEBA8EAE-BF5A-486C-A8C5-ECC9F3942E4B}">
                <a14:imgProps xmlns:a14="http://schemas.microsoft.com/office/drawing/2010/main">
                  <a14:imgLayer>
                    <a14:imgEffect>
                      <a14:colorTemperature colorTemp="11500"/>
                    </a14:imgEffect>
                    <a14:imgEffect>
                      <a14:saturation sat="51000"/>
                    </a14:imgEffect>
                  </a14:imgLayer>
                </a14:imgProps>
              </a:ext>
              <a:ext uri="{28A0092B-C50C-407E-A947-70E740481C1C}">
                <a14:useLocalDpi xmlns:a14="http://schemas.microsoft.com/office/drawing/2010/main" val="0"/>
              </a:ext>
            </a:extLst>
          </a:blip>
          <a:stretch>
            <a:fillRect/>
          </a:stretch>
        </p:blipFill>
        <p:spPr>
          <a:xfrm flipH="1">
            <a:off x="0" y="0"/>
            <a:ext cx="2280757" cy="5143500"/>
          </a:xfrm>
          <a:prstGeom prst="rect">
            <a:avLst/>
          </a:prstGeom>
        </p:spPr>
      </p:pic>
      <p:sp>
        <p:nvSpPr>
          <p:cNvPr id="17" name="TextBox 16"/>
          <p:cNvSpPr txBox="1"/>
          <p:nvPr/>
        </p:nvSpPr>
        <p:spPr>
          <a:xfrm>
            <a:off x="6774631" y="735546"/>
            <a:ext cx="461665" cy="1980220"/>
          </a:xfrm>
          <a:prstGeom prst="rect">
            <a:avLst/>
          </a:prstGeom>
          <a:noFill/>
        </p:spPr>
        <p:txBody>
          <a:bodyPr vert="eaVert" wrap="square" rtlCol="0">
            <a:spAutoFit/>
          </a:bodyPr>
          <a:lstStyle/>
          <a:p>
            <a:r>
              <a:rPr lang="zh-CN" altLang="en-US" spc="400" dirty="0">
                <a:solidFill>
                  <a:schemeClr val="bg1"/>
                </a:solidFill>
              </a:rPr>
              <a:t>相思</a:t>
            </a:r>
          </a:p>
        </p:txBody>
      </p:sp>
      <p:sp>
        <p:nvSpPr>
          <p:cNvPr id="19" name="TextBox 18"/>
          <p:cNvSpPr txBox="1"/>
          <p:nvPr/>
        </p:nvSpPr>
        <p:spPr>
          <a:xfrm>
            <a:off x="6234281" y="699542"/>
            <a:ext cx="353943" cy="3744416"/>
          </a:xfrm>
          <a:prstGeom prst="rect">
            <a:avLst/>
          </a:prstGeom>
          <a:noFill/>
        </p:spPr>
        <p:txBody>
          <a:bodyPr vert="eaVert" wrap="square" rtlCol="0">
            <a:spAutoFit/>
          </a:bodyPr>
          <a:lstStyle/>
          <a:p>
            <a:r>
              <a:rPr lang="zh-CN" altLang="en-US" sz="1100" spc="400" dirty="0"/>
              <a:t>红豆生南国，春来发几枝？</a:t>
            </a:r>
          </a:p>
        </p:txBody>
      </p:sp>
      <p:sp>
        <p:nvSpPr>
          <p:cNvPr id="24" name="TextBox 23"/>
          <p:cNvSpPr txBox="1"/>
          <p:nvPr/>
        </p:nvSpPr>
        <p:spPr>
          <a:xfrm>
            <a:off x="4974431" y="735546"/>
            <a:ext cx="461665" cy="1548172"/>
          </a:xfrm>
          <a:prstGeom prst="rect">
            <a:avLst/>
          </a:prstGeom>
          <a:noFill/>
        </p:spPr>
        <p:txBody>
          <a:bodyPr vert="eaVert" wrap="square" rtlCol="0">
            <a:spAutoFit/>
          </a:bodyPr>
          <a:lstStyle/>
          <a:p>
            <a:r>
              <a:rPr lang="zh-CN" altLang="en-US" spc="400" dirty="0">
                <a:solidFill>
                  <a:schemeClr val="bg1"/>
                </a:solidFill>
              </a:rPr>
              <a:t>请输入标题</a:t>
            </a:r>
          </a:p>
        </p:txBody>
      </p:sp>
      <p:sp>
        <p:nvSpPr>
          <p:cNvPr id="25" name="TextBox 24"/>
          <p:cNvSpPr txBox="1"/>
          <p:nvPr/>
        </p:nvSpPr>
        <p:spPr>
          <a:xfrm>
            <a:off x="3318247" y="738402"/>
            <a:ext cx="461665" cy="1548172"/>
          </a:xfrm>
          <a:prstGeom prst="rect">
            <a:avLst/>
          </a:prstGeom>
          <a:noFill/>
        </p:spPr>
        <p:txBody>
          <a:bodyPr vert="eaVert" wrap="square" rtlCol="0">
            <a:spAutoFit/>
          </a:bodyPr>
          <a:lstStyle/>
          <a:p>
            <a:r>
              <a:rPr lang="zh-CN" altLang="en-US" spc="400" dirty="0">
                <a:solidFill>
                  <a:schemeClr val="bg1"/>
                </a:solidFill>
              </a:rPr>
              <a:t>请输入标题</a:t>
            </a:r>
          </a:p>
        </p:txBody>
      </p:sp>
      <p:sp>
        <p:nvSpPr>
          <p:cNvPr id="27" name="TextBox 26"/>
          <p:cNvSpPr txBox="1"/>
          <p:nvPr/>
        </p:nvSpPr>
        <p:spPr>
          <a:xfrm>
            <a:off x="4434081" y="699542"/>
            <a:ext cx="353943" cy="3744416"/>
          </a:xfrm>
          <a:prstGeom prst="rect">
            <a:avLst/>
          </a:prstGeom>
          <a:noFill/>
        </p:spPr>
        <p:txBody>
          <a:bodyPr vert="eaVert" wrap="square" rtlCol="0">
            <a:spAutoFit/>
          </a:bodyPr>
          <a:lstStyle/>
          <a:p>
            <a:r>
              <a:rPr lang="zh-CN" altLang="en-US" sz="1100" spc="400" dirty="0"/>
              <a:t>请输入内容</a:t>
            </a:r>
          </a:p>
        </p:txBody>
      </p:sp>
      <p:sp>
        <p:nvSpPr>
          <p:cNvPr id="28" name="TextBox 27"/>
          <p:cNvSpPr txBox="1"/>
          <p:nvPr/>
        </p:nvSpPr>
        <p:spPr>
          <a:xfrm>
            <a:off x="2705889" y="705818"/>
            <a:ext cx="353943" cy="3744416"/>
          </a:xfrm>
          <a:prstGeom prst="rect">
            <a:avLst/>
          </a:prstGeom>
          <a:noFill/>
        </p:spPr>
        <p:txBody>
          <a:bodyPr vert="eaVert" wrap="square" rtlCol="0">
            <a:spAutoFit/>
          </a:bodyPr>
          <a:lstStyle/>
          <a:p>
            <a:r>
              <a:rPr lang="zh-CN" altLang="en-US" sz="1100" spc="400" dirty="0"/>
              <a:t>请输入内容</a:t>
            </a:r>
          </a:p>
        </p:txBody>
      </p:sp>
    </p:spTree>
    <p:extLst>
      <p:ext uri="{BB962C8B-B14F-4D97-AF65-F5344CB8AC3E}">
        <p14:creationId xmlns:p14="http://schemas.microsoft.com/office/powerpoint/2010/main" val="91218314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vertical)">
                                      <p:cBhvr>
                                        <p:cTn id="7" dur="1000"/>
                                        <p:tgtEl>
                                          <p:spTgt spid="17"/>
                                        </p:tgtEl>
                                      </p:cBhvr>
                                    </p:animEffect>
                                  </p:childTnLst>
                                </p:cTn>
                              </p:par>
                              <p:par>
                                <p:cTn id="8" presetID="14" presetClass="entr" presetSubtype="5"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randombar(vertical)">
                                      <p:cBhvr>
                                        <p:cTn id="10" dur="1000"/>
                                        <p:tgtEl>
                                          <p:spTgt spid="24"/>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randombar(vertical)">
                                      <p:cBhvr>
                                        <p:cTn id="13" dur="1000"/>
                                        <p:tgtEl>
                                          <p:spTgt spid="25"/>
                                        </p:tgtEl>
                                      </p:cBhvr>
                                    </p:animEffect>
                                  </p:childTnLst>
                                </p:cTn>
                              </p:par>
                              <p:par>
                                <p:cTn id="14" presetID="14" presetClass="entr" presetSubtype="5"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randombar(vertical)">
                                      <p:cBhvr>
                                        <p:cTn id="16" dur="1000"/>
                                        <p:tgtEl>
                                          <p:spTgt spid="20"/>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750"/>
                                        <p:tgtEl>
                                          <p:spTgt spid="2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750"/>
                                        <p:tgtEl>
                                          <p:spTgt spid="1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7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7" grpId="0"/>
      <p:bldP spid="19" grpId="0"/>
      <p:bldP spid="24" grpId="0"/>
      <p:bldP spid="25" grpId="0"/>
      <p:bldP spid="27" grpId="0"/>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line01"/>
          <p:cNvCxnSpPr/>
          <p:nvPr/>
        </p:nvCxnSpPr>
        <p:spPr>
          <a:xfrm>
            <a:off x="5650992" y="0"/>
            <a:ext cx="0" cy="5143500"/>
          </a:xfrm>
          <a:prstGeom prst="line">
            <a:avLst/>
          </a:prstGeom>
          <a:ln>
            <a:solidFill>
              <a:srgbClr val="000000"/>
            </a:solidFill>
            <a:prstDash val="solid"/>
          </a:ln>
        </p:spPr>
        <p:style>
          <a:lnRef idx="1">
            <a:schemeClr val="accent1"/>
          </a:lnRef>
          <a:fillRef idx="0">
            <a:schemeClr val="accent1"/>
          </a:fillRef>
          <a:effectRef idx="0">
            <a:schemeClr val="accent1"/>
          </a:effectRef>
          <a:fontRef idx="minor">
            <a:schemeClr val="tx1"/>
          </a:fontRef>
        </p:style>
      </p:cxnSp>
      <p:cxnSp>
        <p:nvCxnSpPr>
          <p:cNvPr id="3" name="line01"/>
          <p:cNvCxnSpPr/>
          <p:nvPr/>
        </p:nvCxnSpPr>
        <p:spPr>
          <a:xfrm>
            <a:off x="0" y="3178683"/>
            <a:ext cx="9144000" cy="0"/>
          </a:xfrm>
          <a:prstGeom prst="line">
            <a:avLst/>
          </a:prstGeom>
          <a:ln>
            <a:solidFill>
              <a:srgbClr val="000000"/>
            </a:solidFill>
            <a:prstDash val="solid"/>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0" y="0"/>
            <a:ext cx="9144000" cy="4011910"/>
          </a:xfrm>
          <a:prstGeom prst="rect">
            <a:avLst/>
          </a:prstGeom>
          <a:solidFill>
            <a:srgbClr val="D3CDB7"/>
          </a:solidFill>
          <a:ln>
            <a:solidFill>
              <a:srgbClr val="D3CD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图文框 6"/>
          <p:cNvSpPr/>
          <p:nvPr/>
        </p:nvSpPr>
        <p:spPr>
          <a:xfrm>
            <a:off x="3181445" y="715500"/>
            <a:ext cx="2860359" cy="3080386"/>
          </a:xfrm>
          <a:prstGeom prst="frame">
            <a:avLst>
              <a:gd name="adj1" fmla="val 6242"/>
            </a:avLst>
          </a:prstGeom>
          <a:solidFill>
            <a:srgbClr val="2C3F46"/>
          </a:solidFill>
          <a:ln>
            <a:solidFill>
              <a:srgbClr val="2C3F4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矩形 4"/>
          <p:cNvSpPr/>
          <p:nvPr/>
        </p:nvSpPr>
        <p:spPr>
          <a:xfrm>
            <a:off x="0" y="4011910"/>
            <a:ext cx="9144000" cy="1131590"/>
          </a:xfrm>
          <a:prstGeom prst="rect">
            <a:avLst/>
          </a:prstGeom>
          <a:solidFill>
            <a:srgbClr val="2C3F46"/>
          </a:solidFill>
          <a:ln>
            <a:solidFill>
              <a:srgbClr val="2C3F4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1259632" y="715499"/>
            <a:ext cx="6837694" cy="3080387"/>
            <a:chOff x="1326857" y="-92547"/>
            <a:chExt cx="6713276" cy="3024336"/>
          </a:xfrm>
        </p:grpSpPr>
        <p:sp>
          <p:nvSpPr>
            <p:cNvPr id="15" name="图文框 14"/>
            <p:cNvSpPr/>
            <p:nvPr/>
          </p:nvSpPr>
          <p:spPr>
            <a:xfrm>
              <a:off x="3213700" y="-92547"/>
              <a:ext cx="2808312" cy="3024336"/>
            </a:xfrm>
            <a:prstGeom prst="frame">
              <a:avLst>
                <a:gd name="adj1" fmla="val 6242"/>
              </a:avLst>
            </a:prstGeom>
            <a:solidFill>
              <a:srgbClr val="2C3F46"/>
            </a:solidFill>
            <a:ln>
              <a:solidFill>
                <a:srgbClr val="2C3F4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图文框 17"/>
            <p:cNvSpPr/>
            <p:nvPr/>
          </p:nvSpPr>
          <p:spPr>
            <a:xfrm>
              <a:off x="6487793" y="-37516"/>
              <a:ext cx="1552340" cy="1413955"/>
            </a:xfrm>
            <a:prstGeom prst="frame">
              <a:avLst>
                <a:gd name="adj1" fmla="val 6242"/>
              </a:avLst>
            </a:prstGeom>
            <a:solidFill>
              <a:srgbClr val="2C3F46"/>
            </a:solidFill>
            <a:ln>
              <a:solidFill>
                <a:srgbClr val="2C3F4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图文框 20"/>
            <p:cNvSpPr/>
            <p:nvPr/>
          </p:nvSpPr>
          <p:spPr>
            <a:xfrm>
              <a:off x="1326857" y="1729927"/>
              <a:ext cx="1552340" cy="848373"/>
            </a:xfrm>
            <a:prstGeom prst="frame">
              <a:avLst>
                <a:gd name="adj1" fmla="val 6242"/>
              </a:avLst>
            </a:prstGeom>
            <a:solidFill>
              <a:srgbClr val="2C3F46"/>
            </a:solidFill>
            <a:ln>
              <a:solidFill>
                <a:srgbClr val="2C3F4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656" y="179942"/>
            <a:ext cx="5281514" cy="3615944"/>
          </a:xfrm>
          <a:prstGeom prst="rect">
            <a:avLst/>
          </a:prstGeom>
        </p:spPr>
      </p:pic>
      <p:sp>
        <p:nvSpPr>
          <p:cNvPr id="19" name="TextBox 18"/>
          <p:cNvSpPr txBox="1"/>
          <p:nvPr/>
        </p:nvSpPr>
        <p:spPr>
          <a:xfrm>
            <a:off x="3995936" y="4011910"/>
            <a:ext cx="1200329" cy="915566"/>
          </a:xfrm>
          <a:prstGeom prst="rect">
            <a:avLst/>
          </a:prstGeom>
          <a:noFill/>
        </p:spPr>
        <p:txBody>
          <a:bodyPr vert="eaVert" wrap="square" rtlCol="0">
            <a:spAutoFit/>
          </a:bodyPr>
          <a:lstStyle/>
          <a:p>
            <a:r>
              <a:rPr lang="zh-CN" altLang="en-US" sz="6600" dirty="0">
                <a:solidFill>
                  <a:srgbClr val="D3CDB7"/>
                </a:solidFill>
              </a:rPr>
              <a:t>肆</a:t>
            </a:r>
          </a:p>
        </p:txBody>
      </p:sp>
      <p:sp>
        <p:nvSpPr>
          <p:cNvPr id="24" name="等腰三角形 23"/>
          <p:cNvSpPr/>
          <p:nvPr/>
        </p:nvSpPr>
        <p:spPr>
          <a:xfrm flipV="1">
            <a:off x="4139952" y="5005124"/>
            <a:ext cx="936104" cy="806986"/>
          </a:xfrm>
          <a:prstGeom prst="triangle">
            <a:avLst/>
          </a:prstGeom>
          <a:solidFill>
            <a:srgbClr val="D3CDB7"/>
          </a:solidFill>
          <a:ln>
            <a:solidFill>
              <a:srgbClr val="D3CD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932040" y="715499"/>
            <a:ext cx="1089394" cy="3080387"/>
          </a:xfrm>
          <a:custGeom>
            <a:avLst/>
            <a:gdLst/>
            <a:ahLst/>
            <a:cxnLst/>
            <a:rect l="l" t="t" r="r" b="b"/>
            <a:pathLst>
              <a:path w="1161402" h="3080387">
                <a:moveTo>
                  <a:pt x="0" y="0"/>
                </a:moveTo>
                <a:lnTo>
                  <a:pt x="1161402" y="0"/>
                </a:lnTo>
                <a:lnTo>
                  <a:pt x="1161402" y="3080387"/>
                </a:lnTo>
                <a:lnTo>
                  <a:pt x="0" y="3080387"/>
                </a:lnTo>
                <a:lnTo>
                  <a:pt x="0" y="2901843"/>
                </a:lnTo>
                <a:lnTo>
                  <a:pt x="982858" y="2901843"/>
                </a:lnTo>
                <a:lnTo>
                  <a:pt x="982858" y="178544"/>
                </a:lnTo>
                <a:lnTo>
                  <a:pt x="0" y="178544"/>
                </a:lnTo>
                <a:close/>
              </a:path>
            </a:pathLst>
          </a:custGeom>
          <a:solidFill>
            <a:srgbClr val="2C3F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8236434"/>
      </p:ext>
    </p:extLst>
  </p:cSld>
  <p:clrMapOvr>
    <a:masterClrMapping/>
  </p:clrMapOvr>
  <mc:AlternateContent xmlns:mc="http://schemas.openxmlformats.org/markup-compatibility/2006" xmlns:p14="http://schemas.microsoft.com/office/powerpoint/2010/main">
    <mc:Choice Requires="p14">
      <p:transition spd="slow" p14:dur="1250">
        <p:split orient="vert" dir="in"/>
      </p:transition>
    </mc:Choice>
    <mc:Fallback xmlns="">
      <p:transition spd="slow">
        <p:split orient="vert" dir="in"/>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143500"/>
          </a:xfrm>
          <a:prstGeom prst="rect">
            <a:avLst/>
          </a:prstGeom>
          <a:solidFill>
            <a:srgbClr val="D3CDB7"/>
          </a:solidFill>
          <a:ln>
            <a:solidFill>
              <a:srgbClr val="D3CD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5031052" y="1191957"/>
            <a:ext cx="1854410" cy="2664296"/>
          </a:xfrm>
          <a:prstGeom prst="rect">
            <a:avLst/>
          </a:prstGeom>
          <a:solidFill>
            <a:srgbClr val="2C3F46"/>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627784" y="1059582"/>
            <a:ext cx="2205245" cy="3168352"/>
          </a:xfrm>
          <a:prstGeom prst="rect">
            <a:avLst/>
          </a:prstGeom>
          <a:solidFill>
            <a:srgbClr val="2C3F46"/>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7092280" y="1275606"/>
            <a:ext cx="1584176" cy="2276041"/>
          </a:xfrm>
          <a:prstGeom prst="rect">
            <a:avLst/>
          </a:prstGeom>
          <a:solidFill>
            <a:srgbClr val="2C3F46"/>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57350" y="1191957"/>
            <a:ext cx="1854410" cy="2664296"/>
          </a:xfrm>
          <a:prstGeom prst="rect">
            <a:avLst/>
          </a:prstGeom>
          <a:solidFill>
            <a:srgbClr val="2C3F46"/>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5975" y="195486"/>
            <a:ext cx="7052553" cy="5143500"/>
          </a:xfrm>
          <a:prstGeom prst="rect">
            <a:avLst/>
          </a:prstGeom>
        </p:spPr>
      </p:pic>
      <p:sp>
        <p:nvSpPr>
          <p:cNvPr id="11" name="TextBox 10"/>
          <p:cNvSpPr txBox="1"/>
          <p:nvPr/>
        </p:nvSpPr>
        <p:spPr>
          <a:xfrm>
            <a:off x="720000" y="227424"/>
            <a:ext cx="5328592" cy="400110"/>
          </a:xfrm>
          <a:prstGeom prst="rect">
            <a:avLst/>
          </a:prstGeom>
          <a:noFill/>
        </p:spPr>
        <p:txBody>
          <a:bodyPr wrap="square" rtlCol="0">
            <a:spAutoFit/>
          </a:bodyPr>
          <a:lstStyle/>
          <a:p>
            <a:r>
              <a:rPr lang="zh-CN" altLang="en-US" sz="2000" dirty="0">
                <a:solidFill>
                  <a:schemeClr val="tx1">
                    <a:lumMod val="75000"/>
                    <a:lumOff val="25000"/>
                  </a:schemeClr>
                </a:solidFill>
              </a:rPr>
              <a:t>请输入您的标题</a:t>
            </a:r>
          </a:p>
        </p:txBody>
      </p:sp>
      <p:sp>
        <p:nvSpPr>
          <p:cNvPr id="13" name="矩形 12"/>
          <p:cNvSpPr/>
          <p:nvPr/>
        </p:nvSpPr>
        <p:spPr>
          <a:xfrm>
            <a:off x="305730" y="267494"/>
            <a:ext cx="377838" cy="360040"/>
          </a:xfrm>
          <a:prstGeom prst="rect">
            <a:avLst/>
          </a:prstGeom>
          <a:solidFill>
            <a:srgbClr val="2C3F46"/>
          </a:solidFill>
          <a:ln>
            <a:solidFill>
              <a:srgbClr val="2C3F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755576" y="483518"/>
            <a:ext cx="2808312" cy="400110"/>
          </a:xfrm>
          <a:prstGeom prst="rect">
            <a:avLst/>
          </a:prstGeom>
          <a:noFill/>
        </p:spPr>
        <p:txBody>
          <a:bodyPr wrap="square" rtlCol="0">
            <a:spAutoFit/>
          </a:bodyPr>
          <a:lstStyle/>
          <a:p>
            <a:r>
              <a:rPr lang="en-US" altLang="zh-CN" sz="2000" dirty="0">
                <a:solidFill>
                  <a:schemeClr val="tx1">
                    <a:lumMod val="75000"/>
                    <a:lumOff val="25000"/>
                  </a:schemeClr>
                </a:solidFill>
              </a:rPr>
              <a:t>ADD YOUR TITLE HERE</a:t>
            </a:r>
            <a:endParaRPr lang="zh-CN" altLang="en-US" sz="2000" dirty="0">
              <a:solidFill>
                <a:schemeClr val="tx1">
                  <a:lumMod val="75000"/>
                  <a:lumOff val="25000"/>
                </a:schemeClr>
              </a:solidFill>
            </a:endParaRPr>
          </a:p>
        </p:txBody>
      </p:sp>
      <p:sp>
        <p:nvSpPr>
          <p:cNvPr id="15" name="TextBox 14"/>
          <p:cNvSpPr txBox="1"/>
          <p:nvPr/>
        </p:nvSpPr>
        <p:spPr>
          <a:xfrm>
            <a:off x="629665" y="4155926"/>
            <a:ext cx="1638079" cy="338554"/>
          </a:xfrm>
          <a:prstGeom prst="rect">
            <a:avLst/>
          </a:prstGeom>
          <a:noFill/>
        </p:spPr>
        <p:txBody>
          <a:bodyPr wrap="square" rtlCol="0">
            <a:spAutoFit/>
          </a:bodyPr>
          <a:lstStyle/>
          <a:p>
            <a:r>
              <a:rPr lang="zh-CN" altLang="en-US" sz="1600" dirty="0">
                <a:solidFill>
                  <a:schemeClr val="tx1">
                    <a:lumMod val="75000"/>
                    <a:lumOff val="25000"/>
                  </a:schemeClr>
                </a:solidFill>
              </a:rPr>
              <a:t>请输入您的标题</a:t>
            </a:r>
          </a:p>
        </p:txBody>
      </p:sp>
      <p:sp>
        <p:nvSpPr>
          <p:cNvPr id="16" name="TextBox 15"/>
          <p:cNvSpPr txBox="1"/>
          <p:nvPr/>
        </p:nvSpPr>
        <p:spPr>
          <a:xfrm>
            <a:off x="648587" y="4371950"/>
            <a:ext cx="2214143" cy="338554"/>
          </a:xfrm>
          <a:prstGeom prst="rect">
            <a:avLst/>
          </a:prstGeom>
          <a:noFill/>
        </p:spPr>
        <p:txBody>
          <a:bodyPr wrap="square" rtlCol="0">
            <a:spAutoFit/>
          </a:bodyPr>
          <a:lstStyle/>
          <a:p>
            <a:r>
              <a:rPr lang="en-US" altLang="zh-CN" sz="1600" dirty="0">
                <a:solidFill>
                  <a:schemeClr val="tx1">
                    <a:lumMod val="75000"/>
                    <a:lumOff val="25000"/>
                  </a:schemeClr>
                </a:solidFill>
              </a:rPr>
              <a:t>ADD YOUR TITLE HERE</a:t>
            </a:r>
            <a:endParaRPr lang="zh-CN" altLang="en-US" sz="1600" dirty="0">
              <a:solidFill>
                <a:schemeClr val="tx1">
                  <a:lumMod val="75000"/>
                  <a:lumOff val="25000"/>
                </a:schemeClr>
              </a:solidFill>
            </a:endParaRPr>
          </a:p>
        </p:txBody>
      </p:sp>
      <p:sp>
        <p:nvSpPr>
          <p:cNvPr id="17" name="TextBox 16"/>
          <p:cNvSpPr txBox="1"/>
          <p:nvPr/>
        </p:nvSpPr>
        <p:spPr>
          <a:xfrm>
            <a:off x="2843808" y="4371950"/>
            <a:ext cx="2187244" cy="338554"/>
          </a:xfrm>
          <a:prstGeom prst="rect">
            <a:avLst/>
          </a:prstGeom>
          <a:noFill/>
        </p:spPr>
        <p:txBody>
          <a:bodyPr wrap="square" rtlCol="0">
            <a:spAutoFit/>
          </a:bodyPr>
          <a:lstStyle/>
          <a:p>
            <a:r>
              <a:rPr lang="zh-CN" altLang="en-US" sz="1600" dirty="0">
                <a:solidFill>
                  <a:schemeClr val="tx1">
                    <a:lumMod val="75000"/>
                    <a:lumOff val="25000"/>
                  </a:schemeClr>
                </a:solidFill>
              </a:rPr>
              <a:t>请输入您的标题</a:t>
            </a:r>
          </a:p>
        </p:txBody>
      </p:sp>
      <p:sp>
        <p:nvSpPr>
          <p:cNvPr id="18" name="TextBox 17"/>
          <p:cNvSpPr txBox="1"/>
          <p:nvPr/>
        </p:nvSpPr>
        <p:spPr>
          <a:xfrm>
            <a:off x="2862730" y="4587974"/>
            <a:ext cx="2429350" cy="369332"/>
          </a:xfrm>
          <a:prstGeom prst="rect">
            <a:avLst/>
          </a:prstGeom>
          <a:noFill/>
        </p:spPr>
        <p:txBody>
          <a:bodyPr wrap="square" rtlCol="0">
            <a:spAutoFit/>
          </a:bodyPr>
          <a:lstStyle/>
          <a:p>
            <a:r>
              <a:rPr lang="en-US" altLang="zh-CN" dirty="0">
                <a:solidFill>
                  <a:schemeClr val="tx1">
                    <a:lumMod val="75000"/>
                    <a:lumOff val="25000"/>
                  </a:schemeClr>
                </a:solidFill>
              </a:rPr>
              <a:t>ADD YOUR TITLE HERE</a:t>
            </a:r>
            <a:endParaRPr lang="zh-CN" altLang="en-US" dirty="0">
              <a:solidFill>
                <a:schemeClr val="tx1">
                  <a:lumMod val="75000"/>
                  <a:lumOff val="25000"/>
                </a:schemeClr>
              </a:solidFill>
            </a:endParaRPr>
          </a:p>
        </p:txBody>
      </p:sp>
      <p:sp>
        <p:nvSpPr>
          <p:cNvPr id="19" name="TextBox 18"/>
          <p:cNvSpPr txBox="1"/>
          <p:nvPr/>
        </p:nvSpPr>
        <p:spPr>
          <a:xfrm>
            <a:off x="5139217" y="3933329"/>
            <a:ext cx="1638079" cy="338554"/>
          </a:xfrm>
          <a:prstGeom prst="rect">
            <a:avLst/>
          </a:prstGeom>
          <a:noFill/>
        </p:spPr>
        <p:txBody>
          <a:bodyPr wrap="square" rtlCol="0">
            <a:spAutoFit/>
          </a:bodyPr>
          <a:lstStyle/>
          <a:p>
            <a:r>
              <a:rPr lang="zh-CN" altLang="en-US" sz="1600" dirty="0">
                <a:solidFill>
                  <a:schemeClr val="tx1">
                    <a:lumMod val="75000"/>
                    <a:lumOff val="25000"/>
                  </a:schemeClr>
                </a:solidFill>
              </a:rPr>
              <a:t>请输入您的标题</a:t>
            </a:r>
          </a:p>
        </p:txBody>
      </p:sp>
      <p:sp>
        <p:nvSpPr>
          <p:cNvPr id="26" name="圆角矩形 25"/>
          <p:cNvSpPr/>
          <p:nvPr/>
        </p:nvSpPr>
        <p:spPr>
          <a:xfrm>
            <a:off x="557350" y="1191957"/>
            <a:ext cx="1854410" cy="2664296"/>
          </a:xfrm>
          <a:prstGeom prst="roundRect">
            <a:avLst/>
          </a:prstGeom>
          <a:solidFill>
            <a:srgbClr val="D3CDB7"/>
          </a:solidFill>
          <a:ln w="0" cap="flat" cmpd="sng" algn="ctr">
            <a:noFill/>
            <a:prstDash val="solid"/>
          </a:ln>
          <a:effectLst>
            <a:outerShdw blurRad="50800" dist="38100" dir="72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2627784" y="1059582"/>
            <a:ext cx="2205245" cy="3168352"/>
          </a:xfrm>
          <a:prstGeom prst="roundRect">
            <a:avLst/>
          </a:prstGeom>
          <a:solidFill>
            <a:srgbClr val="D3CDB7"/>
          </a:solidFill>
          <a:ln w="0" cap="flat" cmpd="sng" algn="ctr">
            <a:noFill/>
            <a:prstDash val="solid"/>
          </a:ln>
          <a:effectLst>
            <a:outerShdw blurRad="50800" dist="38100" dir="72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5031052" y="1191957"/>
            <a:ext cx="1854410" cy="2664296"/>
          </a:xfrm>
          <a:prstGeom prst="roundRect">
            <a:avLst/>
          </a:prstGeom>
          <a:solidFill>
            <a:srgbClr val="D3CDB7"/>
          </a:solidFill>
          <a:ln w="0" cap="flat" cmpd="sng" algn="ctr">
            <a:noFill/>
            <a:prstDash val="solid"/>
          </a:ln>
          <a:effectLst>
            <a:outerShdw blurRad="50800" dist="38100" dir="72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7092280" y="1275606"/>
            <a:ext cx="1584176" cy="2276041"/>
          </a:xfrm>
          <a:prstGeom prst="roundRect">
            <a:avLst/>
          </a:prstGeom>
          <a:solidFill>
            <a:srgbClr val="D3CDB7"/>
          </a:solidFill>
          <a:ln w="0" cap="flat" cmpd="sng" algn="ctr">
            <a:noFill/>
            <a:prstDash val="solid"/>
          </a:ln>
          <a:effectLst>
            <a:outerShdw blurRad="50800" dist="38100" dir="72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9"/>
          <p:cNvSpPr txBox="1"/>
          <p:nvPr/>
        </p:nvSpPr>
        <p:spPr>
          <a:xfrm>
            <a:off x="5158139" y="4149353"/>
            <a:ext cx="2294181" cy="338554"/>
          </a:xfrm>
          <a:prstGeom prst="rect">
            <a:avLst/>
          </a:prstGeom>
          <a:noFill/>
        </p:spPr>
        <p:txBody>
          <a:bodyPr wrap="square" rtlCol="0">
            <a:spAutoFit/>
          </a:bodyPr>
          <a:lstStyle/>
          <a:p>
            <a:r>
              <a:rPr lang="en-US" altLang="zh-CN" sz="1600" dirty="0">
                <a:solidFill>
                  <a:schemeClr val="tx1">
                    <a:lumMod val="75000"/>
                    <a:lumOff val="25000"/>
                  </a:schemeClr>
                </a:solidFill>
              </a:rPr>
              <a:t>ADD YOUR TITLE HERE</a:t>
            </a:r>
            <a:endParaRPr lang="zh-CN" altLang="en-US" sz="1600" dirty="0">
              <a:solidFill>
                <a:schemeClr val="tx1">
                  <a:lumMod val="75000"/>
                  <a:lumOff val="25000"/>
                </a:schemeClr>
              </a:solidFill>
            </a:endParaRPr>
          </a:p>
        </p:txBody>
      </p:sp>
      <p:sp>
        <p:nvSpPr>
          <p:cNvPr id="23" name="TextBox 22"/>
          <p:cNvSpPr txBox="1"/>
          <p:nvPr/>
        </p:nvSpPr>
        <p:spPr>
          <a:xfrm>
            <a:off x="629358" y="1421363"/>
            <a:ext cx="1710394" cy="938719"/>
          </a:xfrm>
          <a:prstGeom prst="rect">
            <a:avLst/>
          </a:prstGeom>
          <a:noFill/>
        </p:spPr>
        <p:txBody>
          <a:bodyPr wrap="square" rtlCol="0">
            <a:spAutoFit/>
          </a:bodyPr>
          <a:lstStyle/>
          <a:p>
            <a:pPr algn="just"/>
            <a:r>
              <a:rPr lang="zh-CN" altLang="en-US" sz="1100" spc="400" dirty="0">
                <a:solidFill>
                  <a:srgbClr val="2C3F46"/>
                </a:solidFill>
              </a:rPr>
              <a:t>雨过远山如洗云散落霞如绮嫩绿与残红又是一般春意春意春意只怕杜鹃催里</a:t>
            </a:r>
          </a:p>
        </p:txBody>
      </p:sp>
      <p:sp>
        <p:nvSpPr>
          <p:cNvPr id="24" name="TextBox 23"/>
          <p:cNvSpPr txBox="1"/>
          <p:nvPr/>
        </p:nvSpPr>
        <p:spPr>
          <a:xfrm>
            <a:off x="2843808" y="1275606"/>
            <a:ext cx="1926418" cy="769441"/>
          </a:xfrm>
          <a:prstGeom prst="rect">
            <a:avLst/>
          </a:prstGeom>
          <a:noFill/>
        </p:spPr>
        <p:txBody>
          <a:bodyPr wrap="square" rtlCol="0">
            <a:spAutoFit/>
          </a:bodyPr>
          <a:lstStyle/>
          <a:p>
            <a:pPr algn="just"/>
            <a:r>
              <a:rPr lang="zh-CN" altLang="en-US" sz="1100" spc="400" dirty="0">
                <a:solidFill>
                  <a:srgbClr val="2C3F46"/>
                </a:solidFill>
              </a:rPr>
              <a:t>雨过远山如洗云散落霞如绮嫩绿与残红又是一般春意春意春意只怕杜鹃催里</a:t>
            </a:r>
          </a:p>
        </p:txBody>
      </p:sp>
      <p:sp>
        <p:nvSpPr>
          <p:cNvPr id="25" name="TextBox 24"/>
          <p:cNvSpPr txBox="1"/>
          <p:nvPr/>
        </p:nvSpPr>
        <p:spPr>
          <a:xfrm>
            <a:off x="5139217" y="1399877"/>
            <a:ext cx="1710394" cy="938719"/>
          </a:xfrm>
          <a:prstGeom prst="rect">
            <a:avLst/>
          </a:prstGeom>
          <a:noFill/>
        </p:spPr>
        <p:txBody>
          <a:bodyPr wrap="square" rtlCol="0">
            <a:spAutoFit/>
          </a:bodyPr>
          <a:lstStyle/>
          <a:p>
            <a:pPr algn="just"/>
            <a:r>
              <a:rPr lang="zh-CN" altLang="en-US" sz="1100" spc="400" dirty="0">
                <a:solidFill>
                  <a:srgbClr val="2C3F46"/>
                </a:solidFill>
              </a:rPr>
              <a:t>雨过远山如洗云散落霞如绮嫩绿与残红又是一般春意春意春意只怕杜鹃催里</a:t>
            </a:r>
          </a:p>
        </p:txBody>
      </p:sp>
    </p:spTree>
    <p:extLst>
      <p:ext uri="{BB962C8B-B14F-4D97-AF65-F5344CB8AC3E}">
        <p14:creationId xmlns:p14="http://schemas.microsoft.com/office/powerpoint/2010/main" val="3466312147"/>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p:tgtEl>
                                          <p:spTgt spid="7"/>
                                        </p:tgtEl>
                                        <p:attrNameLst>
                                          <p:attrName>ppt_y</p:attrName>
                                        </p:attrNameLst>
                                      </p:cBhvr>
                                      <p:tavLst>
                                        <p:tav tm="0">
                                          <p:val>
                                            <p:strVal val="#ppt_y-#ppt_h*1.125000"/>
                                          </p:val>
                                        </p:tav>
                                        <p:tav tm="100000">
                                          <p:val>
                                            <p:strVal val="#ppt_y"/>
                                          </p:val>
                                        </p:tav>
                                      </p:tavLst>
                                    </p:anim>
                                    <p:animEffect transition="in" filter="wipe(down)">
                                      <p:cBhvr>
                                        <p:cTn id="8" dur="1000"/>
                                        <p:tgtEl>
                                          <p:spTgt spid="7"/>
                                        </p:tgtEl>
                                      </p:cBhvr>
                                    </p:animEffect>
                                  </p:childTnLst>
                                </p:cTn>
                              </p:par>
                              <p:par>
                                <p:cTn id="9" presetID="12" presetClass="entr" presetSubtype="1"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000"/>
                                        <p:tgtEl>
                                          <p:spTgt spid="26"/>
                                        </p:tgtEl>
                                        <p:attrNameLst>
                                          <p:attrName>ppt_y</p:attrName>
                                        </p:attrNameLst>
                                      </p:cBhvr>
                                      <p:tavLst>
                                        <p:tav tm="0">
                                          <p:val>
                                            <p:strVal val="#ppt_y-#ppt_h*1.125000"/>
                                          </p:val>
                                        </p:tav>
                                        <p:tav tm="100000">
                                          <p:val>
                                            <p:strVal val="#ppt_y"/>
                                          </p:val>
                                        </p:tav>
                                      </p:tavLst>
                                    </p:anim>
                                    <p:animEffect transition="in" filter="wipe(down)">
                                      <p:cBhvr>
                                        <p:cTn id="12" dur="1000"/>
                                        <p:tgtEl>
                                          <p:spTgt spid="26"/>
                                        </p:tgtEl>
                                      </p:cBhvr>
                                    </p:animEffect>
                                  </p:childTnLst>
                                </p:cTn>
                              </p:par>
                              <p:par>
                                <p:cTn id="13" presetID="12" presetClass="entr" presetSubtype="1"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1000"/>
                                        <p:tgtEl>
                                          <p:spTgt spid="23"/>
                                        </p:tgtEl>
                                        <p:attrNameLst>
                                          <p:attrName>ppt_y</p:attrName>
                                        </p:attrNameLst>
                                      </p:cBhvr>
                                      <p:tavLst>
                                        <p:tav tm="0">
                                          <p:val>
                                            <p:strVal val="#ppt_y-#ppt_h*1.125000"/>
                                          </p:val>
                                        </p:tav>
                                        <p:tav tm="100000">
                                          <p:val>
                                            <p:strVal val="#ppt_y"/>
                                          </p:val>
                                        </p:tav>
                                      </p:tavLst>
                                    </p:anim>
                                    <p:animEffect transition="in" filter="wipe(down)">
                                      <p:cBhvr>
                                        <p:cTn id="16" dur="100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par>
                          <p:cTn id="23" fill="hold">
                            <p:stCondLst>
                              <p:cond delay="1000"/>
                            </p:stCondLst>
                            <p:childTnLst>
                              <p:par>
                                <p:cTn id="24" presetID="12" presetClass="entr" presetSubtype="1" fill="hold" grpId="0" nodeType="afterEffect">
                                  <p:stCondLst>
                                    <p:cond delay="200"/>
                                  </p:stCondLst>
                                  <p:childTnLst>
                                    <p:set>
                                      <p:cBhvr>
                                        <p:cTn id="25" dur="1" fill="hold">
                                          <p:stCondLst>
                                            <p:cond delay="0"/>
                                          </p:stCondLst>
                                        </p:cTn>
                                        <p:tgtEl>
                                          <p:spTgt spid="27"/>
                                        </p:tgtEl>
                                        <p:attrNameLst>
                                          <p:attrName>style.visibility</p:attrName>
                                        </p:attrNameLst>
                                      </p:cBhvr>
                                      <p:to>
                                        <p:strVal val="visible"/>
                                      </p:to>
                                    </p:set>
                                    <p:anim calcmode="lin" valueType="num">
                                      <p:cBhvr additive="base">
                                        <p:cTn id="26" dur="1000"/>
                                        <p:tgtEl>
                                          <p:spTgt spid="27"/>
                                        </p:tgtEl>
                                        <p:attrNameLst>
                                          <p:attrName>ppt_y</p:attrName>
                                        </p:attrNameLst>
                                      </p:cBhvr>
                                      <p:tavLst>
                                        <p:tav tm="0">
                                          <p:val>
                                            <p:strVal val="#ppt_y-#ppt_h*1.125000"/>
                                          </p:val>
                                        </p:tav>
                                        <p:tav tm="100000">
                                          <p:val>
                                            <p:strVal val="#ppt_y"/>
                                          </p:val>
                                        </p:tav>
                                      </p:tavLst>
                                    </p:anim>
                                    <p:animEffect transition="in" filter="wipe(down)">
                                      <p:cBhvr>
                                        <p:cTn id="27" dur="1000"/>
                                        <p:tgtEl>
                                          <p:spTgt spid="27"/>
                                        </p:tgtEl>
                                      </p:cBhvr>
                                    </p:animEffect>
                                  </p:childTnLst>
                                </p:cTn>
                              </p:par>
                              <p:par>
                                <p:cTn id="28" presetID="12" presetClass="entr" presetSubtype="1" fill="hold" grpId="0" nodeType="withEffect">
                                  <p:stCondLst>
                                    <p:cond delay="20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1000"/>
                                        <p:tgtEl>
                                          <p:spTgt spid="5"/>
                                        </p:tgtEl>
                                        <p:attrNameLst>
                                          <p:attrName>ppt_y</p:attrName>
                                        </p:attrNameLst>
                                      </p:cBhvr>
                                      <p:tavLst>
                                        <p:tav tm="0">
                                          <p:val>
                                            <p:strVal val="#ppt_y-#ppt_h*1.125000"/>
                                          </p:val>
                                        </p:tav>
                                        <p:tav tm="100000">
                                          <p:val>
                                            <p:strVal val="#ppt_y"/>
                                          </p:val>
                                        </p:tav>
                                      </p:tavLst>
                                    </p:anim>
                                    <p:animEffect transition="in" filter="wipe(down)">
                                      <p:cBhvr>
                                        <p:cTn id="31" dur="1000"/>
                                        <p:tgtEl>
                                          <p:spTgt spid="5"/>
                                        </p:tgtEl>
                                      </p:cBhvr>
                                    </p:animEffect>
                                  </p:childTnLst>
                                </p:cTn>
                              </p:par>
                              <p:par>
                                <p:cTn id="32" presetID="12" presetClass="entr" presetSubtype="1" fill="hold" grpId="0" nodeType="withEffect">
                                  <p:stCondLst>
                                    <p:cond delay="200"/>
                                  </p:stCondLst>
                                  <p:childTnLst>
                                    <p:set>
                                      <p:cBhvr>
                                        <p:cTn id="33" dur="1" fill="hold">
                                          <p:stCondLst>
                                            <p:cond delay="0"/>
                                          </p:stCondLst>
                                        </p:cTn>
                                        <p:tgtEl>
                                          <p:spTgt spid="24"/>
                                        </p:tgtEl>
                                        <p:attrNameLst>
                                          <p:attrName>style.visibility</p:attrName>
                                        </p:attrNameLst>
                                      </p:cBhvr>
                                      <p:to>
                                        <p:strVal val="visible"/>
                                      </p:to>
                                    </p:set>
                                    <p:anim calcmode="lin" valueType="num">
                                      <p:cBhvr additive="base">
                                        <p:cTn id="34" dur="1000"/>
                                        <p:tgtEl>
                                          <p:spTgt spid="24"/>
                                        </p:tgtEl>
                                        <p:attrNameLst>
                                          <p:attrName>ppt_y</p:attrName>
                                        </p:attrNameLst>
                                      </p:cBhvr>
                                      <p:tavLst>
                                        <p:tav tm="0">
                                          <p:val>
                                            <p:strVal val="#ppt_y-#ppt_h*1.125000"/>
                                          </p:val>
                                        </p:tav>
                                        <p:tav tm="100000">
                                          <p:val>
                                            <p:strVal val="#ppt_y"/>
                                          </p:val>
                                        </p:tav>
                                      </p:tavLst>
                                    </p:anim>
                                    <p:animEffect transition="in" filter="wipe(down)">
                                      <p:cBhvr>
                                        <p:cTn id="35" dur="1000"/>
                                        <p:tgtEl>
                                          <p:spTgt spid="24"/>
                                        </p:tgtEl>
                                      </p:cBhvr>
                                    </p:animEffect>
                                  </p:childTnLst>
                                </p:cTn>
                              </p:par>
                              <p:par>
                                <p:cTn id="36" presetID="10" presetClass="entr" presetSubtype="0" fill="hold" grpId="0" nodeType="withEffect">
                                  <p:stCondLst>
                                    <p:cond delay="20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10" presetClass="entr" presetSubtype="0" fill="hold" grpId="0" nodeType="withEffect">
                                  <p:stCondLst>
                                    <p:cond delay="20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childTnLst>
                          </p:cTn>
                        </p:par>
                        <p:par>
                          <p:cTn id="42" fill="hold">
                            <p:stCondLst>
                              <p:cond delay="2200"/>
                            </p:stCondLst>
                            <p:childTnLst>
                              <p:par>
                                <p:cTn id="43" presetID="12" presetClass="entr" presetSubtype="1" fill="hold" grpId="0" nodeType="afterEffect">
                                  <p:stCondLst>
                                    <p:cond delay="200"/>
                                  </p:stCondLst>
                                  <p:childTnLst>
                                    <p:set>
                                      <p:cBhvr>
                                        <p:cTn id="44" dur="1" fill="hold">
                                          <p:stCondLst>
                                            <p:cond delay="0"/>
                                          </p:stCondLst>
                                        </p:cTn>
                                        <p:tgtEl>
                                          <p:spTgt spid="28"/>
                                        </p:tgtEl>
                                        <p:attrNameLst>
                                          <p:attrName>style.visibility</p:attrName>
                                        </p:attrNameLst>
                                      </p:cBhvr>
                                      <p:to>
                                        <p:strVal val="visible"/>
                                      </p:to>
                                    </p:set>
                                    <p:anim calcmode="lin" valueType="num">
                                      <p:cBhvr additive="base">
                                        <p:cTn id="45" dur="1000"/>
                                        <p:tgtEl>
                                          <p:spTgt spid="28"/>
                                        </p:tgtEl>
                                        <p:attrNameLst>
                                          <p:attrName>ppt_y</p:attrName>
                                        </p:attrNameLst>
                                      </p:cBhvr>
                                      <p:tavLst>
                                        <p:tav tm="0">
                                          <p:val>
                                            <p:strVal val="#ppt_y-#ppt_h*1.125000"/>
                                          </p:val>
                                        </p:tav>
                                        <p:tav tm="100000">
                                          <p:val>
                                            <p:strVal val="#ppt_y"/>
                                          </p:val>
                                        </p:tav>
                                      </p:tavLst>
                                    </p:anim>
                                    <p:animEffect transition="in" filter="wipe(down)">
                                      <p:cBhvr>
                                        <p:cTn id="46" dur="1000"/>
                                        <p:tgtEl>
                                          <p:spTgt spid="28"/>
                                        </p:tgtEl>
                                      </p:cBhvr>
                                    </p:animEffect>
                                  </p:childTnLst>
                                </p:cTn>
                              </p:par>
                              <p:par>
                                <p:cTn id="47" presetID="12" presetClass="entr" presetSubtype="1" fill="hold" grpId="0" nodeType="withEffect">
                                  <p:stCondLst>
                                    <p:cond delay="200"/>
                                  </p:stCondLst>
                                  <p:childTnLst>
                                    <p:set>
                                      <p:cBhvr>
                                        <p:cTn id="48" dur="1" fill="hold">
                                          <p:stCondLst>
                                            <p:cond delay="0"/>
                                          </p:stCondLst>
                                        </p:cTn>
                                        <p:tgtEl>
                                          <p:spTgt spid="25"/>
                                        </p:tgtEl>
                                        <p:attrNameLst>
                                          <p:attrName>style.visibility</p:attrName>
                                        </p:attrNameLst>
                                      </p:cBhvr>
                                      <p:to>
                                        <p:strVal val="visible"/>
                                      </p:to>
                                    </p:set>
                                    <p:anim calcmode="lin" valueType="num">
                                      <p:cBhvr additive="base">
                                        <p:cTn id="49" dur="1000"/>
                                        <p:tgtEl>
                                          <p:spTgt spid="25"/>
                                        </p:tgtEl>
                                        <p:attrNameLst>
                                          <p:attrName>ppt_y</p:attrName>
                                        </p:attrNameLst>
                                      </p:cBhvr>
                                      <p:tavLst>
                                        <p:tav tm="0">
                                          <p:val>
                                            <p:strVal val="#ppt_y-#ppt_h*1.125000"/>
                                          </p:val>
                                        </p:tav>
                                        <p:tav tm="100000">
                                          <p:val>
                                            <p:strVal val="#ppt_y"/>
                                          </p:val>
                                        </p:tav>
                                      </p:tavLst>
                                    </p:anim>
                                    <p:animEffect transition="in" filter="wipe(down)">
                                      <p:cBhvr>
                                        <p:cTn id="50" dur="1000"/>
                                        <p:tgtEl>
                                          <p:spTgt spid="25"/>
                                        </p:tgtEl>
                                      </p:cBhvr>
                                    </p:animEffect>
                                  </p:childTnLst>
                                </p:cTn>
                              </p:par>
                              <p:par>
                                <p:cTn id="51" presetID="12" presetClass="entr" presetSubtype="1" fill="hold" grpId="0" nodeType="withEffect">
                                  <p:stCondLst>
                                    <p:cond delay="200"/>
                                  </p:stCondLst>
                                  <p:childTnLst>
                                    <p:set>
                                      <p:cBhvr>
                                        <p:cTn id="52" dur="1" fill="hold">
                                          <p:stCondLst>
                                            <p:cond delay="0"/>
                                          </p:stCondLst>
                                        </p:cTn>
                                        <p:tgtEl>
                                          <p:spTgt spid="4"/>
                                        </p:tgtEl>
                                        <p:attrNameLst>
                                          <p:attrName>style.visibility</p:attrName>
                                        </p:attrNameLst>
                                      </p:cBhvr>
                                      <p:to>
                                        <p:strVal val="visible"/>
                                      </p:to>
                                    </p:set>
                                    <p:anim calcmode="lin" valueType="num">
                                      <p:cBhvr additive="base">
                                        <p:cTn id="53" dur="1000"/>
                                        <p:tgtEl>
                                          <p:spTgt spid="4"/>
                                        </p:tgtEl>
                                        <p:attrNameLst>
                                          <p:attrName>ppt_y</p:attrName>
                                        </p:attrNameLst>
                                      </p:cBhvr>
                                      <p:tavLst>
                                        <p:tav tm="0">
                                          <p:val>
                                            <p:strVal val="#ppt_y-#ppt_h*1.125000"/>
                                          </p:val>
                                        </p:tav>
                                        <p:tav tm="100000">
                                          <p:val>
                                            <p:strVal val="#ppt_y"/>
                                          </p:val>
                                        </p:tav>
                                      </p:tavLst>
                                    </p:anim>
                                    <p:animEffect transition="in" filter="wipe(down)">
                                      <p:cBhvr>
                                        <p:cTn id="54" dur="1000"/>
                                        <p:tgtEl>
                                          <p:spTgt spid="4"/>
                                        </p:tgtEl>
                                      </p:cBhvr>
                                    </p:animEffect>
                                  </p:childTnLst>
                                </p:cTn>
                              </p:par>
                              <p:par>
                                <p:cTn id="55" presetID="10" presetClass="entr" presetSubtype="0" fill="hold" grpId="0" nodeType="withEffect">
                                  <p:stCondLst>
                                    <p:cond delay="20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par>
                                <p:cTn id="58" presetID="10" presetClass="entr" presetSubtype="0" fill="hold" grpId="0" nodeType="withEffect">
                                  <p:stCondLst>
                                    <p:cond delay="20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500"/>
                                        <p:tgtEl>
                                          <p:spTgt spid="20"/>
                                        </p:tgtEl>
                                      </p:cBhvr>
                                    </p:animEffect>
                                  </p:childTnLst>
                                </p:cTn>
                              </p:par>
                            </p:childTnLst>
                          </p:cTn>
                        </p:par>
                        <p:par>
                          <p:cTn id="61" fill="hold">
                            <p:stCondLst>
                              <p:cond delay="3400"/>
                            </p:stCondLst>
                            <p:childTnLst>
                              <p:par>
                                <p:cTn id="62" presetID="12" presetClass="entr" presetSubtype="1" fill="hold" grpId="0" nodeType="afterEffect">
                                  <p:stCondLst>
                                    <p:cond delay="200"/>
                                  </p:stCondLst>
                                  <p:childTnLst>
                                    <p:set>
                                      <p:cBhvr>
                                        <p:cTn id="63" dur="1" fill="hold">
                                          <p:stCondLst>
                                            <p:cond delay="0"/>
                                          </p:stCondLst>
                                        </p:cTn>
                                        <p:tgtEl>
                                          <p:spTgt spid="29"/>
                                        </p:tgtEl>
                                        <p:attrNameLst>
                                          <p:attrName>style.visibility</p:attrName>
                                        </p:attrNameLst>
                                      </p:cBhvr>
                                      <p:to>
                                        <p:strVal val="visible"/>
                                      </p:to>
                                    </p:set>
                                    <p:anim calcmode="lin" valueType="num">
                                      <p:cBhvr additive="base">
                                        <p:cTn id="64" dur="1000"/>
                                        <p:tgtEl>
                                          <p:spTgt spid="29"/>
                                        </p:tgtEl>
                                        <p:attrNameLst>
                                          <p:attrName>ppt_y</p:attrName>
                                        </p:attrNameLst>
                                      </p:cBhvr>
                                      <p:tavLst>
                                        <p:tav tm="0">
                                          <p:val>
                                            <p:strVal val="#ppt_y-#ppt_h*1.125000"/>
                                          </p:val>
                                        </p:tav>
                                        <p:tav tm="100000">
                                          <p:val>
                                            <p:strVal val="#ppt_y"/>
                                          </p:val>
                                        </p:tav>
                                      </p:tavLst>
                                    </p:anim>
                                    <p:animEffect transition="in" filter="wipe(down)">
                                      <p:cBhvr>
                                        <p:cTn id="65" dur="1000"/>
                                        <p:tgtEl>
                                          <p:spTgt spid="29"/>
                                        </p:tgtEl>
                                      </p:cBhvr>
                                    </p:animEffect>
                                  </p:childTnLst>
                                </p:cTn>
                              </p:par>
                              <p:par>
                                <p:cTn id="66" presetID="12" presetClass="entr" presetSubtype="1" fill="hold" grpId="0" nodeType="withEffect">
                                  <p:stCondLst>
                                    <p:cond delay="200"/>
                                  </p:stCondLst>
                                  <p:childTnLst>
                                    <p:set>
                                      <p:cBhvr>
                                        <p:cTn id="67" dur="1" fill="hold">
                                          <p:stCondLst>
                                            <p:cond delay="0"/>
                                          </p:stCondLst>
                                        </p:cTn>
                                        <p:tgtEl>
                                          <p:spTgt spid="6"/>
                                        </p:tgtEl>
                                        <p:attrNameLst>
                                          <p:attrName>style.visibility</p:attrName>
                                        </p:attrNameLst>
                                      </p:cBhvr>
                                      <p:to>
                                        <p:strVal val="visible"/>
                                      </p:to>
                                    </p:set>
                                    <p:anim calcmode="lin" valueType="num">
                                      <p:cBhvr additive="base">
                                        <p:cTn id="68" dur="1000"/>
                                        <p:tgtEl>
                                          <p:spTgt spid="6"/>
                                        </p:tgtEl>
                                        <p:attrNameLst>
                                          <p:attrName>ppt_y</p:attrName>
                                        </p:attrNameLst>
                                      </p:cBhvr>
                                      <p:tavLst>
                                        <p:tav tm="0">
                                          <p:val>
                                            <p:strVal val="#ppt_y-#ppt_h*1.125000"/>
                                          </p:val>
                                        </p:tav>
                                        <p:tav tm="100000">
                                          <p:val>
                                            <p:strVal val="#ppt_y"/>
                                          </p:val>
                                        </p:tav>
                                      </p:tavLst>
                                    </p:anim>
                                    <p:animEffect transition="in" filter="wipe(down)">
                                      <p:cBhvr>
                                        <p:cTn id="6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5" grpId="0"/>
      <p:bldP spid="16" grpId="0"/>
      <p:bldP spid="17" grpId="0"/>
      <p:bldP spid="18" grpId="0"/>
      <p:bldP spid="19" grpId="0"/>
      <p:bldP spid="26" grpId="0" animBg="1"/>
      <p:bldP spid="27" grpId="0" animBg="1"/>
      <p:bldP spid="28" grpId="0" animBg="1"/>
      <p:bldP spid="29" grpId="0" animBg="1"/>
      <p:bldP spid="20" grpId="0"/>
      <p:bldP spid="23" grpId="0"/>
      <p:bldP spid="24" grpId="0"/>
      <p:bldP spid="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293"/>
            <a:ext cx="3529520" cy="5164038"/>
          </a:xfrm>
          <a:prstGeom prst="rect">
            <a:avLst/>
          </a:prstGeom>
          <a:solidFill>
            <a:srgbClr val="D3C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3" name="矩形 2"/>
          <p:cNvSpPr/>
          <p:nvPr/>
        </p:nvSpPr>
        <p:spPr>
          <a:xfrm>
            <a:off x="3529520" y="0"/>
            <a:ext cx="5650992" cy="5143500"/>
          </a:xfrm>
          <a:prstGeom prst="rect">
            <a:avLst/>
          </a:prstGeom>
          <a:solidFill>
            <a:srgbClr val="2C3F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n w="18000">
                <a:solidFill>
                  <a:schemeClr val="accent2">
                    <a:satMod val="140000"/>
                  </a:schemeClr>
                </a:solidFill>
                <a:prstDash val="solid"/>
                <a:miter lim="800000"/>
              </a:ln>
              <a:solidFill>
                <a:srgbClr val="D3CDB7"/>
              </a:solidFill>
              <a:effectLst>
                <a:outerShdw blurRad="25500" dist="23000" dir="7020000" algn="tl">
                  <a:srgbClr val="000000">
                    <a:alpha val="50000"/>
                  </a:srgbClr>
                </a:outerShdw>
              </a:effectLst>
            </a:endParaRPr>
          </a:p>
        </p:txBody>
      </p:sp>
      <p:pic>
        <p:nvPicPr>
          <p:cNvPr id="2" name="图片 1"/>
          <p:cNvPicPr>
            <a:picLocks noChangeAspect="1"/>
          </p:cNvPicPr>
          <p:nvPr/>
        </p:nvPicPr>
        <p:blipFill>
          <a:blip r:embed="rId3">
            <a:extLst>
              <a:ext uri="{BEBA8EAE-BF5A-486C-A8C5-ECC9F3942E4B}">
                <a14:imgProps xmlns:a14="http://schemas.microsoft.com/office/drawing/2010/main">
                  <a14:imgLayer>
                    <a14:imgEffect>
                      <a14:colorTemperature colorTemp="10375"/>
                    </a14:imgEffect>
                    <a14:imgEffect>
                      <a14:saturation sat="58000"/>
                    </a14:imgEffect>
                  </a14:imgLayer>
                </a14:imgProps>
              </a:ext>
              <a:ext uri="{28A0092B-C50C-407E-A947-70E740481C1C}">
                <a14:useLocalDpi xmlns:a14="http://schemas.microsoft.com/office/drawing/2010/main" val="0"/>
              </a:ext>
            </a:extLst>
          </a:blip>
          <a:stretch>
            <a:fillRect/>
          </a:stretch>
        </p:blipFill>
        <p:spPr>
          <a:xfrm>
            <a:off x="2065274" y="524144"/>
            <a:ext cx="2794758" cy="3991822"/>
          </a:xfrm>
          <a:prstGeom prst="rect">
            <a:avLst/>
          </a:prstGeom>
        </p:spPr>
      </p:pic>
      <p:sp>
        <p:nvSpPr>
          <p:cNvPr id="16" name="TextBox 15"/>
          <p:cNvSpPr txBox="1"/>
          <p:nvPr/>
        </p:nvSpPr>
        <p:spPr>
          <a:xfrm>
            <a:off x="2159224" y="1588160"/>
            <a:ext cx="553998" cy="2135718"/>
          </a:xfrm>
          <a:prstGeom prst="rect">
            <a:avLst/>
          </a:prstGeom>
          <a:noFill/>
          <a:ln>
            <a:noFill/>
          </a:ln>
        </p:spPr>
        <p:txBody>
          <a:bodyPr vert="eaVert" wrap="square" rtlCol="0">
            <a:spAutoFit/>
          </a:bodyPr>
          <a:lstStyle/>
          <a:p>
            <a:r>
              <a:rPr lang="zh-CN" altLang="en-US" sz="2400" dirty="0">
                <a:solidFill>
                  <a:srgbClr val="2C3F46"/>
                </a:solidFill>
              </a:rPr>
              <a:t>感谢倾听</a:t>
            </a:r>
          </a:p>
        </p:txBody>
      </p:sp>
      <p:sp>
        <p:nvSpPr>
          <p:cNvPr id="19" name="矩形 18"/>
          <p:cNvSpPr/>
          <p:nvPr/>
        </p:nvSpPr>
        <p:spPr>
          <a:xfrm>
            <a:off x="2217222" y="1563638"/>
            <a:ext cx="410562" cy="1408802"/>
          </a:xfrm>
          <a:prstGeom prst="rect">
            <a:avLst/>
          </a:prstGeom>
          <a:noFill/>
          <a:ln w="3175">
            <a:solidFill>
              <a:srgbClr val="2C3F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C3F46"/>
              </a:solidFill>
            </a:endParaRPr>
          </a:p>
        </p:txBody>
      </p:sp>
      <p:sp>
        <p:nvSpPr>
          <p:cNvPr id="21" name="矩形 20"/>
          <p:cNvSpPr/>
          <p:nvPr/>
        </p:nvSpPr>
        <p:spPr>
          <a:xfrm>
            <a:off x="1716433" y="1567422"/>
            <a:ext cx="410562" cy="356256"/>
          </a:xfrm>
          <a:prstGeom prst="rect">
            <a:avLst/>
          </a:prstGeom>
          <a:noFill/>
          <a:ln w="3175">
            <a:solidFill>
              <a:srgbClr val="2C3F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C3F46"/>
              </a:solidFill>
            </a:endParaRPr>
          </a:p>
        </p:txBody>
      </p:sp>
      <p:cxnSp>
        <p:nvCxnSpPr>
          <p:cNvPr id="8" name="line01" hidden="1"/>
          <p:cNvCxnSpPr/>
          <p:nvPr/>
        </p:nvCxnSpPr>
        <p:spPr>
          <a:xfrm>
            <a:off x="3493008" y="-20538"/>
            <a:ext cx="0" cy="5164038"/>
          </a:xfrm>
          <a:prstGeom prst="line">
            <a:avLst/>
          </a:prstGeom>
          <a:ln>
            <a:solidFill>
              <a:srgbClr val="FFFFFF"/>
            </a:solidFill>
            <a:prstDash val="solid"/>
          </a:ln>
        </p:spPr>
        <p:style>
          <a:lnRef idx="1">
            <a:schemeClr val="accent1"/>
          </a:lnRef>
          <a:fillRef idx="0">
            <a:schemeClr val="accent1"/>
          </a:fillRef>
          <a:effectRef idx="0">
            <a:schemeClr val="accent1"/>
          </a:effectRef>
          <a:fontRef idx="minor">
            <a:schemeClr val="tx1"/>
          </a:fontRef>
        </p:style>
      </p:cxnSp>
      <p:cxnSp>
        <p:nvCxnSpPr>
          <p:cNvPr id="9" name="line01" hidden="1"/>
          <p:cNvCxnSpPr/>
          <p:nvPr/>
        </p:nvCxnSpPr>
        <p:spPr>
          <a:xfrm>
            <a:off x="-756592" y="1952124"/>
            <a:ext cx="9144000" cy="0"/>
          </a:xfrm>
          <a:prstGeom prst="line">
            <a:avLst/>
          </a:prstGeom>
          <a:ln>
            <a:solidFill>
              <a:srgbClr val="FFFFFF"/>
            </a:solidFill>
            <a:prstDash val="soli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41738" y="1563638"/>
            <a:ext cx="553998" cy="576064"/>
          </a:xfrm>
          <a:prstGeom prst="rect">
            <a:avLst/>
          </a:prstGeom>
          <a:noFill/>
          <a:ln>
            <a:noFill/>
          </a:ln>
        </p:spPr>
        <p:txBody>
          <a:bodyPr vert="eaVert" wrap="square" rtlCol="0">
            <a:spAutoFit/>
          </a:bodyPr>
          <a:lstStyle/>
          <a:p>
            <a:r>
              <a:rPr lang="zh-CN" altLang="en-US" sz="2400" dirty="0">
                <a:solidFill>
                  <a:srgbClr val="2C3F46"/>
                </a:solidFill>
              </a:rPr>
              <a:t>终</a:t>
            </a:r>
          </a:p>
        </p:txBody>
      </p:sp>
      <p:sp>
        <p:nvSpPr>
          <p:cNvPr id="12" name="TextBox 17"/>
          <p:cNvSpPr txBox="1"/>
          <p:nvPr/>
        </p:nvSpPr>
        <p:spPr>
          <a:xfrm>
            <a:off x="7577752" y="2931790"/>
            <a:ext cx="738664" cy="1872208"/>
          </a:xfrm>
          <a:prstGeom prst="rect">
            <a:avLst/>
          </a:prstGeom>
          <a:noFill/>
        </p:spPr>
        <p:txBody>
          <a:bodyPr vert="eaVert" wrap="square" rtlCol="0">
            <a:spAutoFit/>
          </a:bodyPr>
          <a:lstStyle/>
          <a:p>
            <a:r>
              <a:rPr lang="zh-CN" altLang="en-US" dirty="0">
                <a:solidFill>
                  <a:srgbClr val="D3CDB7"/>
                </a:solidFill>
              </a:rPr>
              <a:t>留连戏蝶时时舞，自在娇莺恰恰啼。</a:t>
            </a:r>
          </a:p>
        </p:txBody>
      </p:sp>
    </p:spTree>
    <p:extLst>
      <p:ext uri="{BB962C8B-B14F-4D97-AF65-F5344CB8AC3E}">
        <p14:creationId xmlns:p14="http://schemas.microsoft.com/office/powerpoint/2010/main" val="364280743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1681888" y="2209694"/>
            <a:ext cx="447675" cy="492593"/>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4" name="矩形 3"/>
          <p:cNvSpPr/>
          <p:nvPr/>
        </p:nvSpPr>
        <p:spPr>
          <a:xfrm>
            <a:off x="2124075" y="2212399"/>
            <a:ext cx="7019925" cy="49291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35000" tIns="0" rIns="135000" bIns="0" anchor="ctr"/>
          <a:lstStyle/>
          <a:p>
            <a:pPr algn="ctr">
              <a:defRPr/>
            </a:pPr>
            <a:r>
              <a:rPr lang="en-US" altLang="zh-CN" sz="210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1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1636569"/>
            <a:ext cx="6984207" cy="58145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2400" spc="15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100" spc="15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6984207" y="1633539"/>
            <a:ext cx="640276" cy="584488"/>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12" name="矩形 11"/>
          <p:cNvSpPr/>
          <p:nvPr/>
        </p:nvSpPr>
        <p:spPr>
          <a:xfrm>
            <a:off x="1936373" y="2940767"/>
            <a:ext cx="5179807" cy="1269578"/>
          </a:xfrm>
          <a:prstGeom prst="rect">
            <a:avLst/>
          </a:prstGeom>
          <a:noFill/>
          <a:ln w="25400" cap="flat" cmpd="sng" algn="ctr">
            <a:noFill/>
            <a:prstDash val="solid"/>
          </a:ln>
          <a:effectLst/>
        </p:spPr>
        <p:txBody>
          <a:bodyPr rtlCol="0" anchor="ctr"/>
          <a:lstStyle/>
          <a:p>
            <a:pPr>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1800"/>
              </a:lnSpc>
            </a:pP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1800"/>
              </a:lnSpc>
            </a:pP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字体下载：</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9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900" kern="0" dirty="0">
                <a:solidFill>
                  <a:srgbClr val="EEECE1">
                    <a:lumMod val="25000"/>
                  </a:srgbClr>
                </a:solidFill>
                <a:latin typeface="微软雅黑" panose="020B0503020204020204" pitchFamily="34" charset="-122"/>
                <a:ea typeface="微软雅黑" panose="020B0503020204020204" pitchFamily="34" charset="-122"/>
              </a:rPr>
              <a:t>：</a:t>
            </a:r>
            <a:r>
              <a:rPr lang="en-US" altLang="zh-CN" sz="9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9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352812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4544" y="-308570"/>
            <a:ext cx="10081120" cy="5760640"/>
          </a:xfrm>
          <a:prstGeom prst="rect">
            <a:avLst/>
          </a:prstGeom>
          <a:solidFill>
            <a:srgbClr val="2C3F4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95536" y="267494"/>
            <a:ext cx="8424936" cy="4536504"/>
          </a:xfrm>
          <a:prstGeom prst="rect">
            <a:avLst/>
          </a:prstGeom>
          <a:solidFill>
            <a:srgbClr val="D3C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D3CDB7"/>
                </a:solidFill>
              </a:rPr>
              <a:t> </a:t>
            </a:r>
            <a:endParaRPr lang="zh-CN" altLang="en-US" dirty="0">
              <a:solidFill>
                <a:srgbClr val="D3CDB7"/>
              </a:solidFill>
            </a:endParaRPr>
          </a:p>
        </p:txBody>
      </p:sp>
      <p:sp>
        <p:nvSpPr>
          <p:cNvPr id="4" name="TextBox 3"/>
          <p:cNvSpPr txBox="1"/>
          <p:nvPr/>
        </p:nvSpPr>
        <p:spPr>
          <a:xfrm>
            <a:off x="7022594" y="1203598"/>
            <a:ext cx="861774" cy="792088"/>
          </a:xfrm>
          <a:prstGeom prst="rect">
            <a:avLst/>
          </a:prstGeom>
          <a:noFill/>
        </p:spPr>
        <p:txBody>
          <a:bodyPr vert="eaVert" wrap="square" rtlCol="0">
            <a:spAutoFit/>
          </a:bodyPr>
          <a:lstStyle/>
          <a:p>
            <a:r>
              <a:rPr lang="zh-CN" altLang="en-US" sz="4400" dirty="0"/>
              <a:t>目</a:t>
            </a:r>
          </a:p>
        </p:txBody>
      </p:sp>
      <p:grpSp>
        <p:nvGrpSpPr>
          <p:cNvPr id="5" name="组合 4"/>
          <p:cNvGrpSpPr/>
          <p:nvPr/>
        </p:nvGrpSpPr>
        <p:grpSpPr>
          <a:xfrm>
            <a:off x="1403648" y="483518"/>
            <a:ext cx="432048" cy="4284476"/>
            <a:chOff x="1619672" y="483518"/>
            <a:chExt cx="432048" cy="4284476"/>
          </a:xfrm>
        </p:grpSpPr>
        <p:cxnSp>
          <p:nvCxnSpPr>
            <p:cNvPr id="10" name="直接连接符 9"/>
            <p:cNvCxnSpPr/>
            <p:nvPr/>
          </p:nvCxnSpPr>
          <p:spPr>
            <a:xfrm>
              <a:off x="1619672" y="1419622"/>
              <a:ext cx="0" cy="3348372"/>
            </a:xfrm>
            <a:prstGeom prst="line">
              <a:avLst/>
            </a:prstGeom>
            <a:ln>
              <a:solidFill>
                <a:srgbClr val="2C3F46"/>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619672" y="483518"/>
              <a:ext cx="432048" cy="1440160"/>
            </a:xfrm>
            <a:prstGeom prst="rect">
              <a:avLst/>
            </a:prstGeom>
            <a:solidFill>
              <a:srgbClr val="2C3F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2699792" y="483518"/>
            <a:ext cx="432048" cy="4284476"/>
            <a:chOff x="1619672" y="483518"/>
            <a:chExt cx="432048" cy="4284476"/>
          </a:xfrm>
        </p:grpSpPr>
        <p:cxnSp>
          <p:nvCxnSpPr>
            <p:cNvPr id="9" name="直接连接符 8"/>
            <p:cNvCxnSpPr/>
            <p:nvPr/>
          </p:nvCxnSpPr>
          <p:spPr>
            <a:xfrm>
              <a:off x="1619672" y="1419622"/>
              <a:ext cx="0" cy="3348372"/>
            </a:xfrm>
            <a:prstGeom prst="line">
              <a:avLst/>
            </a:prstGeom>
            <a:ln>
              <a:solidFill>
                <a:srgbClr val="2C3F46"/>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619672" y="483518"/>
              <a:ext cx="432048" cy="1440160"/>
            </a:xfrm>
            <a:prstGeom prst="rect">
              <a:avLst/>
            </a:prstGeom>
            <a:solidFill>
              <a:srgbClr val="2C3F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5148064" y="483518"/>
            <a:ext cx="432048" cy="4284476"/>
            <a:chOff x="1619672" y="483518"/>
            <a:chExt cx="432048" cy="4284476"/>
          </a:xfrm>
        </p:grpSpPr>
        <p:cxnSp>
          <p:nvCxnSpPr>
            <p:cNvPr id="13" name="直接连接符 12"/>
            <p:cNvCxnSpPr/>
            <p:nvPr/>
          </p:nvCxnSpPr>
          <p:spPr>
            <a:xfrm>
              <a:off x="1619672" y="1419622"/>
              <a:ext cx="0" cy="3348372"/>
            </a:xfrm>
            <a:prstGeom prst="line">
              <a:avLst/>
            </a:prstGeom>
            <a:ln>
              <a:solidFill>
                <a:srgbClr val="2C3F46"/>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619672" y="483518"/>
              <a:ext cx="432048" cy="1440160"/>
            </a:xfrm>
            <a:prstGeom prst="rect">
              <a:avLst/>
            </a:prstGeom>
            <a:solidFill>
              <a:srgbClr val="2C3F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3923928" y="483518"/>
            <a:ext cx="432048" cy="4284476"/>
            <a:chOff x="1619672" y="483518"/>
            <a:chExt cx="432048" cy="4284476"/>
          </a:xfrm>
        </p:grpSpPr>
        <p:cxnSp>
          <p:nvCxnSpPr>
            <p:cNvPr id="17" name="直接连接符 16"/>
            <p:cNvCxnSpPr/>
            <p:nvPr/>
          </p:nvCxnSpPr>
          <p:spPr>
            <a:xfrm>
              <a:off x="1619672" y="1419622"/>
              <a:ext cx="0" cy="3348372"/>
            </a:xfrm>
            <a:prstGeom prst="line">
              <a:avLst/>
            </a:prstGeom>
            <a:ln>
              <a:solidFill>
                <a:srgbClr val="2C3F46"/>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619672" y="483518"/>
              <a:ext cx="432048" cy="1440160"/>
            </a:xfrm>
            <a:prstGeom prst="rect">
              <a:avLst/>
            </a:prstGeom>
            <a:solidFill>
              <a:srgbClr val="2C3F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TextBox 6"/>
          <p:cNvSpPr txBox="1"/>
          <p:nvPr/>
        </p:nvSpPr>
        <p:spPr>
          <a:xfrm>
            <a:off x="5118447" y="627534"/>
            <a:ext cx="461665" cy="1296144"/>
          </a:xfrm>
          <a:prstGeom prst="rect">
            <a:avLst/>
          </a:prstGeom>
          <a:noFill/>
        </p:spPr>
        <p:txBody>
          <a:bodyPr vert="eaVert" wrap="square" rtlCol="0">
            <a:spAutoFit/>
          </a:bodyPr>
          <a:lstStyle/>
          <a:p>
            <a:r>
              <a:rPr lang="zh-CN" altLang="en-US" spc="400" dirty="0">
                <a:solidFill>
                  <a:srgbClr val="D3CDB7"/>
                </a:solidFill>
              </a:rPr>
              <a:t>稠花乱蕊</a:t>
            </a:r>
          </a:p>
        </p:txBody>
      </p:sp>
      <p:sp>
        <p:nvSpPr>
          <p:cNvPr id="19" name="TextBox 18"/>
          <p:cNvSpPr txBox="1"/>
          <p:nvPr/>
        </p:nvSpPr>
        <p:spPr>
          <a:xfrm>
            <a:off x="1374031" y="627534"/>
            <a:ext cx="461665" cy="1296144"/>
          </a:xfrm>
          <a:prstGeom prst="rect">
            <a:avLst/>
          </a:prstGeom>
          <a:noFill/>
        </p:spPr>
        <p:txBody>
          <a:bodyPr vert="eaVert" wrap="square" rtlCol="0">
            <a:spAutoFit/>
          </a:bodyPr>
          <a:lstStyle/>
          <a:p>
            <a:r>
              <a:rPr lang="zh-CN" altLang="en-US" spc="400" dirty="0">
                <a:solidFill>
                  <a:srgbClr val="D3CDB7"/>
                </a:solidFill>
              </a:rPr>
              <a:t>困懒微风</a:t>
            </a:r>
          </a:p>
        </p:txBody>
      </p:sp>
      <p:sp>
        <p:nvSpPr>
          <p:cNvPr id="20" name="TextBox 19"/>
          <p:cNvSpPr txBox="1"/>
          <p:nvPr/>
        </p:nvSpPr>
        <p:spPr>
          <a:xfrm>
            <a:off x="2699792" y="627534"/>
            <a:ext cx="461665" cy="1296144"/>
          </a:xfrm>
          <a:prstGeom prst="rect">
            <a:avLst/>
          </a:prstGeom>
          <a:noFill/>
        </p:spPr>
        <p:txBody>
          <a:bodyPr vert="eaVert" wrap="square" rtlCol="0">
            <a:spAutoFit/>
          </a:bodyPr>
          <a:lstStyle/>
          <a:p>
            <a:r>
              <a:rPr lang="zh-CN" altLang="en-US" spc="400" dirty="0">
                <a:solidFill>
                  <a:srgbClr val="D3CDB7"/>
                </a:solidFill>
              </a:rPr>
              <a:t>金盏佳人</a:t>
            </a:r>
          </a:p>
        </p:txBody>
      </p:sp>
      <p:sp>
        <p:nvSpPr>
          <p:cNvPr id="21" name="TextBox 20"/>
          <p:cNvSpPr txBox="1"/>
          <p:nvPr/>
        </p:nvSpPr>
        <p:spPr>
          <a:xfrm>
            <a:off x="3894311" y="627534"/>
            <a:ext cx="461665" cy="1368152"/>
          </a:xfrm>
          <a:prstGeom prst="rect">
            <a:avLst/>
          </a:prstGeom>
          <a:noFill/>
        </p:spPr>
        <p:txBody>
          <a:bodyPr vert="eaVert" wrap="square" rtlCol="0">
            <a:spAutoFit/>
          </a:bodyPr>
          <a:lstStyle/>
          <a:p>
            <a:r>
              <a:rPr lang="zh-CN" altLang="en-US" spc="400" dirty="0">
                <a:solidFill>
                  <a:srgbClr val="D3CDB7"/>
                </a:solidFill>
              </a:rPr>
              <a:t>春光美酒</a:t>
            </a:r>
          </a:p>
        </p:txBody>
      </p:sp>
      <p:sp>
        <p:nvSpPr>
          <p:cNvPr id="22" name="TextBox 21"/>
          <p:cNvSpPr txBox="1"/>
          <p:nvPr/>
        </p:nvSpPr>
        <p:spPr>
          <a:xfrm>
            <a:off x="4499992" y="1419622"/>
            <a:ext cx="523220" cy="3348372"/>
          </a:xfrm>
          <a:prstGeom prst="rect">
            <a:avLst/>
          </a:prstGeom>
          <a:noFill/>
        </p:spPr>
        <p:txBody>
          <a:bodyPr vert="eaVert" wrap="square" rtlCol="0">
            <a:spAutoFit/>
          </a:bodyPr>
          <a:lstStyle/>
          <a:p>
            <a:r>
              <a:rPr lang="zh-CN" altLang="en-US" sz="1100" dirty="0">
                <a:solidFill>
                  <a:srgbClr val="2C3F46"/>
                </a:solidFill>
              </a:rPr>
              <a:t>稠花乱蕊畏江滨，行步欹危实怕春。</a:t>
            </a:r>
            <a:endParaRPr lang="en-US" altLang="zh-CN" sz="1100" dirty="0">
              <a:solidFill>
                <a:srgbClr val="2C3F46"/>
              </a:solidFill>
            </a:endParaRPr>
          </a:p>
          <a:p>
            <a:r>
              <a:rPr lang="zh-CN" altLang="en-US" sz="1100" dirty="0">
                <a:solidFill>
                  <a:srgbClr val="2C3F46"/>
                </a:solidFill>
              </a:rPr>
              <a:t>诗酒尚堪驱使在，未须料理白头人。</a:t>
            </a:r>
          </a:p>
        </p:txBody>
      </p:sp>
      <p:sp>
        <p:nvSpPr>
          <p:cNvPr id="23" name="TextBox 22"/>
          <p:cNvSpPr txBox="1"/>
          <p:nvPr/>
        </p:nvSpPr>
        <p:spPr>
          <a:xfrm>
            <a:off x="755576" y="1419622"/>
            <a:ext cx="523220" cy="3348372"/>
          </a:xfrm>
          <a:prstGeom prst="rect">
            <a:avLst/>
          </a:prstGeom>
          <a:noFill/>
        </p:spPr>
        <p:txBody>
          <a:bodyPr vert="eaVert" wrap="square" rtlCol="0">
            <a:spAutoFit/>
          </a:bodyPr>
          <a:lstStyle/>
          <a:p>
            <a:r>
              <a:rPr lang="zh-CN" altLang="en-US" sz="1100" dirty="0">
                <a:solidFill>
                  <a:srgbClr val="2C3F46"/>
                </a:solidFill>
              </a:rPr>
              <a:t>黄师塔前江水东，春光懒困倚微风。</a:t>
            </a:r>
          </a:p>
          <a:p>
            <a:r>
              <a:rPr lang="zh-CN" altLang="en-US" sz="1100" dirty="0">
                <a:solidFill>
                  <a:srgbClr val="2C3F46"/>
                </a:solidFill>
              </a:rPr>
              <a:t>桃花一簇开无主，可爱深红爱浅红。</a:t>
            </a:r>
          </a:p>
        </p:txBody>
      </p:sp>
      <p:sp>
        <p:nvSpPr>
          <p:cNvPr id="24" name="TextBox 23"/>
          <p:cNvSpPr txBox="1"/>
          <p:nvPr/>
        </p:nvSpPr>
        <p:spPr>
          <a:xfrm>
            <a:off x="1810435" y="1419622"/>
            <a:ext cx="692497" cy="3348372"/>
          </a:xfrm>
          <a:prstGeom prst="rect">
            <a:avLst/>
          </a:prstGeom>
          <a:noFill/>
        </p:spPr>
        <p:txBody>
          <a:bodyPr vert="eaVert" wrap="square" rtlCol="0">
            <a:spAutoFit/>
          </a:bodyPr>
          <a:lstStyle/>
          <a:p>
            <a:r>
              <a:rPr lang="zh-CN" altLang="en-US" sz="1100" dirty="0">
                <a:solidFill>
                  <a:srgbClr val="2C3F46"/>
                </a:solidFill>
              </a:rPr>
              <a:t>东望少城花满烟，百花高楼更可怜。</a:t>
            </a:r>
          </a:p>
          <a:p>
            <a:r>
              <a:rPr lang="zh-CN" altLang="en-US" sz="1100" dirty="0">
                <a:solidFill>
                  <a:srgbClr val="2C3F46"/>
                </a:solidFill>
              </a:rPr>
              <a:t>谁能载酒开金盏，唤取佳人舞绣筵。</a:t>
            </a:r>
          </a:p>
          <a:p>
            <a:endParaRPr lang="zh-CN" altLang="en-US" sz="1100" dirty="0">
              <a:solidFill>
                <a:srgbClr val="2C3F46"/>
              </a:solidFill>
            </a:endParaRPr>
          </a:p>
        </p:txBody>
      </p:sp>
      <p:sp>
        <p:nvSpPr>
          <p:cNvPr id="25" name="TextBox 24"/>
          <p:cNvSpPr txBox="1"/>
          <p:nvPr/>
        </p:nvSpPr>
        <p:spPr>
          <a:xfrm>
            <a:off x="3203848" y="1419622"/>
            <a:ext cx="523220" cy="3348372"/>
          </a:xfrm>
          <a:prstGeom prst="rect">
            <a:avLst/>
          </a:prstGeom>
          <a:noFill/>
        </p:spPr>
        <p:txBody>
          <a:bodyPr vert="eaVert" wrap="square" rtlCol="0">
            <a:spAutoFit/>
          </a:bodyPr>
          <a:lstStyle/>
          <a:p>
            <a:r>
              <a:rPr lang="zh-CN" altLang="en-US" sz="1100" dirty="0">
                <a:solidFill>
                  <a:srgbClr val="2C3F46"/>
                </a:solidFill>
              </a:rPr>
              <a:t>江深竹静两三家，多事红花映白花。</a:t>
            </a:r>
            <a:endParaRPr lang="en-US" altLang="zh-CN" sz="1100" dirty="0">
              <a:solidFill>
                <a:srgbClr val="2C3F46"/>
              </a:solidFill>
            </a:endParaRPr>
          </a:p>
          <a:p>
            <a:r>
              <a:rPr lang="zh-CN" altLang="en-US" sz="1100" dirty="0">
                <a:solidFill>
                  <a:srgbClr val="2C3F46"/>
                </a:solidFill>
              </a:rPr>
              <a:t>报答春光知有处，应须美酒送生涯。</a:t>
            </a:r>
          </a:p>
        </p:txBody>
      </p:sp>
      <p:sp>
        <p:nvSpPr>
          <p:cNvPr id="26" name="TextBox 25"/>
          <p:cNvSpPr txBox="1"/>
          <p:nvPr/>
        </p:nvSpPr>
        <p:spPr>
          <a:xfrm>
            <a:off x="7022594" y="2859782"/>
            <a:ext cx="861774" cy="864096"/>
          </a:xfrm>
          <a:prstGeom prst="rect">
            <a:avLst/>
          </a:prstGeom>
          <a:noFill/>
        </p:spPr>
        <p:txBody>
          <a:bodyPr vert="eaVert" wrap="square" rtlCol="0">
            <a:spAutoFit/>
          </a:bodyPr>
          <a:lstStyle/>
          <a:p>
            <a:r>
              <a:rPr lang="zh-CN" altLang="en-US" sz="4400" dirty="0"/>
              <a:t>录</a:t>
            </a:r>
          </a:p>
        </p:txBody>
      </p:sp>
      <p:sp>
        <p:nvSpPr>
          <p:cNvPr id="27" name="TextBox 26"/>
          <p:cNvSpPr txBox="1"/>
          <p:nvPr/>
        </p:nvSpPr>
        <p:spPr>
          <a:xfrm>
            <a:off x="6660232" y="2202418"/>
            <a:ext cx="1728192" cy="369332"/>
          </a:xfrm>
          <a:prstGeom prst="rect">
            <a:avLst/>
          </a:prstGeom>
          <a:noFill/>
        </p:spPr>
        <p:txBody>
          <a:bodyPr wrap="square" rtlCol="0">
            <a:spAutoFit/>
          </a:bodyPr>
          <a:lstStyle/>
          <a:p>
            <a:r>
              <a:rPr lang="en-US" altLang="zh-CN" spc="400" dirty="0">
                <a:solidFill>
                  <a:srgbClr val="2C3F46"/>
                </a:solidFill>
                <a:latin typeface="DotumChe" panose="020B0609000101010101" pitchFamily="49" charset="-127"/>
                <a:ea typeface="DotumChe" panose="020B0609000101010101" pitchFamily="49" charset="-127"/>
              </a:rPr>
              <a:t>CONTENTS</a:t>
            </a:r>
            <a:endParaRPr lang="zh-CN" altLang="en-US" spc="400" dirty="0">
              <a:solidFill>
                <a:srgbClr val="2C3F46"/>
              </a:solidFill>
              <a:latin typeface="DotumChe" panose="020B0609000101010101" pitchFamily="49" charset="-127"/>
              <a:ea typeface="DotumChe" panose="020B0609000101010101" pitchFamily="49" charset="-127"/>
            </a:endParaRPr>
          </a:p>
        </p:txBody>
      </p:sp>
    </p:spTree>
    <p:extLst>
      <p:ext uri="{BB962C8B-B14F-4D97-AF65-F5344CB8AC3E}">
        <p14:creationId xmlns:p14="http://schemas.microsoft.com/office/powerpoint/2010/main" val="7069637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1000"/>
                                        <p:tgtEl>
                                          <p:spTgt spid="16"/>
                                        </p:tgtEl>
                                      </p:cBhvr>
                                    </p:animEffect>
                                    <p:anim calcmode="lin" valueType="num">
                                      <p:cBhvr>
                                        <p:cTn id="14" dur="1000" fill="hold"/>
                                        <p:tgtEl>
                                          <p:spTgt spid="16"/>
                                        </p:tgtEl>
                                        <p:attrNameLst>
                                          <p:attrName>ppt_x</p:attrName>
                                        </p:attrNameLst>
                                      </p:cBhvr>
                                      <p:tavLst>
                                        <p:tav tm="0">
                                          <p:val>
                                            <p:strVal val="#ppt_x"/>
                                          </p:val>
                                        </p:tav>
                                        <p:tav tm="100000">
                                          <p:val>
                                            <p:strVal val="#ppt_x"/>
                                          </p:val>
                                        </p:tav>
                                      </p:tavLst>
                                    </p:anim>
                                    <p:anim calcmode="lin" valueType="num">
                                      <p:cBhvr>
                                        <p:cTn id="15" dur="1000" fill="hold"/>
                                        <p:tgtEl>
                                          <p:spTgt spid="1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7" presetClass="entr" presetSubtype="0"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22" presetClass="entr" presetSubtype="8" fill="hold" grpId="0" nodeType="afterEffect">
                                  <p:stCondLst>
                                    <p:cond delay="20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750"/>
                                        <p:tgtEl>
                                          <p:spTgt spid="23"/>
                                        </p:tgtEl>
                                      </p:cBhvr>
                                    </p:animEffect>
                                  </p:childTnLst>
                                </p:cTn>
                              </p:par>
                              <p:par>
                                <p:cTn id="32" presetID="22" presetClass="entr" presetSubtype="8" fill="hold" grpId="0" nodeType="withEffect">
                                  <p:stCondLst>
                                    <p:cond delay="200"/>
                                  </p:stCondLst>
                                  <p:childTnLst>
                                    <p:set>
                                      <p:cBhvr>
                                        <p:cTn id="33" dur="1" fill="hold">
                                          <p:stCondLst>
                                            <p:cond delay="0"/>
                                          </p:stCondLst>
                                        </p:cTn>
                                        <p:tgtEl>
                                          <p:spTgt spid="24"/>
                                        </p:tgtEl>
                                        <p:attrNameLst>
                                          <p:attrName>style.visibility</p:attrName>
                                        </p:attrNameLst>
                                      </p:cBhvr>
                                      <p:to>
                                        <p:strVal val="visible"/>
                                      </p:to>
                                    </p:set>
                                    <p:animEffect transition="in" filter="wipe(left)">
                                      <p:cBhvr>
                                        <p:cTn id="34" dur="750"/>
                                        <p:tgtEl>
                                          <p:spTgt spid="24"/>
                                        </p:tgtEl>
                                      </p:cBhvr>
                                    </p:animEffect>
                                  </p:childTnLst>
                                </p:cTn>
                              </p:par>
                              <p:par>
                                <p:cTn id="35" presetID="22" presetClass="entr" presetSubtype="8" fill="hold" grpId="0" nodeType="withEffect">
                                  <p:stCondLst>
                                    <p:cond delay="200"/>
                                  </p:stCondLst>
                                  <p:childTnLst>
                                    <p:set>
                                      <p:cBhvr>
                                        <p:cTn id="36" dur="1" fill="hold">
                                          <p:stCondLst>
                                            <p:cond delay="0"/>
                                          </p:stCondLst>
                                        </p:cTn>
                                        <p:tgtEl>
                                          <p:spTgt spid="25"/>
                                        </p:tgtEl>
                                        <p:attrNameLst>
                                          <p:attrName>style.visibility</p:attrName>
                                        </p:attrNameLst>
                                      </p:cBhvr>
                                      <p:to>
                                        <p:strVal val="visible"/>
                                      </p:to>
                                    </p:set>
                                    <p:animEffect transition="in" filter="wipe(left)">
                                      <p:cBhvr>
                                        <p:cTn id="37" dur="750"/>
                                        <p:tgtEl>
                                          <p:spTgt spid="25"/>
                                        </p:tgtEl>
                                      </p:cBhvr>
                                    </p:animEffect>
                                  </p:childTnLst>
                                </p:cTn>
                              </p:par>
                              <p:par>
                                <p:cTn id="38" presetID="22" presetClass="entr" presetSubtype="8" fill="hold" grpId="0" nodeType="withEffect">
                                  <p:stCondLst>
                                    <p:cond delay="200"/>
                                  </p:stCondLst>
                                  <p:childTnLst>
                                    <p:set>
                                      <p:cBhvr>
                                        <p:cTn id="39" dur="1" fill="hold">
                                          <p:stCondLst>
                                            <p:cond delay="0"/>
                                          </p:stCondLst>
                                        </p:cTn>
                                        <p:tgtEl>
                                          <p:spTgt spid="22"/>
                                        </p:tgtEl>
                                        <p:attrNameLst>
                                          <p:attrName>style.visibility</p:attrName>
                                        </p:attrNameLst>
                                      </p:cBhvr>
                                      <p:to>
                                        <p:strVal val="visible"/>
                                      </p:to>
                                    </p:set>
                                    <p:animEffect transition="in" filter="wipe(left)">
                                      <p:cBhvr>
                                        <p:cTn id="40" dur="7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3723878"/>
          </a:xfrm>
          <a:prstGeom prst="rect">
            <a:avLst/>
          </a:prstGeom>
          <a:solidFill>
            <a:srgbClr val="D3C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116632" y="0"/>
            <a:ext cx="936104" cy="5143500"/>
          </a:xfrm>
          <a:prstGeom prst="rect">
            <a:avLst/>
          </a:prstGeom>
          <a:solidFill>
            <a:srgbClr val="2C3F46"/>
          </a:solidFill>
          <a:ln>
            <a:solidFill>
              <a:srgbClr val="2C3F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line01"/>
          <p:cNvCxnSpPr/>
          <p:nvPr/>
        </p:nvCxnSpPr>
        <p:spPr>
          <a:xfrm>
            <a:off x="-538120" y="0"/>
            <a:ext cx="0" cy="5143500"/>
          </a:xfrm>
          <a:prstGeom prst="line">
            <a:avLst/>
          </a:prstGeom>
          <a:ln>
            <a:solidFill>
              <a:srgbClr val="FFFFFF"/>
            </a:solidFill>
            <a:prstDash val="solid"/>
          </a:ln>
        </p:spPr>
        <p:style>
          <a:lnRef idx="1">
            <a:schemeClr val="accent1"/>
          </a:lnRef>
          <a:fillRef idx="0">
            <a:schemeClr val="accent1"/>
          </a:fillRef>
          <a:effectRef idx="0">
            <a:schemeClr val="accent1"/>
          </a:effectRef>
          <a:fontRef idx="minor">
            <a:schemeClr val="tx1"/>
          </a:fontRef>
        </p:style>
      </p:cxnSp>
      <p:cxnSp>
        <p:nvCxnSpPr>
          <p:cNvPr id="19" name="line01"/>
          <p:cNvCxnSpPr/>
          <p:nvPr/>
        </p:nvCxnSpPr>
        <p:spPr>
          <a:xfrm>
            <a:off x="-1116632" y="3178683"/>
            <a:ext cx="936104" cy="0"/>
          </a:xfrm>
          <a:prstGeom prst="line">
            <a:avLst/>
          </a:prstGeom>
          <a:ln>
            <a:solidFill>
              <a:srgbClr val="FFFFFF"/>
            </a:solidFill>
            <a:prstDash val="solid"/>
          </a:ln>
        </p:spPr>
        <p:style>
          <a:lnRef idx="1">
            <a:schemeClr val="accent1"/>
          </a:lnRef>
          <a:fillRef idx="0">
            <a:schemeClr val="accent1"/>
          </a:fillRef>
          <a:effectRef idx="0">
            <a:schemeClr val="accent1"/>
          </a:effectRef>
          <a:fontRef idx="minor">
            <a:schemeClr val="tx1"/>
          </a:fontRef>
        </p:style>
      </p:cxnSp>
      <p:sp>
        <p:nvSpPr>
          <p:cNvPr id="27" name="图文框 26"/>
          <p:cNvSpPr/>
          <p:nvPr/>
        </p:nvSpPr>
        <p:spPr>
          <a:xfrm>
            <a:off x="2555776" y="-956642"/>
            <a:ext cx="4295700" cy="3383260"/>
          </a:xfrm>
          <a:prstGeom prst="frame">
            <a:avLst>
              <a:gd name="adj1" fmla="val 5223"/>
            </a:avLst>
          </a:prstGeom>
          <a:solidFill>
            <a:srgbClr val="2C3F46">
              <a:alpha val="91000"/>
            </a:srgbClr>
          </a:solidFill>
          <a:ln>
            <a:noFill/>
          </a:ln>
          <a:effectLst>
            <a:outerShdw blurRad="101600" dist="12700" dir="4920000" sx="104000" sy="104000" algn="tl" rotWithShape="0">
              <a:prstClr val="black">
                <a:alpha val="40000"/>
              </a:prstClr>
            </a:outerShdw>
            <a:reflection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矩形 2"/>
          <p:cNvSpPr/>
          <p:nvPr/>
        </p:nvSpPr>
        <p:spPr>
          <a:xfrm>
            <a:off x="0" y="3199221"/>
            <a:ext cx="9144000" cy="1964817"/>
          </a:xfrm>
          <a:prstGeom prst="rect">
            <a:avLst/>
          </a:prstGeom>
          <a:solidFill>
            <a:srgbClr val="2C3F4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p:cNvPicPr>
            <a:picLocks noChangeAspect="1"/>
          </p:cNvPicPr>
          <p:nvPr/>
        </p:nvPicPr>
        <p:blipFill>
          <a:blip r:embed="rId3">
            <a:extLst>
              <a:ext uri="{BEBA8EAE-BF5A-486C-A8C5-ECC9F3942E4B}">
                <a14:imgProps xmlns:a14="http://schemas.microsoft.com/office/drawing/2010/main">
                  <a14:imgLayer>
                    <a14:imgEffect>
                      <a14:colorTemperature colorTemp="5300"/>
                    </a14:imgEffect>
                    <a14:imgEffect>
                      <a14:saturation sat="75000"/>
                    </a14:imgEffect>
                  </a14:imgLayer>
                </a14:imgProps>
              </a:ext>
              <a:ext uri="{28A0092B-C50C-407E-A947-70E740481C1C}">
                <a14:useLocalDpi xmlns:a14="http://schemas.microsoft.com/office/drawing/2010/main" val="0"/>
              </a:ext>
            </a:extLst>
          </a:blip>
          <a:stretch>
            <a:fillRect/>
          </a:stretch>
        </p:blipFill>
        <p:spPr>
          <a:xfrm>
            <a:off x="2170956" y="-12948"/>
            <a:ext cx="4680520" cy="3666407"/>
          </a:xfrm>
          <a:prstGeom prst="rect">
            <a:avLst/>
          </a:prstGeom>
        </p:spPr>
      </p:pic>
      <p:sp>
        <p:nvSpPr>
          <p:cNvPr id="31" name="TextBox 30"/>
          <p:cNvSpPr txBox="1"/>
          <p:nvPr/>
        </p:nvSpPr>
        <p:spPr>
          <a:xfrm>
            <a:off x="3960000" y="3712107"/>
            <a:ext cx="1200329" cy="1019883"/>
          </a:xfrm>
          <a:prstGeom prst="rect">
            <a:avLst/>
          </a:prstGeom>
          <a:noFill/>
        </p:spPr>
        <p:txBody>
          <a:bodyPr vert="eaVert" wrap="square" rtlCol="0">
            <a:spAutoFit/>
          </a:bodyPr>
          <a:lstStyle/>
          <a:p>
            <a:r>
              <a:rPr lang="zh-CN" altLang="en-US" sz="6600" dirty="0">
                <a:solidFill>
                  <a:srgbClr val="D3CDB7"/>
                </a:solidFill>
                <a:latin typeface="宋体" panose="02010600030101010101" pitchFamily="2" charset="-122"/>
                <a:ea typeface="宋体" panose="02010600030101010101" pitchFamily="2" charset="-122"/>
              </a:rPr>
              <a:t>壹</a:t>
            </a:r>
          </a:p>
        </p:txBody>
      </p:sp>
      <p:sp>
        <p:nvSpPr>
          <p:cNvPr id="33" name="TextBox 32" hidden="1"/>
          <p:cNvSpPr txBox="1"/>
          <p:nvPr/>
        </p:nvSpPr>
        <p:spPr>
          <a:xfrm>
            <a:off x="7287399" y="1623875"/>
            <a:ext cx="615553" cy="1883979"/>
          </a:xfrm>
          <a:prstGeom prst="rect">
            <a:avLst/>
          </a:prstGeom>
          <a:noFill/>
        </p:spPr>
        <p:txBody>
          <a:bodyPr vert="eaVert" wrap="square" rtlCol="0">
            <a:spAutoFit/>
          </a:bodyPr>
          <a:lstStyle/>
          <a:p>
            <a:r>
              <a:rPr lang="zh-CN" altLang="en-US" sz="1400" dirty="0">
                <a:solidFill>
                  <a:srgbClr val="2C3F46"/>
                </a:solidFill>
              </a:rPr>
              <a:t>春路雨添花</a:t>
            </a:r>
          </a:p>
          <a:p>
            <a:r>
              <a:rPr lang="zh-CN" altLang="en-US" sz="1400" dirty="0">
                <a:solidFill>
                  <a:srgbClr val="2C3F46"/>
                </a:solidFill>
              </a:rPr>
              <a:t>花动一山春色</a:t>
            </a:r>
          </a:p>
        </p:txBody>
      </p:sp>
      <p:sp>
        <p:nvSpPr>
          <p:cNvPr id="39" name="等腰三角形 38"/>
          <p:cNvSpPr/>
          <p:nvPr/>
        </p:nvSpPr>
        <p:spPr>
          <a:xfrm flipV="1">
            <a:off x="3960000" y="4797003"/>
            <a:ext cx="1224136" cy="1055290"/>
          </a:xfrm>
          <a:prstGeom prst="triangle">
            <a:avLst/>
          </a:prstGeom>
          <a:solidFill>
            <a:srgbClr val="D3C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31855342"/>
      </p:ext>
    </p:extLst>
  </p:cSld>
  <p:clrMapOvr>
    <a:masterClrMapping/>
  </p:clrMapOvr>
  <mc:AlternateContent xmlns:mc="http://schemas.openxmlformats.org/markup-compatibility/2006" xmlns:p14="http://schemas.microsoft.com/office/powerpoint/2010/main">
    <mc:Choice Requires="p14">
      <p:transition spd="slow" p14:dur="1500">
        <p:push dir="d"/>
      </p:transition>
    </mc:Choice>
    <mc:Fallback xmlns="">
      <p:transition spd="slow">
        <p:push dir="d"/>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143500"/>
          </a:xfrm>
          <a:prstGeom prst="rect">
            <a:avLst/>
          </a:prstGeom>
          <a:solidFill>
            <a:srgbClr val="D3CDB7"/>
          </a:solidFill>
          <a:ln>
            <a:solidFill>
              <a:srgbClr val="D3CD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图文框 3"/>
          <p:cNvSpPr/>
          <p:nvPr/>
        </p:nvSpPr>
        <p:spPr>
          <a:xfrm>
            <a:off x="827584" y="339502"/>
            <a:ext cx="3096344" cy="3960440"/>
          </a:xfrm>
          <a:prstGeom prst="frame">
            <a:avLst>
              <a:gd name="adj1" fmla="val 3482"/>
            </a:avLst>
          </a:prstGeom>
          <a:solidFill>
            <a:srgbClr val="2C3F46"/>
          </a:solidFill>
          <a:ln>
            <a:noFill/>
          </a:ln>
          <a:effectLst>
            <a:outerShdw blurRad="63500" dist="50800" dir="2052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448" y="-411510"/>
            <a:ext cx="3687552" cy="5143500"/>
          </a:xfrm>
          <a:prstGeom prst="rect">
            <a:avLst/>
          </a:prstGeom>
        </p:spPr>
      </p:pic>
      <p:sp>
        <p:nvSpPr>
          <p:cNvPr id="9" name="矩形 8"/>
          <p:cNvSpPr/>
          <p:nvPr/>
        </p:nvSpPr>
        <p:spPr>
          <a:xfrm>
            <a:off x="827584" y="1671942"/>
            <a:ext cx="2196000" cy="2628000"/>
          </a:xfrm>
          <a:custGeom>
            <a:avLst/>
            <a:gdLst/>
            <a:ahLst/>
            <a:cxnLst/>
            <a:rect l="l" t="t" r="r" b="b"/>
            <a:pathLst>
              <a:path w="2232248" h="2704331">
                <a:moveTo>
                  <a:pt x="0" y="0"/>
                </a:moveTo>
                <a:lnTo>
                  <a:pt x="107815" y="0"/>
                </a:lnTo>
                <a:lnTo>
                  <a:pt x="107815" y="2596516"/>
                </a:lnTo>
                <a:lnTo>
                  <a:pt x="2232248" y="2596516"/>
                </a:lnTo>
                <a:lnTo>
                  <a:pt x="2232248" y="2704331"/>
                </a:lnTo>
                <a:lnTo>
                  <a:pt x="0" y="2704331"/>
                </a:lnTo>
                <a:close/>
              </a:path>
            </a:pathLst>
          </a:custGeom>
          <a:solidFill>
            <a:srgbClr val="2C3F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2195736" y="4434666"/>
            <a:ext cx="2088232" cy="369332"/>
          </a:xfrm>
          <a:prstGeom prst="rect">
            <a:avLst/>
          </a:prstGeom>
          <a:noFill/>
        </p:spPr>
        <p:txBody>
          <a:bodyPr wrap="square" rtlCol="0">
            <a:spAutoFit/>
          </a:bodyPr>
          <a:lstStyle/>
          <a:p>
            <a:r>
              <a:rPr lang="zh-CN" altLang="en-US" dirty="0"/>
              <a:t>请输入您的标题</a:t>
            </a:r>
          </a:p>
        </p:txBody>
      </p:sp>
      <p:sp>
        <p:nvSpPr>
          <p:cNvPr id="12" name="TextBox 11"/>
          <p:cNvSpPr txBox="1"/>
          <p:nvPr/>
        </p:nvSpPr>
        <p:spPr>
          <a:xfrm>
            <a:off x="4788024" y="555526"/>
            <a:ext cx="3744416" cy="261610"/>
          </a:xfrm>
          <a:prstGeom prst="rect">
            <a:avLst/>
          </a:prstGeom>
          <a:noFill/>
        </p:spPr>
        <p:txBody>
          <a:bodyPr wrap="square" rtlCol="0">
            <a:spAutoFit/>
          </a:bodyPr>
          <a:lstStyle/>
          <a:p>
            <a:r>
              <a:rPr lang="zh-CN" altLang="en-US" sz="1100" dirty="0"/>
              <a:t>请输入您的内容</a:t>
            </a:r>
          </a:p>
        </p:txBody>
      </p:sp>
      <p:sp>
        <p:nvSpPr>
          <p:cNvPr id="13" name="TextBox 12"/>
          <p:cNvSpPr txBox="1"/>
          <p:nvPr/>
        </p:nvSpPr>
        <p:spPr>
          <a:xfrm>
            <a:off x="4788024" y="843558"/>
            <a:ext cx="3888432" cy="600164"/>
          </a:xfrm>
          <a:prstGeom prst="rect">
            <a:avLst/>
          </a:prstGeom>
          <a:noFill/>
        </p:spPr>
        <p:txBody>
          <a:bodyPr wrap="square" rtlCol="0">
            <a:spAutoFit/>
          </a:bodyPr>
          <a:lstStyle/>
          <a:p>
            <a:r>
              <a:rPr lang="zh-CN" altLang="en-US" sz="1100" dirty="0"/>
              <a:t>西斋向晓。窗影动、人声悄。梦中行处，数枝临水，幽花相照。把酒长歌，犹记竹间啼鸟。风流易老。更常被、闲愁恼。年年春事，大都探得，欢游多少。一夜狂风，又是海棠过了。</a:t>
            </a:r>
          </a:p>
        </p:txBody>
      </p:sp>
      <p:sp>
        <p:nvSpPr>
          <p:cNvPr id="16" name="TextBox 15"/>
          <p:cNvSpPr txBox="1"/>
          <p:nvPr/>
        </p:nvSpPr>
        <p:spPr>
          <a:xfrm>
            <a:off x="4788024" y="3051706"/>
            <a:ext cx="3744416" cy="261610"/>
          </a:xfrm>
          <a:prstGeom prst="rect">
            <a:avLst/>
          </a:prstGeom>
          <a:noFill/>
        </p:spPr>
        <p:txBody>
          <a:bodyPr wrap="square" rtlCol="0">
            <a:spAutoFit/>
          </a:bodyPr>
          <a:lstStyle/>
          <a:p>
            <a:r>
              <a:rPr lang="zh-CN" altLang="en-US" sz="1100" dirty="0"/>
              <a:t>请输入您的内容</a:t>
            </a:r>
          </a:p>
        </p:txBody>
      </p:sp>
      <p:sp>
        <p:nvSpPr>
          <p:cNvPr id="17" name="TextBox 16"/>
          <p:cNvSpPr txBox="1"/>
          <p:nvPr/>
        </p:nvSpPr>
        <p:spPr>
          <a:xfrm>
            <a:off x="4788024" y="3339738"/>
            <a:ext cx="3888432" cy="600164"/>
          </a:xfrm>
          <a:prstGeom prst="rect">
            <a:avLst/>
          </a:prstGeom>
          <a:noFill/>
        </p:spPr>
        <p:txBody>
          <a:bodyPr wrap="square" rtlCol="0">
            <a:spAutoFit/>
          </a:bodyPr>
          <a:lstStyle/>
          <a:p>
            <a:r>
              <a:rPr lang="zh-CN" altLang="en-US" sz="1100" dirty="0"/>
              <a:t>西斋向晓。窗影动、人声悄。梦中行处，数枝临水，幽花相照。把酒长歌，犹记竹间啼鸟。风流易老。更常被、闲愁恼。年年春事，大都探得，欢游多少。一夜狂风，又是海棠过了。</a:t>
            </a:r>
          </a:p>
        </p:txBody>
      </p:sp>
      <p:sp>
        <p:nvSpPr>
          <p:cNvPr id="18" name="TextBox 17"/>
          <p:cNvSpPr txBox="1"/>
          <p:nvPr/>
        </p:nvSpPr>
        <p:spPr>
          <a:xfrm>
            <a:off x="4788024" y="1851670"/>
            <a:ext cx="3744416" cy="261610"/>
          </a:xfrm>
          <a:prstGeom prst="rect">
            <a:avLst/>
          </a:prstGeom>
          <a:noFill/>
        </p:spPr>
        <p:txBody>
          <a:bodyPr wrap="square" rtlCol="0">
            <a:spAutoFit/>
          </a:bodyPr>
          <a:lstStyle/>
          <a:p>
            <a:r>
              <a:rPr lang="zh-CN" altLang="en-US" sz="1100" dirty="0"/>
              <a:t>请输入您的内容</a:t>
            </a:r>
          </a:p>
        </p:txBody>
      </p:sp>
      <p:sp>
        <p:nvSpPr>
          <p:cNvPr id="19" name="TextBox 18"/>
          <p:cNvSpPr txBox="1"/>
          <p:nvPr/>
        </p:nvSpPr>
        <p:spPr>
          <a:xfrm>
            <a:off x="4788024" y="2139702"/>
            <a:ext cx="3888432" cy="600164"/>
          </a:xfrm>
          <a:prstGeom prst="rect">
            <a:avLst/>
          </a:prstGeom>
          <a:noFill/>
        </p:spPr>
        <p:txBody>
          <a:bodyPr wrap="square" rtlCol="0">
            <a:spAutoFit/>
          </a:bodyPr>
          <a:lstStyle/>
          <a:p>
            <a:r>
              <a:rPr lang="zh-CN" altLang="en-US" sz="1100" dirty="0"/>
              <a:t>西斋向晓。窗影动、人声悄。梦中行处，数枝临水，幽花相照。把酒长歌，犹记竹间啼鸟。风流易老。更常被、闲愁恼。年年春事，大都探得，欢游多少。一夜狂风，又是海棠过了。</a:t>
            </a:r>
          </a:p>
        </p:txBody>
      </p:sp>
      <p:sp>
        <p:nvSpPr>
          <p:cNvPr id="20" name="矩形 19"/>
          <p:cNvSpPr/>
          <p:nvPr/>
        </p:nvSpPr>
        <p:spPr>
          <a:xfrm>
            <a:off x="8316416" y="4511320"/>
            <a:ext cx="180020" cy="148662"/>
          </a:xfrm>
          <a:prstGeom prst="rect">
            <a:avLst/>
          </a:prstGeom>
          <a:solidFill>
            <a:srgbClr val="2C3F46"/>
          </a:solidFill>
          <a:ln>
            <a:solidFill>
              <a:srgbClr val="2C3F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9681772"/>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1000"/>
                                        <p:tgtEl>
                                          <p:spTgt spid="12"/>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75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left)">
                                      <p:cBhvr>
                                        <p:cTn id="21" dur="1000"/>
                                        <p:tgtEl>
                                          <p:spTgt spid="18"/>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75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1000"/>
                                        <p:tgtEl>
                                          <p:spTgt spid="16"/>
                                        </p:tgtEl>
                                      </p:cBhvr>
                                    </p:animEffect>
                                  </p:childTnLst>
                                </p:cTn>
                              </p:par>
                            </p:childTnLst>
                          </p:cTn>
                        </p:par>
                        <p:par>
                          <p:cTn id="31" fill="hold">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6" grpId="0"/>
      <p:bldP spid="17" grpId="0"/>
      <p:bldP spid="18"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36512" y="-164554"/>
            <a:ext cx="9342648" cy="5328592"/>
            <a:chOff x="-36512" y="-164554"/>
            <a:chExt cx="9342648" cy="5328592"/>
          </a:xfrm>
        </p:grpSpPr>
        <p:sp>
          <p:nvSpPr>
            <p:cNvPr id="2" name="矩形 1"/>
            <p:cNvSpPr/>
            <p:nvPr/>
          </p:nvSpPr>
          <p:spPr>
            <a:xfrm>
              <a:off x="0" y="-164554"/>
              <a:ext cx="9144000" cy="530805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4054" r="14096" b="21112"/>
            <a:stretch/>
          </p:blipFill>
          <p:spPr bwMode="auto">
            <a:xfrm>
              <a:off x="-36512" y="-164554"/>
              <a:ext cx="9342648" cy="5328592"/>
            </a:xfrm>
            <a:prstGeom prst="rect">
              <a:avLst/>
            </a:prstGeom>
            <a:solidFill>
              <a:srgbClr val="2C3F4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 name="椭圆 2"/>
          <p:cNvSpPr/>
          <p:nvPr/>
        </p:nvSpPr>
        <p:spPr>
          <a:xfrm>
            <a:off x="1331640" y="957427"/>
            <a:ext cx="2014780" cy="2014780"/>
          </a:xfrm>
          <a:prstGeom prst="ellipse">
            <a:avLst/>
          </a:prstGeom>
          <a:noFill/>
          <a:ln>
            <a:solidFill>
              <a:srgbClr val="2C3F46"/>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2125172" y="3246244"/>
            <a:ext cx="1006668" cy="261610"/>
          </a:xfrm>
          <a:prstGeom prst="rect">
            <a:avLst/>
          </a:prstGeom>
          <a:noFill/>
        </p:spPr>
        <p:txBody>
          <a:bodyPr wrap="square" rtlCol="0">
            <a:spAutoFit/>
          </a:bodyPr>
          <a:lstStyle/>
          <a:p>
            <a:r>
              <a:rPr lang="zh-CN" altLang="en-US" sz="1100" dirty="0"/>
              <a:t>李白</a:t>
            </a:r>
          </a:p>
        </p:txBody>
      </p:sp>
      <p:sp>
        <p:nvSpPr>
          <p:cNvPr id="7" name="TextBox 6"/>
          <p:cNvSpPr txBox="1"/>
          <p:nvPr/>
        </p:nvSpPr>
        <p:spPr>
          <a:xfrm>
            <a:off x="2051720" y="3534276"/>
            <a:ext cx="2016224" cy="261610"/>
          </a:xfrm>
          <a:prstGeom prst="rect">
            <a:avLst/>
          </a:prstGeom>
          <a:noFill/>
        </p:spPr>
        <p:txBody>
          <a:bodyPr wrap="square" rtlCol="0">
            <a:spAutoFit/>
          </a:bodyPr>
          <a:lstStyle/>
          <a:p>
            <a:r>
              <a:rPr lang="zh-CN" altLang="en-US" sz="1100" dirty="0"/>
              <a:t>青莲居士</a:t>
            </a:r>
          </a:p>
        </p:txBody>
      </p:sp>
      <p:sp>
        <p:nvSpPr>
          <p:cNvPr id="8" name="TextBox 7"/>
          <p:cNvSpPr txBox="1"/>
          <p:nvPr/>
        </p:nvSpPr>
        <p:spPr>
          <a:xfrm>
            <a:off x="4427984" y="1204759"/>
            <a:ext cx="3672408" cy="430887"/>
          </a:xfrm>
          <a:prstGeom prst="rect">
            <a:avLst/>
          </a:prstGeom>
          <a:noFill/>
        </p:spPr>
        <p:txBody>
          <a:bodyPr wrap="square" rtlCol="0">
            <a:spAutoFit/>
          </a:bodyPr>
          <a:lstStyle/>
          <a:p>
            <a:pPr algn="just"/>
            <a:r>
              <a:rPr lang="en-US" altLang="zh-CN" sz="1100" dirty="0"/>
              <a:t>《</a:t>
            </a:r>
            <a:r>
              <a:rPr lang="zh-CN" altLang="en-US" sz="1100" dirty="0"/>
              <a:t>望庐山瀑布</a:t>
            </a:r>
            <a:r>
              <a:rPr lang="en-US" altLang="zh-CN" sz="1100" dirty="0"/>
              <a:t>》</a:t>
            </a:r>
            <a:r>
              <a:rPr lang="zh-CN" altLang="en-US" sz="1100" dirty="0"/>
              <a:t>山水诗 唐</a:t>
            </a:r>
            <a:r>
              <a:rPr lang="en-US" altLang="zh-CN" sz="1100" dirty="0"/>
              <a:t>·</a:t>
            </a:r>
            <a:r>
              <a:rPr lang="zh-CN" altLang="en-US" sz="1100" dirty="0"/>
              <a:t>李白 日照香炉生紫烟，遥看瀑布挂前川。飞流直下三千尺，疑是银河落九天。</a:t>
            </a:r>
            <a:r>
              <a:rPr lang="en-US" altLang="zh-CN" sz="1100" dirty="0"/>
              <a:t>...</a:t>
            </a:r>
          </a:p>
        </p:txBody>
      </p:sp>
      <p:sp>
        <p:nvSpPr>
          <p:cNvPr id="11" name="TextBox 10"/>
          <p:cNvSpPr txBox="1"/>
          <p:nvPr/>
        </p:nvSpPr>
        <p:spPr>
          <a:xfrm>
            <a:off x="4427984" y="1899578"/>
            <a:ext cx="3672408" cy="600164"/>
          </a:xfrm>
          <a:prstGeom prst="rect">
            <a:avLst/>
          </a:prstGeom>
          <a:noFill/>
        </p:spPr>
        <p:txBody>
          <a:bodyPr wrap="square" rtlCol="0">
            <a:spAutoFit/>
          </a:bodyPr>
          <a:lstStyle/>
          <a:p>
            <a:pPr algn="just"/>
            <a:r>
              <a:rPr lang="en-US" altLang="zh-CN" sz="1100" dirty="0">
                <a:latin typeface="+mn-ea"/>
              </a:rPr>
              <a:t>《</a:t>
            </a:r>
            <a:r>
              <a:rPr lang="zh-CN" altLang="en-US" sz="1100" dirty="0">
                <a:latin typeface="+mn-ea"/>
              </a:rPr>
              <a:t>早发白帝城</a:t>
            </a:r>
            <a:r>
              <a:rPr lang="en-US" altLang="zh-CN" sz="1100" dirty="0">
                <a:latin typeface="+mn-ea"/>
              </a:rPr>
              <a:t>》</a:t>
            </a:r>
            <a:r>
              <a:rPr lang="zh-CN" altLang="en-US" sz="1100" dirty="0">
                <a:latin typeface="+mn-ea"/>
              </a:rPr>
              <a:t>唐诗三百首 唐</a:t>
            </a:r>
            <a:r>
              <a:rPr lang="en-US" altLang="zh-CN" sz="1100" dirty="0">
                <a:latin typeface="+mn-ea"/>
              </a:rPr>
              <a:t>·</a:t>
            </a:r>
            <a:r>
              <a:rPr lang="zh-CN" altLang="en-US" sz="1100" dirty="0">
                <a:latin typeface="+mn-ea"/>
              </a:rPr>
              <a:t>李白 朝辞白帝彩云间，千里江陵一日还。两岸猿声啼不住，轻舟已过万重山。</a:t>
            </a:r>
            <a:r>
              <a:rPr lang="en-US" altLang="zh-CN" sz="1100" dirty="0">
                <a:latin typeface="+mn-ea"/>
              </a:rPr>
              <a:t>...</a:t>
            </a:r>
          </a:p>
        </p:txBody>
      </p:sp>
      <p:sp>
        <p:nvSpPr>
          <p:cNvPr id="12" name="TextBox 11"/>
          <p:cNvSpPr txBox="1"/>
          <p:nvPr/>
        </p:nvSpPr>
        <p:spPr>
          <a:xfrm>
            <a:off x="4427984" y="2763674"/>
            <a:ext cx="3744416" cy="600164"/>
          </a:xfrm>
          <a:prstGeom prst="rect">
            <a:avLst/>
          </a:prstGeom>
          <a:noFill/>
        </p:spPr>
        <p:txBody>
          <a:bodyPr wrap="square" rtlCol="0">
            <a:spAutoFit/>
          </a:bodyPr>
          <a:lstStyle/>
          <a:p>
            <a:pPr algn="just"/>
            <a:r>
              <a:rPr lang="en-US" altLang="zh-CN" sz="1100" dirty="0">
                <a:latin typeface="+mn-ea"/>
              </a:rPr>
              <a:t>《</a:t>
            </a:r>
            <a:r>
              <a:rPr lang="zh-CN" altLang="en-US" sz="1100" dirty="0">
                <a:latin typeface="+mn-ea"/>
              </a:rPr>
              <a:t>关山月</a:t>
            </a:r>
            <a:r>
              <a:rPr lang="en-US" altLang="zh-CN" sz="1100" dirty="0">
                <a:latin typeface="+mn-ea"/>
              </a:rPr>
              <a:t>》</a:t>
            </a:r>
            <a:r>
              <a:rPr lang="zh-CN" altLang="en-US" sz="1100" dirty="0">
                <a:latin typeface="+mn-ea"/>
              </a:rPr>
              <a:t>思乡诗 唐</a:t>
            </a:r>
            <a:r>
              <a:rPr lang="en-US" altLang="zh-CN" sz="1100" dirty="0">
                <a:latin typeface="+mn-ea"/>
              </a:rPr>
              <a:t>·</a:t>
            </a:r>
            <a:r>
              <a:rPr lang="zh-CN" altLang="en-US" sz="1100" dirty="0">
                <a:latin typeface="+mn-ea"/>
              </a:rPr>
              <a:t>李白 明月出天山，苍茫云海间。长风几万里，吹度玉门关。汉下白登道，</a:t>
            </a:r>
            <a:r>
              <a:rPr lang="en-US" altLang="zh-CN" sz="1100" dirty="0">
                <a:latin typeface="+mn-ea"/>
              </a:rPr>
              <a:t>...</a:t>
            </a:r>
          </a:p>
          <a:p>
            <a:pPr algn="just"/>
            <a:endParaRPr lang="zh-CN" altLang="en-US" sz="1100" dirty="0">
              <a:latin typeface="+mn-ea"/>
            </a:endParaRPr>
          </a:p>
        </p:txBody>
      </p:sp>
    </p:spTree>
    <p:extLst>
      <p:ext uri="{BB962C8B-B14F-4D97-AF65-F5344CB8AC3E}">
        <p14:creationId xmlns:p14="http://schemas.microsoft.com/office/powerpoint/2010/main" val="3640243921"/>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3000"/>
                                        <p:tgtEl>
                                          <p:spTgt spid="3"/>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ircle(in)">
                                      <p:cBhvr>
                                        <p:cTn id="10" dur="2000"/>
                                        <p:tgtEl>
                                          <p:spTgt spid="6"/>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ircle(in)">
                                      <p:cBhvr>
                                        <p:cTn id="13" dur="2000"/>
                                        <p:tgtEl>
                                          <p:spTgt spid="7"/>
                                        </p:tgtEl>
                                      </p:cBhvr>
                                    </p:animEffect>
                                  </p:childTnLst>
                                </p:cTn>
                              </p:par>
                            </p:childTnLst>
                          </p:cTn>
                        </p:par>
                        <p:par>
                          <p:cTn id="14" fill="hold">
                            <p:stCondLst>
                              <p:cond delay="3000"/>
                            </p:stCondLst>
                            <p:childTnLst>
                              <p:par>
                                <p:cTn id="15" presetID="22" presetClass="entr" presetSubtype="8"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1000"/>
                                        <p:tgtEl>
                                          <p:spTgt spid="8"/>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1000"/>
                                        <p:tgtEl>
                                          <p:spTgt spid="11"/>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p:bldP spid="8" grpId="0"/>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36512" y="-164554"/>
            <a:ext cx="9342648" cy="5328592"/>
            <a:chOff x="-36512" y="-164554"/>
            <a:chExt cx="9342648" cy="5328592"/>
          </a:xfrm>
        </p:grpSpPr>
        <p:sp>
          <p:nvSpPr>
            <p:cNvPr id="2" name="矩形 1"/>
            <p:cNvSpPr/>
            <p:nvPr/>
          </p:nvSpPr>
          <p:spPr>
            <a:xfrm>
              <a:off x="0" y="-164554"/>
              <a:ext cx="9144000" cy="530805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4054" r="14096" b="21112"/>
            <a:stretch/>
          </p:blipFill>
          <p:spPr bwMode="auto">
            <a:xfrm>
              <a:off x="-36512" y="-164554"/>
              <a:ext cx="9342648" cy="5328592"/>
            </a:xfrm>
            <a:prstGeom prst="rect">
              <a:avLst/>
            </a:prstGeom>
            <a:solidFill>
              <a:srgbClr val="2C3F4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 name="椭圆 2"/>
          <p:cNvSpPr/>
          <p:nvPr/>
        </p:nvSpPr>
        <p:spPr>
          <a:xfrm>
            <a:off x="1331640" y="957427"/>
            <a:ext cx="2014780" cy="2014780"/>
          </a:xfrm>
          <a:prstGeom prst="ellipse">
            <a:avLst/>
          </a:prstGeom>
          <a:noFill/>
          <a:ln>
            <a:solidFill>
              <a:srgbClr val="2C3F46"/>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2125172" y="3246244"/>
            <a:ext cx="1006668" cy="261610"/>
          </a:xfrm>
          <a:prstGeom prst="rect">
            <a:avLst/>
          </a:prstGeom>
          <a:noFill/>
        </p:spPr>
        <p:txBody>
          <a:bodyPr wrap="square" rtlCol="0">
            <a:spAutoFit/>
          </a:bodyPr>
          <a:lstStyle/>
          <a:p>
            <a:r>
              <a:rPr lang="zh-CN" altLang="en-US" sz="1100" dirty="0"/>
              <a:t>杜甫</a:t>
            </a:r>
          </a:p>
        </p:txBody>
      </p:sp>
      <p:sp>
        <p:nvSpPr>
          <p:cNvPr id="7" name="TextBox 6"/>
          <p:cNvSpPr txBox="1"/>
          <p:nvPr/>
        </p:nvSpPr>
        <p:spPr>
          <a:xfrm>
            <a:off x="2051720" y="3534276"/>
            <a:ext cx="2016224" cy="261610"/>
          </a:xfrm>
          <a:prstGeom prst="rect">
            <a:avLst/>
          </a:prstGeom>
          <a:noFill/>
        </p:spPr>
        <p:txBody>
          <a:bodyPr wrap="square" rtlCol="0">
            <a:spAutoFit/>
          </a:bodyPr>
          <a:lstStyle/>
          <a:p>
            <a:r>
              <a:rPr lang="zh-CN" altLang="en-US" sz="1100" dirty="0"/>
              <a:t>少陵野老</a:t>
            </a:r>
          </a:p>
        </p:txBody>
      </p:sp>
      <p:sp>
        <p:nvSpPr>
          <p:cNvPr id="8" name="TextBox 7"/>
          <p:cNvSpPr txBox="1"/>
          <p:nvPr/>
        </p:nvSpPr>
        <p:spPr>
          <a:xfrm>
            <a:off x="4427984" y="1204759"/>
            <a:ext cx="3672408" cy="430887"/>
          </a:xfrm>
          <a:prstGeom prst="rect">
            <a:avLst/>
          </a:prstGeom>
          <a:noFill/>
        </p:spPr>
        <p:txBody>
          <a:bodyPr wrap="square" rtlCol="0">
            <a:spAutoFit/>
          </a:bodyPr>
          <a:lstStyle/>
          <a:p>
            <a:pPr algn="just"/>
            <a:r>
              <a:rPr lang="en-US" altLang="zh-CN" sz="1100" dirty="0">
                <a:latin typeface="+mn-ea"/>
              </a:rPr>
              <a:t>《</a:t>
            </a:r>
            <a:r>
              <a:rPr lang="zh-CN" altLang="en-US" sz="1100" dirty="0">
                <a:latin typeface="+mn-ea"/>
              </a:rPr>
              <a:t>春夜喜雨</a:t>
            </a:r>
            <a:r>
              <a:rPr lang="en-US" altLang="zh-CN" sz="1100" dirty="0">
                <a:latin typeface="+mn-ea"/>
              </a:rPr>
              <a:t>》</a:t>
            </a:r>
            <a:r>
              <a:rPr lang="zh-CN" altLang="en-US" sz="1100" dirty="0">
                <a:latin typeface="+mn-ea"/>
              </a:rPr>
              <a:t>描写春天 唐</a:t>
            </a:r>
            <a:r>
              <a:rPr lang="en-US" altLang="zh-CN" sz="1100" dirty="0">
                <a:latin typeface="+mn-ea"/>
              </a:rPr>
              <a:t>·</a:t>
            </a:r>
            <a:r>
              <a:rPr lang="zh-CN" altLang="en-US" sz="1100" dirty="0">
                <a:latin typeface="+mn-ea"/>
              </a:rPr>
              <a:t>杜甫 好雨知时节，当春乃发生。随风潜入夜，润物细无声。野径云俱黑，</a:t>
            </a:r>
            <a:r>
              <a:rPr lang="en-US" altLang="zh-CN" sz="1100" dirty="0">
                <a:latin typeface="+mn-ea"/>
              </a:rPr>
              <a:t>...</a:t>
            </a:r>
          </a:p>
        </p:txBody>
      </p:sp>
      <p:sp>
        <p:nvSpPr>
          <p:cNvPr id="11" name="TextBox 10"/>
          <p:cNvSpPr txBox="1"/>
          <p:nvPr/>
        </p:nvSpPr>
        <p:spPr>
          <a:xfrm>
            <a:off x="4427984" y="1899578"/>
            <a:ext cx="3672408" cy="430887"/>
          </a:xfrm>
          <a:prstGeom prst="rect">
            <a:avLst/>
          </a:prstGeom>
          <a:noFill/>
        </p:spPr>
        <p:txBody>
          <a:bodyPr wrap="square" rtlCol="0">
            <a:spAutoFit/>
          </a:bodyPr>
          <a:lstStyle/>
          <a:p>
            <a:pPr algn="just"/>
            <a:r>
              <a:rPr lang="en-US" altLang="zh-CN" sz="1100" dirty="0">
                <a:latin typeface="+mn-ea"/>
              </a:rPr>
              <a:t>《</a:t>
            </a:r>
            <a:r>
              <a:rPr lang="zh-CN" altLang="en-US" sz="1100" dirty="0">
                <a:latin typeface="+mn-ea"/>
              </a:rPr>
              <a:t>八阵图</a:t>
            </a:r>
            <a:r>
              <a:rPr lang="en-US" altLang="zh-CN" sz="1100" dirty="0">
                <a:latin typeface="+mn-ea"/>
              </a:rPr>
              <a:t>》</a:t>
            </a:r>
            <a:r>
              <a:rPr lang="zh-CN" altLang="en-US" sz="1100" dirty="0">
                <a:latin typeface="+mn-ea"/>
              </a:rPr>
              <a:t>哲理诗 唐</a:t>
            </a:r>
            <a:r>
              <a:rPr lang="en-US" altLang="zh-CN" sz="1100" dirty="0">
                <a:latin typeface="+mn-ea"/>
              </a:rPr>
              <a:t>·</a:t>
            </a:r>
            <a:r>
              <a:rPr lang="zh-CN" altLang="en-US" sz="1100" dirty="0">
                <a:latin typeface="+mn-ea"/>
              </a:rPr>
              <a:t>杜甫 功盖三分国，名高八阵图。江流石不转，遗恨失吞吴。</a:t>
            </a:r>
            <a:r>
              <a:rPr lang="en-US" altLang="zh-CN" sz="1100" dirty="0">
                <a:latin typeface="+mn-ea"/>
              </a:rPr>
              <a:t>...</a:t>
            </a:r>
          </a:p>
        </p:txBody>
      </p:sp>
      <p:sp>
        <p:nvSpPr>
          <p:cNvPr id="12" name="TextBox 11"/>
          <p:cNvSpPr txBox="1"/>
          <p:nvPr/>
        </p:nvSpPr>
        <p:spPr>
          <a:xfrm>
            <a:off x="4427984" y="2763674"/>
            <a:ext cx="3744416" cy="430887"/>
          </a:xfrm>
          <a:prstGeom prst="rect">
            <a:avLst/>
          </a:prstGeom>
          <a:noFill/>
        </p:spPr>
        <p:txBody>
          <a:bodyPr wrap="square" rtlCol="0">
            <a:spAutoFit/>
          </a:bodyPr>
          <a:lstStyle/>
          <a:p>
            <a:pPr algn="just"/>
            <a:r>
              <a:rPr lang="en-US" altLang="zh-CN" sz="1100" dirty="0">
                <a:latin typeface="+mn-ea"/>
              </a:rPr>
              <a:t>《</a:t>
            </a:r>
            <a:r>
              <a:rPr lang="zh-CN" altLang="en-US" sz="1100" dirty="0">
                <a:latin typeface="+mn-ea"/>
              </a:rPr>
              <a:t>春望</a:t>
            </a:r>
            <a:r>
              <a:rPr lang="en-US" altLang="zh-CN" sz="1100" dirty="0">
                <a:latin typeface="+mn-ea"/>
              </a:rPr>
              <a:t>》</a:t>
            </a:r>
            <a:r>
              <a:rPr lang="zh-CN" altLang="en-US" sz="1100" dirty="0">
                <a:latin typeface="+mn-ea"/>
              </a:rPr>
              <a:t>爱国诗 唐</a:t>
            </a:r>
            <a:r>
              <a:rPr lang="en-US" altLang="zh-CN" sz="1100" dirty="0">
                <a:latin typeface="+mn-ea"/>
              </a:rPr>
              <a:t>·</a:t>
            </a:r>
            <a:r>
              <a:rPr lang="zh-CN" altLang="en-US" sz="1100" dirty="0">
                <a:latin typeface="+mn-ea"/>
              </a:rPr>
              <a:t>杜甫 国破山河在，城春草木深。感时花溅泪，恨别鸟惊心。烽火连三月，家书</a:t>
            </a:r>
            <a:r>
              <a:rPr lang="en-US" altLang="zh-CN" sz="1100" dirty="0">
                <a:latin typeface="+mn-ea"/>
              </a:rPr>
              <a:t>...</a:t>
            </a:r>
            <a:endParaRPr lang="zh-CN" altLang="en-US" sz="1100" dirty="0">
              <a:latin typeface="+mn-ea"/>
            </a:endParaRPr>
          </a:p>
        </p:txBody>
      </p:sp>
    </p:spTree>
    <p:extLst>
      <p:ext uri="{BB962C8B-B14F-4D97-AF65-F5344CB8AC3E}">
        <p14:creationId xmlns:p14="http://schemas.microsoft.com/office/powerpoint/2010/main" val="3251857292"/>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3000"/>
                                        <p:tgtEl>
                                          <p:spTgt spid="3"/>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ircle(in)">
                                      <p:cBhvr>
                                        <p:cTn id="10" dur="2000"/>
                                        <p:tgtEl>
                                          <p:spTgt spid="6"/>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ircle(in)">
                                      <p:cBhvr>
                                        <p:cTn id="13" dur="2000"/>
                                        <p:tgtEl>
                                          <p:spTgt spid="7"/>
                                        </p:tgtEl>
                                      </p:cBhvr>
                                    </p:animEffect>
                                  </p:childTnLst>
                                </p:cTn>
                              </p:par>
                            </p:childTnLst>
                          </p:cTn>
                        </p:par>
                        <p:par>
                          <p:cTn id="14" fill="hold">
                            <p:stCondLst>
                              <p:cond delay="3000"/>
                            </p:stCondLst>
                            <p:childTnLst>
                              <p:par>
                                <p:cTn id="15" presetID="22" presetClass="entr" presetSubtype="8"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1000"/>
                                        <p:tgtEl>
                                          <p:spTgt spid="8"/>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1000"/>
                                        <p:tgtEl>
                                          <p:spTgt spid="11"/>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p:bldP spid="8" grpId="0"/>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5143500"/>
          </a:xfrm>
          <a:prstGeom prst="rect">
            <a:avLst/>
          </a:prstGeom>
          <a:solidFill>
            <a:srgbClr val="D3CD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763688" y="-308570"/>
            <a:ext cx="5688632" cy="5688632"/>
          </a:xfrm>
          <a:prstGeom prst="ellipse">
            <a:avLst/>
          </a:prstGeom>
          <a:solidFill>
            <a:srgbClr val="2C3F46"/>
          </a:solidFill>
          <a:ln>
            <a:solidFill>
              <a:srgbClr val="2C3F46"/>
            </a:solidFill>
          </a:ln>
          <a:effectLst>
            <a:outerShdw blurRad="50800" dist="63500" dir="2154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900608" y="0"/>
            <a:ext cx="576064" cy="5143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line01"/>
          <p:cNvCxnSpPr/>
          <p:nvPr/>
        </p:nvCxnSpPr>
        <p:spPr>
          <a:xfrm>
            <a:off x="-680552" y="0"/>
            <a:ext cx="0" cy="5143500"/>
          </a:xfrm>
          <a:prstGeom prst="line">
            <a:avLst/>
          </a:prstGeom>
          <a:ln>
            <a:solidFill>
              <a:srgbClr val="FFFFFF"/>
            </a:solidFill>
            <a:prstDash val="solid"/>
          </a:ln>
        </p:spPr>
        <p:style>
          <a:lnRef idx="1">
            <a:schemeClr val="accent1"/>
          </a:lnRef>
          <a:fillRef idx="0">
            <a:schemeClr val="accent1"/>
          </a:fillRef>
          <a:effectRef idx="0">
            <a:schemeClr val="accent1"/>
          </a:effectRef>
          <a:fontRef idx="minor">
            <a:schemeClr val="tx1"/>
          </a:fontRef>
        </p:style>
      </p:cxnSp>
      <p:cxnSp>
        <p:nvCxnSpPr>
          <p:cNvPr id="5" name="line01"/>
          <p:cNvCxnSpPr/>
          <p:nvPr/>
        </p:nvCxnSpPr>
        <p:spPr>
          <a:xfrm>
            <a:off x="-900608" y="1964817"/>
            <a:ext cx="576064" cy="0"/>
          </a:xfrm>
          <a:prstGeom prst="line">
            <a:avLst/>
          </a:prstGeom>
          <a:ln>
            <a:solidFill>
              <a:srgbClr val="FFFFFF"/>
            </a:solidFill>
            <a:prstDash val="solid"/>
          </a:ln>
        </p:spPr>
        <p:style>
          <a:lnRef idx="1">
            <a:schemeClr val="accent1"/>
          </a:lnRef>
          <a:fillRef idx="0">
            <a:schemeClr val="accent1"/>
          </a:fillRef>
          <a:effectRef idx="0">
            <a:schemeClr val="accent1"/>
          </a:effectRef>
          <a:fontRef idx="minor">
            <a:schemeClr val="tx1"/>
          </a:fontRef>
        </p:style>
      </p:cxnSp>
      <p:cxnSp>
        <p:nvCxnSpPr>
          <p:cNvPr id="6" name="line01"/>
          <p:cNvCxnSpPr/>
          <p:nvPr/>
        </p:nvCxnSpPr>
        <p:spPr>
          <a:xfrm>
            <a:off x="-544600" y="0"/>
            <a:ext cx="0" cy="5143500"/>
          </a:xfrm>
          <a:prstGeom prst="line">
            <a:avLst/>
          </a:prstGeom>
          <a:ln>
            <a:solidFill>
              <a:srgbClr val="FFFFFF"/>
            </a:solidFill>
            <a:prstDash val="solid"/>
          </a:ln>
        </p:spPr>
        <p:style>
          <a:lnRef idx="1">
            <a:schemeClr val="accent1"/>
          </a:lnRef>
          <a:fillRef idx="0">
            <a:schemeClr val="accent1"/>
          </a:fillRef>
          <a:effectRef idx="0">
            <a:schemeClr val="accent1"/>
          </a:effectRef>
          <a:fontRef idx="minor">
            <a:schemeClr val="tx1"/>
          </a:fontRef>
        </p:style>
      </p:cxnSp>
      <p:cxnSp>
        <p:nvCxnSpPr>
          <p:cNvPr id="7" name="line01"/>
          <p:cNvCxnSpPr/>
          <p:nvPr/>
        </p:nvCxnSpPr>
        <p:spPr>
          <a:xfrm>
            <a:off x="-900608" y="3178683"/>
            <a:ext cx="576064" cy="0"/>
          </a:xfrm>
          <a:prstGeom prst="line">
            <a:avLst/>
          </a:prstGeom>
          <a:ln>
            <a:solidFill>
              <a:srgbClr val="FFFFFF"/>
            </a:solidFill>
            <a:prstDash val="solid"/>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0" y="0"/>
            <a:ext cx="9144000" cy="3178683"/>
          </a:xfrm>
          <a:prstGeom prst="rect">
            <a:avLst/>
          </a:prstGeom>
          <a:solidFill>
            <a:srgbClr val="2C3F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3056880" y="4155926"/>
            <a:ext cx="3213218" cy="1131590"/>
          </a:xfrm>
          <a:prstGeom prst="ellipse">
            <a:avLst/>
          </a:prstGeom>
          <a:solidFill>
            <a:srgbClr val="2C3F46"/>
          </a:solidFill>
          <a:ln>
            <a:solidFill>
              <a:srgbClr val="2C3F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a:spLocks noChangeAspect="1"/>
          </p:cNvSpPr>
          <p:nvPr/>
        </p:nvSpPr>
        <p:spPr>
          <a:xfrm>
            <a:off x="1763688" y="-20538"/>
            <a:ext cx="5688632" cy="3178683"/>
          </a:xfrm>
          <a:custGeom>
            <a:avLst/>
            <a:gdLst/>
            <a:ahLst/>
            <a:cxnLst/>
            <a:rect l="l" t="t" r="r" b="b"/>
            <a:pathLst>
              <a:path w="5688632" h="3178683">
                <a:moveTo>
                  <a:pt x="1560628" y="0"/>
                </a:moveTo>
                <a:lnTo>
                  <a:pt x="4128004" y="0"/>
                </a:lnTo>
                <a:cubicBezTo>
                  <a:pt x="5054522" y="466864"/>
                  <a:pt x="5688632" y="1427253"/>
                  <a:pt x="5688632" y="2535746"/>
                </a:cubicBezTo>
                <a:cubicBezTo>
                  <a:pt x="5688632" y="2757073"/>
                  <a:pt x="5663352" y="2972496"/>
                  <a:pt x="5612922" y="3178683"/>
                </a:cubicBezTo>
                <a:lnTo>
                  <a:pt x="75710" y="3178683"/>
                </a:lnTo>
                <a:cubicBezTo>
                  <a:pt x="25279" y="2972496"/>
                  <a:pt x="0" y="2757073"/>
                  <a:pt x="0" y="2535746"/>
                </a:cubicBezTo>
                <a:cubicBezTo>
                  <a:pt x="0" y="1427253"/>
                  <a:pt x="634109" y="466864"/>
                  <a:pt x="1560628" y="0"/>
                </a:cubicBezTo>
                <a:close/>
              </a:path>
            </a:pathLst>
          </a:custGeom>
          <a:solidFill>
            <a:srgbClr val="D3CDB7"/>
          </a:solidFill>
          <a:ln>
            <a:solidFill>
              <a:srgbClr val="D3CD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3">
            <a:extLst>
              <a:ext uri="{BEBA8EAE-BF5A-486C-A8C5-ECC9F3942E4B}">
                <a14:imgProps xmlns:a14="http://schemas.microsoft.com/office/drawing/2010/main">
                  <a14:imgLayer>
                    <a14:imgEffect>
                      <a14:colorTemperature colorTemp="11500"/>
                    </a14:imgEffect>
                    <a14:imgEffect>
                      <a14:saturation sat="39000"/>
                    </a14:imgEffect>
                  </a14:imgLayer>
                </a14:imgProps>
              </a:ext>
              <a:ext uri="{28A0092B-C50C-407E-A947-70E740481C1C}">
                <a14:useLocalDpi xmlns:a14="http://schemas.microsoft.com/office/drawing/2010/main" val="0"/>
              </a:ext>
            </a:extLst>
          </a:blip>
          <a:stretch>
            <a:fillRect/>
          </a:stretch>
        </p:blipFill>
        <p:spPr>
          <a:xfrm>
            <a:off x="2627784" y="339502"/>
            <a:ext cx="3995226" cy="5324672"/>
          </a:xfrm>
          <a:prstGeom prst="rect">
            <a:avLst/>
          </a:prstGeom>
        </p:spPr>
      </p:pic>
      <p:sp>
        <p:nvSpPr>
          <p:cNvPr id="20" name="TextBox 19"/>
          <p:cNvSpPr txBox="1"/>
          <p:nvPr/>
        </p:nvSpPr>
        <p:spPr>
          <a:xfrm>
            <a:off x="2939623" y="195486"/>
            <a:ext cx="1200329" cy="792088"/>
          </a:xfrm>
          <a:prstGeom prst="rect">
            <a:avLst/>
          </a:prstGeom>
          <a:noFill/>
        </p:spPr>
        <p:txBody>
          <a:bodyPr vert="eaVert" wrap="square" rtlCol="0">
            <a:spAutoFit/>
          </a:bodyPr>
          <a:lstStyle/>
          <a:p>
            <a:r>
              <a:rPr lang="zh-CN" altLang="en-US" sz="6600" dirty="0"/>
              <a:t>贰</a:t>
            </a:r>
          </a:p>
        </p:txBody>
      </p:sp>
      <p:sp>
        <p:nvSpPr>
          <p:cNvPr id="26" name="TextBox 25" hidden="1"/>
          <p:cNvSpPr txBox="1"/>
          <p:nvPr/>
        </p:nvSpPr>
        <p:spPr>
          <a:xfrm>
            <a:off x="3452391" y="1275606"/>
            <a:ext cx="615553" cy="1723027"/>
          </a:xfrm>
          <a:prstGeom prst="rect">
            <a:avLst/>
          </a:prstGeom>
          <a:noFill/>
        </p:spPr>
        <p:txBody>
          <a:bodyPr vert="eaVert" wrap="square" rtlCol="0">
            <a:spAutoFit/>
          </a:bodyPr>
          <a:lstStyle/>
          <a:p>
            <a:r>
              <a:rPr lang="zh-CN" altLang="en-US" sz="1400" dirty="0"/>
              <a:t>接天莲叶无穷碧</a:t>
            </a:r>
            <a:endParaRPr lang="en-US" altLang="zh-CN" sz="1400" dirty="0"/>
          </a:p>
          <a:p>
            <a:r>
              <a:rPr lang="zh-CN" altLang="en-US" sz="1400" dirty="0"/>
              <a:t>映日荷花别样红</a:t>
            </a:r>
          </a:p>
        </p:txBody>
      </p:sp>
      <p:cxnSp>
        <p:nvCxnSpPr>
          <p:cNvPr id="28" name="直接连接符 27" hidden="1"/>
          <p:cNvCxnSpPr/>
          <p:nvPr/>
        </p:nvCxnSpPr>
        <p:spPr>
          <a:xfrm>
            <a:off x="3131840" y="1203598"/>
            <a:ext cx="792088" cy="0"/>
          </a:xfrm>
          <a:prstGeom prst="line">
            <a:avLst/>
          </a:prstGeom>
          <a:ln w="12700">
            <a:solidFill>
              <a:srgbClr val="2C3F46"/>
            </a:solidFill>
          </a:ln>
        </p:spPr>
        <p:style>
          <a:lnRef idx="1">
            <a:schemeClr val="accent1"/>
          </a:lnRef>
          <a:fillRef idx="0">
            <a:schemeClr val="accent1"/>
          </a:fillRef>
          <a:effectRef idx="0">
            <a:schemeClr val="accent1"/>
          </a:effectRef>
          <a:fontRef idx="minor">
            <a:schemeClr val="tx1"/>
          </a:fontRef>
        </p:style>
      </p:cxnSp>
      <p:pic>
        <p:nvPicPr>
          <p:cNvPr id="30" name="图片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7704" y="-20538"/>
            <a:ext cx="2857500" cy="2857500"/>
          </a:xfrm>
          <a:prstGeom prst="rect">
            <a:avLst/>
          </a:prstGeom>
        </p:spPr>
      </p:pic>
    </p:spTree>
    <p:extLst>
      <p:ext uri="{BB962C8B-B14F-4D97-AF65-F5344CB8AC3E}">
        <p14:creationId xmlns:p14="http://schemas.microsoft.com/office/powerpoint/2010/main" val="140333191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0" y="0"/>
            <a:ext cx="9144000" cy="5143500"/>
          </a:xfrm>
          <a:prstGeom prst="rect">
            <a:avLst/>
          </a:prstGeom>
          <a:solidFill>
            <a:srgbClr val="D3CDB7"/>
          </a:solidFill>
          <a:ln>
            <a:solidFill>
              <a:srgbClr val="D3CD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484" y="267494"/>
            <a:ext cx="2809068" cy="5143500"/>
          </a:xfrm>
          <a:prstGeom prst="rect">
            <a:avLst/>
          </a:prstGeom>
        </p:spPr>
      </p:pic>
      <p:cxnSp>
        <p:nvCxnSpPr>
          <p:cNvPr id="3" name="line01" hidden="1"/>
          <p:cNvCxnSpPr/>
          <p:nvPr/>
        </p:nvCxnSpPr>
        <p:spPr>
          <a:xfrm>
            <a:off x="0" y="3178683"/>
            <a:ext cx="9144000" cy="0"/>
          </a:xfrm>
          <a:prstGeom prst="line">
            <a:avLst/>
          </a:prstGeom>
          <a:ln>
            <a:solidFill>
              <a:srgbClr val="000000"/>
            </a:solidFill>
            <a:prstDash val="solid"/>
          </a:ln>
        </p:spPr>
        <p:style>
          <a:lnRef idx="1">
            <a:schemeClr val="accent1"/>
          </a:lnRef>
          <a:fillRef idx="0">
            <a:schemeClr val="accent1"/>
          </a:fillRef>
          <a:effectRef idx="0">
            <a:schemeClr val="accent1"/>
          </a:effectRef>
          <a:fontRef idx="minor">
            <a:schemeClr val="tx1"/>
          </a:fontRef>
        </p:style>
      </p:cxnSp>
      <p:cxnSp>
        <p:nvCxnSpPr>
          <p:cNvPr id="2" name="line01" hidden="1"/>
          <p:cNvCxnSpPr/>
          <p:nvPr/>
        </p:nvCxnSpPr>
        <p:spPr>
          <a:xfrm>
            <a:off x="5650992" y="0"/>
            <a:ext cx="0" cy="5143500"/>
          </a:xfrm>
          <a:prstGeom prst="line">
            <a:avLst/>
          </a:prstGeom>
          <a:ln>
            <a:solidFill>
              <a:srgbClr val="000000"/>
            </a:solidFill>
            <a:prstDash val="solid"/>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1" y="1"/>
            <a:ext cx="2912145" cy="3158459"/>
          </a:xfrm>
          <a:custGeom>
            <a:avLst/>
            <a:gdLst/>
            <a:ahLst/>
            <a:cxnLst/>
            <a:rect l="l" t="t" r="r" b="b"/>
            <a:pathLst>
              <a:path w="2912145" h="3158459">
                <a:moveTo>
                  <a:pt x="0" y="0"/>
                </a:moveTo>
                <a:lnTo>
                  <a:pt x="2912145" y="0"/>
                </a:lnTo>
                <a:cubicBezTo>
                  <a:pt x="2867581" y="1642740"/>
                  <a:pt x="1609124" y="2982736"/>
                  <a:pt x="0" y="3158459"/>
                </a:cubicBezTo>
                <a:close/>
              </a:path>
            </a:pathLst>
          </a:custGeom>
          <a:solidFill>
            <a:srgbClr val="2C3F46"/>
          </a:solidFill>
          <a:ln>
            <a:solidFill>
              <a:srgbClr val="2C3F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3059832" y="195486"/>
            <a:ext cx="2008144" cy="1673653"/>
            <a:chOff x="3707148" y="1135276"/>
            <a:chExt cx="3024336" cy="2588602"/>
          </a:xfrm>
        </p:grpSpPr>
        <p:sp>
          <p:nvSpPr>
            <p:cNvPr id="15" name="矩形 14"/>
            <p:cNvSpPr/>
            <p:nvPr/>
          </p:nvSpPr>
          <p:spPr>
            <a:xfrm>
              <a:off x="3707148" y="2157617"/>
              <a:ext cx="3024336" cy="370629"/>
            </a:xfrm>
            <a:prstGeom prst="rect">
              <a:avLst/>
            </a:prstGeom>
            <a:solidFill>
              <a:srgbClr val="2C3F46"/>
            </a:solidFill>
            <a:ln w="0" cap="flat" cmpd="sng" algn="ctr">
              <a:solidFill>
                <a:srgbClr val="2C3F46"/>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923172" y="1135276"/>
              <a:ext cx="2592288" cy="2588602"/>
            </a:xfrm>
            <a:prstGeom prst="ellipse">
              <a:avLst/>
            </a:prstGeom>
            <a:solidFill>
              <a:srgbClr val="D3CDB7"/>
            </a:solidFill>
            <a:ln>
              <a:solidFill>
                <a:srgbClr val="D3CD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TextBox 16"/>
          <p:cNvSpPr txBox="1"/>
          <p:nvPr/>
        </p:nvSpPr>
        <p:spPr>
          <a:xfrm>
            <a:off x="3275856" y="809469"/>
            <a:ext cx="2016224" cy="338554"/>
          </a:xfrm>
          <a:prstGeom prst="rect">
            <a:avLst/>
          </a:prstGeom>
          <a:noFill/>
        </p:spPr>
        <p:txBody>
          <a:bodyPr wrap="square" rtlCol="0">
            <a:spAutoFit/>
          </a:bodyPr>
          <a:lstStyle/>
          <a:p>
            <a:r>
              <a:rPr lang="zh-CN" altLang="en-US" sz="1600" dirty="0"/>
              <a:t>请输入您的标题</a:t>
            </a:r>
          </a:p>
        </p:txBody>
      </p:sp>
      <p:grpSp>
        <p:nvGrpSpPr>
          <p:cNvPr id="27" name="组合 26"/>
          <p:cNvGrpSpPr/>
          <p:nvPr/>
        </p:nvGrpSpPr>
        <p:grpSpPr>
          <a:xfrm>
            <a:off x="1763688" y="2355726"/>
            <a:ext cx="2008144" cy="1673653"/>
            <a:chOff x="3707148" y="1135276"/>
            <a:chExt cx="3024336" cy="2588602"/>
          </a:xfrm>
        </p:grpSpPr>
        <p:sp>
          <p:nvSpPr>
            <p:cNvPr id="28" name="矩形 27"/>
            <p:cNvSpPr/>
            <p:nvPr/>
          </p:nvSpPr>
          <p:spPr>
            <a:xfrm>
              <a:off x="3707148" y="2157617"/>
              <a:ext cx="3024336" cy="370629"/>
            </a:xfrm>
            <a:prstGeom prst="rect">
              <a:avLst/>
            </a:prstGeom>
            <a:solidFill>
              <a:srgbClr val="2C3F46"/>
            </a:solidFill>
            <a:ln w="0" cap="flat" cmpd="sng" algn="ctr">
              <a:solidFill>
                <a:srgbClr val="2C3F46"/>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3923172" y="1135276"/>
              <a:ext cx="2592288" cy="2588602"/>
            </a:xfrm>
            <a:prstGeom prst="ellipse">
              <a:avLst/>
            </a:prstGeom>
            <a:solidFill>
              <a:srgbClr val="D3CDB7"/>
            </a:solidFill>
            <a:ln>
              <a:solidFill>
                <a:srgbClr val="D3CD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TextBox 29"/>
          <p:cNvSpPr txBox="1"/>
          <p:nvPr/>
        </p:nvSpPr>
        <p:spPr>
          <a:xfrm>
            <a:off x="1979712" y="2969709"/>
            <a:ext cx="2016224" cy="338554"/>
          </a:xfrm>
          <a:prstGeom prst="rect">
            <a:avLst/>
          </a:prstGeom>
          <a:noFill/>
        </p:spPr>
        <p:txBody>
          <a:bodyPr wrap="square" rtlCol="0">
            <a:spAutoFit/>
          </a:bodyPr>
          <a:lstStyle/>
          <a:p>
            <a:r>
              <a:rPr lang="zh-CN" altLang="en-US" sz="1600" dirty="0"/>
              <a:t>请输入您的标题</a:t>
            </a:r>
          </a:p>
        </p:txBody>
      </p:sp>
      <p:sp>
        <p:nvSpPr>
          <p:cNvPr id="31" name="TextBox 30"/>
          <p:cNvSpPr txBox="1"/>
          <p:nvPr/>
        </p:nvSpPr>
        <p:spPr>
          <a:xfrm>
            <a:off x="2987824" y="1395522"/>
            <a:ext cx="4824536" cy="600164"/>
          </a:xfrm>
          <a:prstGeom prst="rect">
            <a:avLst/>
          </a:prstGeom>
          <a:noFill/>
        </p:spPr>
        <p:txBody>
          <a:bodyPr wrap="square" rtlCol="0">
            <a:spAutoFit/>
          </a:bodyPr>
          <a:lstStyle/>
          <a:p>
            <a:pPr algn="just"/>
            <a:r>
              <a:rPr lang="zh-CN" altLang="en-US" sz="1100" dirty="0"/>
              <a:t>西斋向晓。窗影动、人声悄。梦中行处，数枝临水，幽花相照。把酒长歌，犹记竹间啼鸟。风流易老。更常被、闲愁恼。年年春事，大都探得，欢游多少。一夜狂风，又是海棠过了。</a:t>
            </a:r>
          </a:p>
        </p:txBody>
      </p:sp>
      <p:sp>
        <p:nvSpPr>
          <p:cNvPr id="32" name="TextBox 31"/>
          <p:cNvSpPr txBox="1"/>
          <p:nvPr/>
        </p:nvSpPr>
        <p:spPr>
          <a:xfrm>
            <a:off x="1691680" y="3555762"/>
            <a:ext cx="4824536" cy="600164"/>
          </a:xfrm>
          <a:prstGeom prst="rect">
            <a:avLst/>
          </a:prstGeom>
          <a:noFill/>
        </p:spPr>
        <p:txBody>
          <a:bodyPr wrap="square" rtlCol="0">
            <a:spAutoFit/>
          </a:bodyPr>
          <a:lstStyle/>
          <a:p>
            <a:pPr algn="just"/>
            <a:r>
              <a:rPr lang="zh-CN" altLang="en-US" sz="1100" dirty="0"/>
              <a:t>西斋向晓。窗影动、人声悄。梦中行处，数枝临水，幽花相照。把酒长歌，犹记竹间啼鸟。风流易老。更常被、闲愁恼。年年春事，大都探得，欢游多少。一夜狂风，又是海棠过了。</a:t>
            </a:r>
          </a:p>
        </p:txBody>
      </p:sp>
    </p:spTree>
    <p:extLst>
      <p:ext uri="{BB962C8B-B14F-4D97-AF65-F5344CB8AC3E}">
        <p14:creationId xmlns:p14="http://schemas.microsoft.com/office/powerpoint/2010/main" val="2005523109"/>
      </p:ext>
    </p:extLst>
  </p:cSld>
  <p:clrMapOvr>
    <a:masterClrMapping/>
  </p:clrMapOvr>
  <mc:AlternateContent xmlns:mc="http://schemas.openxmlformats.org/markup-compatibility/2006" xmlns:p14="http://schemas.microsoft.com/office/powerpoint/2010/main">
    <mc:Choice Requires="p14">
      <p:transition spd="slow" p14:dur="1500">
        <p:strips dir="rd"/>
      </p:transition>
    </mc:Choice>
    <mc:Fallback xmlns="">
      <p:transition spd="slow">
        <p:strips dir="rd"/>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line01"/>
          <p:cNvCxnSpPr/>
          <p:nvPr/>
        </p:nvCxnSpPr>
        <p:spPr>
          <a:xfrm>
            <a:off x="5650992" y="0"/>
            <a:ext cx="0" cy="5143500"/>
          </a:xfrm>
          <a:prstGeom prst="line">
            <a:avLst/>
          </a:prstGeom>
          <a:ln>
            <a:solidFill>
              <a:srgbClr val="000000"/>
            </a:solidFill>
            <a:prstDash val="solid"/>
          </a:ln>
        </p:spPr>
        <p:style>
          <a:lnRef idx="1">
            <a:schemeClr val="accent1"/>
          </a:lnRef>
          <a:fillRef idx="0">
            <a:schemeClr val="accent1"/>
          </a:fillRef>
          <a:effectRef idx="0">
            <a:schemeClr val="accent1"/>
          </a:effectRef>
          <a:fontRef idx="minor">
            <a:schemeClr val="tx1"/>
          </a:fontRef>
        </p:style>
      </p:cxnSp>
      <p:cxnSp>
        <p:nvCxnSpPr>
          <p:cNvPr id="3" name="line01"/>
          <p:cNvCxnSpPr/>
          <p:nvPr/>
        </p:nvCxnSpPr>
        <p:spPr>
          <a:xfrm>
            <a:off x="0" y="3178683"/>
            <a:ext cx="9144000" cy="0"/>
          </a:xfrm>
          <a:prstGeom prst="line">
            <a:avLst/>
          </a:prstGeom>
          <a:ln>
            <a:solidFill>
              <a:srgbClr val="000000"/>
            </a:solidFill>
            <a:prstDash val="solid"/>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36512" y="0"/>
            <a:ext cx="9289032" cy="5143500"/>
          </a:xfrm>
          <a:prstGeom prst="rect">
            <a:avLst/>
          </a:prstGeom>
          <a:solidFill>
            <a:srgbClr val="2C3F46"/>
          </a:solidFill>
          <a:ln>
            <a:solidFill>
              <a:srgbClr val="2C3F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4054" r="14096" b="21112"/>
          <a:stretch/>
        </p:blipFill>
        <p:spPr bwMode="auto">
          <a:xfrm>
            <a:off x="-36512" y="-236562"/>
            <a:ext cx="9342648" cy="54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图片 4"/>
          <p:cNvPicPr>
            <a:picLocks noChangeAspect="1"/>
          </p:cNvPicPr>
          <p:nvPr/>
        </p:nvPicPr>
        <p:blipFill>
          <a:blip r:embed="rId4" cstate="print">
            <a:extLst>
              <a:ext uri="{BEBA8EAE-BF5A-486C-A8C5-ECC9F3942E4B}">
                <a14:imgProps xmlns:a14="http://schemas.microsoft.com/office/drawing/2010/main">
                  <a14:imgLayer>
                    <a14:imgEffect>
                      <a14:colorTemperature colorTemp="4700"/>
                    </a14:imgEffect>
                    <a14:imgEffect>
                      <a14:saturation sat="33000"/>
                    </a14:imgEffect>
                  </a14:imgLayer>
                </a14:imgProps>
              </a:ext>
              <a:ext uri="{28A0092B-C50C-407E-A947-70E740481C1C}">
                <a14:useLocalDpi xmlns:a14="http://schemas.microsoft.com/office/drawing/2010/main" val="0"/>
              </a:ext>
            </a:extLst>
          </a:blip>
          <a:stretch>
            <a:fillRect/>
          </a:stretch>
        </p:blipFill>
        <p:spPr>
          <a:xfrm>
            <a:off x="3203848" y="1131590"/>
            <a:ext cx="2736304" cy="2736304"/>
          </a:xfrm>
          <a:prstGeom prst="rect">
            <a:avLst/>
          </a:prstGeom>
        </p:spPr>
      </p:pic>
      <p:sp>
        <p:nvSpPr>
          <p:cNvPr id="7" name="矩形 6"/>
          <p:cNvSpPr/>
          <p:nvPr/>
        </p:nvSpPr>
        <p:spPr>
          <a:xfrm>
            <a:off x="2915816" y="1286724"/>
            <a:ext cx="180020" cy="216000"/>
          </a:xfrm>
          <a:prstGeom prst="rect">
            <a:avLst/>
          </a:prstGeom>
          <a:solidFill>
            <a:srgbClr val="2C3F46"/>
          </a:solidFill>
          <a:ln>
            <a:solidFill>
              <a:srgbClr val="2C3F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1259632" y="1626354"/>
            <a:ext cx="3168352" cy="261610"/>
          </a:xfrm>
          <a:prstGeom prst="rect">
            <a:avLst/>
          </a:prstGeom>
          <a:noFill/>
        </p:spPr>
        <p:txBody>
          <a:bodyPr wrap="square" rtlCol="0">
            <a:spAutoFit/>
          </a:bodyPr>
          <a:lstStyle/>
          <a:p>
            <a:r>
              <a:rPr lang="zh-CN" altLang="en-US" sz="1100" dirty="0"/>
              <a:t>春意春意春意只怕杜鹃催里</a:t>
            </a:r>
          </a:p>
        </p:txBody>
      </p:sp>
      <p:sp>
        <p:nvSpPr>
          <p:cNvPr id="9" name="TextBox 8"/>
          <p:cNvSpPr txBox="1"/>
          <p:nvPr/>
        </p:nvSpPr>
        <p:spPr>
          <a:xfrm>
            <a:off x="2087724" y="1194306"/>
            <a:ext cx="900100" cy="369332"/>
          </a:xfrm>
          <a:prstGeom prst="rect">
            <a:avLst/>
          </a:prstGeom>
          <a:noFill/>
        </p:spPr>
        <p:txBody>
          <a:bodyPr wrap="square" rtlCol="0">
            <a:spAutoFit/>
          </a:bodyPr>
          <a:lstStyle/>
          <a:p>
            <a:r>
              <a:rPr lang="zh-CN" altLang="en-US" dirty="0"/>
              <a:t>如梦令</a:t>
            </a:r>
          </a:p>
        </p:txBody>
      </p:sp>
      <p:sp>
        <p:nvSpPr>
          <p:cNvPr id="10" name="矩形 9"/>
          <p:cNvSpPr/>
          <p:nvPr/>
        </p:nvSpPr>
        <p:spPr>
          <a:xfrm>
            <a:off x="6012160" y="3662988"/>
            <a:ext cx="180020" cy="216000"/>
          </a:xfrm>
          <a:prstGeom prst="rect">
            <a:avLst/>
          </a:prstGeom>
          <a:solidFill>
            <a:srgbClr val="2C3F46"/>
          </a:solidFill>
          <a:ln>
            <a:solidFill>
              <a:srgbClr val="2C3F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5868144" y="4002618"/>
            <a:ext cx="3168352" cy="261610"/>
          </a:xfrm>
          <a:prstGeom prst="rect">
            <a:avLst/>
          </a:prstGeom>
          <a:noFill/>
        </p:spPr>
        <p:txBody>
          <a:bodyPr wrap="square" rtlCol="0">
            <a:spAutoFit/>
          </a:bodyPr>
          <a:lstStyle/>
          <a:p>
            <a:r>
              <a:rPr lang="zh-CN" altLang="en-US" sz="1100" dirty="0"/>
              <a:t>春意春意春意</a:t>
            </a:r>
          </a:p>
        </p:txBody>
      </p:sp>
      <p:sp>
        <p:nvSpPr>
          <p:cNvPr id="12" name="TextBox 11"/>
          <p:cNvSpPr txBox="1"/>
          <p:nvPr/>
        </p:nvSpPr>
        <p:spPr>
          <a:xfrm>
            <a:off x="6192180" y="3570570"/>
            <a:ext cx="900100" cy="369332"/>
          </a:xfrm>
          <a:prstGeom prst="rect">
            <a:avLst/>
          </a:prstGeom>
          <a:noFill/>
        </p:spPr>
        <p:txBody>
          <a:bodyPr wrap="square" rtlCol="0">
            <a:spAutoFit/>
          </a:bodyPr>
          <a:lstStyle/>
          <a:p>
            <a:r>
              <a:rPr lang="zh-CN" altLang="en-US" dirty="0"/>
              <a:t>如梦令</a:t>
            </a:r>
          </a:p>
        </p:txBody>
      </p:sp>
      <p:sp>
        <p:nvSpPr>
          <p:cNvPr id="13" name="矩形 12"/>
          <p:cNvSpPr/>
          <p:nvPr/>
        </p:nvSpPr>
        <p:spPr>
          <a:xfrm>
            <a:off x="2915816" y="3693020"/>
            <a:ext cx="180020" cy="216000"/>
          </a:xfrm>
          <a:prstGeom prst="rect">
            <a:avLst/>
          </a:prstGeom>
          <a:solidFill>
            <a:srgbClr val="2C3F46"/>
          </a:solidFill>
          <a:ln>
            <a:solidFill>
              <a:srgbClr val="2C3F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1259632" y="4032650"/>
            <a:ext cx="3168352" cy="261610"/>
          </a:xfrm>
          <a:prstGeom prst="rect">
            <a:avLst/>
          </a:prstGeom>
          <a:noFill/>
        </p:spPr>
        <p:txBody>
          <a:bodyPr wrap="square" rtlCol="0">
            <a:spAutoFit/>
          </a:bodyPr>
          <a:lstStyle/>
          <a:p>
            <a:r>
              <a:rPr lang="zh-CN" altLang="en-US" sz="1100" dirty="0"/>
              <a:t>春意春意春意只怕杜鹃催里</a:t>
            </a:r>
          </a:p>
        </p:txBody>
      </p:sp>
      <p:sp>
        <p:nvSpPr>
          <p:cNvPr id="15" name="TextBox 14"/>
          <p:cNvSpPr txBox="1"/>
          <p:nvPr/>
        </p:nvSpPr>
        <p:spPr>
          <a:xfrm>
            <a:off x="2123728" y="3600602"/>
            <a:ext cx="900100" cy="369332"/>
          </a:xfrm>
          <a:prstGeom prst="rect">
            <a:avLst/>
          </a:prstGeom>
          <a:noFill/>
        </p:spPr>
        <p:txBody>
          <a:bodyPr wrap="square" rtlCol="0">
            <a:spAutoFit/>
          </a:bodyPr>
          <a:lstStyle/>
          <a:p>
            <a:r>
              <a:rPr lang="zh-CN" altLang="en-US" dirty="0"/>
              <a:t>如梦令</a:t>
            </a:r>
          </a:p>
        </p:txBody>
      </p:sp>
      <p:sp>
        <p:nvSpPr>
          <p:cNvPr id="16" name="矩形 15"/>
          <p:cNvSpPr/>
          <p:nvPr/>
        </p:nvSpPr>
        <p:spPr>
          <a:xfrm>
            <a:off x="6012160" y="1277432"/>
            <a:ext cx="180020" cy="216000"/>
          </a:xfrm>
          <a:prstGeom prst="rect">
            <a:avLst/>
          </a:prstGeom>
          <a:solidFill>
            <a:srgbClr val="2C3F46"/>
          </a:solidFill>
          <a:ln>
            <a:solidFill>
              <a:srgbClr val="2C3F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5868144" y="1617062"/>
            <a:ext cx="3168352" cy="261610"/>
          </a:xfrm>
          <a:prstGeom prst="rect">
            <a:avLst/>
          </a:prstGeom>
          <a:noFill/>
        </p:spPr>
        <p:txBody>
          <a:bodyPr wrap="square" rtlCol="0">
            <a:spAutoFit/>
          </a:bodyPr>
          <a:lstStyle/>
          <a:p>
            <a:r>
              <a:rPr lang="zh-CN" altLang="en-US" sz="1100" dirty="0"/>
              <a:t>春意春意春意只怕杜鹃催里</a:t>
            </a:r>
          </a:p>
        </p:txBody>
      </p:sp>
      <p:sp>
        <p:nvSpPr>
          <p:cNvPr id="18" name="TextBox 17"/>
          <p:cNvSpPr txBox="1"/>
          <p:nvPr/>
        </p:nvSpPr>
        <p:spPr>
          <a:xfrm>
            <a:off x="6228184" y="1185014"/>
            <a:ext cx="900100" cy="369332"/>
          </a:xfrm>
          <a:prstGeom prst="rect">
            <a:avLst/>
          </a:prstGeom>
          <a:noFill/>
        </p:spPr>
        <p:txBody>
          <a:bodyPr wrap="square" rtlCol="0">
            <a:spAutoFit/>
          </a:bodyPr>
          <a:lstStyle/>
          <a:p>
            <a:r>
              <a:rPr lang="zh-CN" altLang="en-US" dirty="0"/>
              <a:t>如梦令</a:t>
            </a:r>
          </a:p>
        </p:txBody>
      </p:sp>
      <p:sp>
        <p:nvSpPr>
          <p:cNvPr id="29" name="TextBox 28"/>
          <p:cNvSpPr txBox="1"/>
          <p:nvPr/>
        </p:nvSpPr>
        <p:spPr>
          <a:xfrm>
            <a:off x="719999" y="227424"/>
            <a:ext cx="2699873" cy="400110"/>
          </a:xfrm>
          <a:prstGeom prst="rect">
            <a:avLst/>
          </a:prstGeom>
          <a:noFill/>
        </p:spPr>
        <p:txBody>
          <a:bodyPr wrap="square" rtlCol="0">
            <a:spAutoFit/>
          </a:bodyPr>
          <a:lstStyle/>
          <a:p>
            <a:r>
              <a:rPr lang="zh-CN" altLang="en-US" sz="2000" dirty="0">
                <a:solidFill>
                  <a:schemeClr val="tx1">
                    <a:lumMod val="75000"/>
                    <a:lumOff val="25000"/>
                  </a:schemeClr>
                </a:solidFill>
              </a:rPr>
              <a:t>请输入您的标题</a:t>
            </a:r>
          </a:p>
        </p:txBody>
      </p:sp>
      <p:sp>
        <p:nvSpPr>
          <p:cNvPr id="30" name="矩形 29"/>
          <p:cNvSpPr/>
          <p:nvPr/>
        </p:nvSpPr>
        <p:spPr>
          <a:xfrm>
            <a:off x="305730" y="267494"/>
            <a:ext cx="377838" cy="360040"/>
          </a:xfrm>
          <a:prstGeom prst="rect">
            <a:avLst/>
          </a:prstGeom>
          <a:solidFill>
            <a:srgbClr val="2C3F46"/>
          </a:solidFill>
          <a:ln>
            <a:solidFill>
              <a:srgbClr val="2C3F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30"/>
          <p:cNvSpPr txBox="1"/>
          <p:nvPr/>
        </p:nvSpPr>
        <p:spPr>
          <a:xfrm>
            <a:off x="755576" y="555526"/>
            <a:ext cx="3402703" cy="400110"/>
          </a:xfrm>
          <a:prstGeom prst="rect">
            <a:avLst/>
          </a:prstGeom>
          <a:noFill/>
        </p:spPr>
        <p:txBody>
          <a:bodyPr wrap="square" rtlCol="0">
            <a:spAutoFit/>
          </a:bodyPr>
          <a:lstStyle/>
          <a:p>
            <a:r>
              <a:rPr lang="en-US" altLang="zh-CN" sz="2000" dirty="0">
                <a:solidFill>
                  <a:schemeClr val="tx1">
                    <a:lumMod val="75000"/>
                    <a:lumOff val="25000"/>
                  </a:schemeClr>
                </a:solidFill>
              </a:rPr>
              <a:t>ADD YOUR TITLE HERE</a:t>
            </a:r>
            <a:endParaRPr lang="zh-CN" altLang="en-US" sz="2000" dirty="0">
              <a:solidFill>
                <a:schemeClr val="tx1">
                  <a:lumMod val="75000"/>
                  <a:lumOff val="25000"/>
                </a:schemeClr>
              </a:solidFill>
            </a:endParaRPr>
          </a:p>
        </p:txBody>
      </p:sp>
    </p:spTree>
    <p:extLst>
      <p:ext uri="{BB962C8B-B14F-4D97-AF65-F5344CB8AC3E}">
        <p14:creationId xmlns:p14="http://schemas.microsoft.com/office/powerpoint/2010/main" val="3820901618"/>
      </p:ext>
    </p:extLst>
  </p:cSld>
  <p:clrMapOvr>
    <a:masterClrMapping/>
  </p:clrMapOvr>
  <mc:AlternateContent xmlns:mc="http://schemas.openxmlformats.org/markup-compatibility/2006" xmlns:p14="http://schemas.microsoft.com/office/powerpoint/2010/main">
    <mc:Choice Requires="p14">
      <p:transition spd="slow" p14:dur="1250">
        <p:strips/>
      </p:transition>
    </mc:Choice>
    <mc:Fallback xmlns="">
      <p:transition spd="slow">
        <p:strip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right)">
                                      <p:cBhvr>
                                        <p:cTn id="13" dur="750"/>
                                        <p:tgtEl>
                                          <p:spTgt spid="9"/>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right)">
                                      <p:cBhvr>
                                        <p:cTn id="16" dur="750"/>
                                        <p:tgtEl>
                                          <p:spTgt spid="8"/>
                                        </p:tgtEl>
                                      </p:cBhvr>
                                    </p:animEffect>
                                  </p:childTnLst>
                                </p:cTn>
                              </p:par>
                              <p:par>
                                <p:cTn id="17" presetID="22" presetClass="entr" presetSubtype="2" fill="hold" grpId="0" nodeType="withEffect">
                                  <p:stCondLst>
                                    <p:cond delay="250"/>
                                  </p:stCondLst>
                                  <p:childTnLst>
                                    <p:set>
                                      <p:cBhvr>
                                        <p:cTn id="18" dur="1" fill="hold">
                                          <p:stCondLst>
                                            <p:cond delay="0"/>
                                          </p:stCondLst>
                                        </p:cTn>
                                        <p:tgtEl>
                                          <p:spTgt spid="15"/>
                                        </p:tgtEl>
                                        <p:attrNameLst>
                                          <p:attrName>style.visibility</p:attrName>
                                        </p:attrNameLst>
                                      </p:cBhvr>
                                      <p:to>
                                        <p:strVal val="visible"/>
                                      </p:to>
                                    </p:set>
                                    <p:animEffect transition="in" filter="wipe(right)">
                                      <p:cBhvr>
                                        <p:cTn id="19" dur="750"/>
                                        <p:tgtEl>
                                          <p:spTgt spid="15"/>
                                        </p:tgtEl>
                                      </p:cBhvr>
                                    </p:animEffect>
                                  </p:childTnLst>
                                </p:cTn>
                              </p:par>
                              <p:par>
                                <p:cTn id="20" presetID="22" presetClass="entr" presetSubtype="2" fill="hold" grpId="0" nodeType="withEffect">
                                  <p:stCondLst>
                                    <p:cond delay="250"/>
                                  </p:stCondLst>
                                  <p:childTnLst>
                                    <p:set>
                                      <p:cBhvr>
                                        <p:cTn id="21" dur="1" fill="hold">
                                          <p:stCondLst>
                                            <p:cond delay="0"/>
                                          </p:stCondLst>
                                        </p:cTn>
                                        <p:tgtEl>
                                          <p:spTgt spid="14"/>
                                        </p:tgtEl>
                                        <p:attrNameLst>
                                          <p:attrName>style.visibility</p:attrName>
                                        </p:attrNameLst>
                                      </p:cBhvr>
                                      <p:to>
                                        <p:strVal val="visible"/>
                                      </p:to>
                                    </p:set>
                                    <p:animEffect transition="in" filter="wipe(right)">
                                      <p:cBhvr>
                                        <p:cTn id="22" dur="750"/>
                                        <p:tgtEl>
                                          <p:spTgt spid="14"/>
                                        </p:tgtEl>
                                      </p:cBhvr>
                                    </p:animEffect>
                                  </p:childTnLst>
                                </p:cTn>
                              </p:par>
                              <p:par>
                                <p:cTn id="23" presetID="22" presetClass="entr" presetSubtype="8" fill="hold" grpId="0" nodeType="withEffect">
                                  <p:stCondLst>
                                    <p:cond delay="50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750"/>
                                        <p:tgtEl>
                                          <p:spTgt spid="12"/>
                                        </p:tgtEl>
                                      </p:cBhvr>
                                    </p:animEffect>
                                  </p:childTnLst>
                                </p:cTn>
                              </p:par>
                              <p:par>
                                <p:cTn id="26" presetID="22" presetClass="entr" presetSubtype="8" fill="hold" grpId="0" nodeType="withEffect">
                                  <p:stCondLst>
                                    <p:cond delay="50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750"/>
                                        <p:tgtEl>
                                          <p:spTgt spid="11"/>
                                        </p:tgtEl>
                                      </p:cBhvr>
                                    </p:animEffect>
                                  </p:childTnLst>
                                </p:cTn>
                              </p:par>
                              <p:par>
                                <p:cTn id="29" presetID="22" presetClass="entr" presetSubtype="8" fill="hold" grpId="0" nodeType="withEffect">
                                  <p:stCondLst>
                                    <p:cond delay="750"/>
                                  </p:stCondLst>
                                  <p:childTnLst>
                                    <p:set>
                                      <p:cBhvr>
                                        <p:cTn id="30" dur="1" fill="hold">
                                          <p:stCondLst>
                                            <p:cond delay="0"/>
                                          </p:stCondLst>
                                        </p:cTn>
                                        <p:tgtEl>
                                          <p:spTgt spid="18"/>
                                        </p:tgtEl>
                                        <p:attrNameLst>
                                          <p:attrName>style.visibility</p:attrName>
                                        </p:attrNameLst>
                                      </p:cBhvr>
                                      <p:to>
                                        <p:strVal val="visible"/>
                                      </p:to>
                                    </p:set>
                                    <p:animEffect transition="in" filter="wipe(left)">
                                      <p:cBhvr>
                                        <p:cTn id="31" dur="750"/>
                                        <p:tgtEl>
                                          <p:spTgt spid="18"/>
                                        </p:tgtEl>
                                      </p:cBhvr>
                                    </p:animEffect>
                                  </p:childTnLst>
                                </p:cTn>
                              </p:par>
                              <p:par>
                                <p:cTn id="32" presetID="22" presetClass="entr" presetSubtype="8" fill="hold" grpId="0" nodeType="withEffect">
                                  <p:stCondLst>
                                    <p:cond delay="75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2" grpId="0"/>
      <p:bldP spid="14" grpId="0"/>
      <p:bldP spid="15" grpId="0"/>
      <p:bldP spid="17" grpId="0"/>
      <p:bldP spid="18"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SCORM_RATE_SLIDES" val="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911</TotalTime>
  <Words>1553</Words>
  <Application>Microsoft Office PowerPoint</Application>
  <PresentationFormat>全屏显示(16:9)</PresentationFormat>
  <Paragraphs>124</Paragraphs>
  <Slides>17</Slides>
  <Notes>17</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17</vt:i4>
      </vt:variant>
    </vt:vector>
  </HeadingPairs>
  <TitlesOfParts>
    <vt:vector size="26" baseType="lpstr">
      <vt:lpstr>DotumChe</vt:lpstr>
      <vt:lpstr>Meiryo</vt:lpstr>
      <vt:lpstr>宋体</vt:lpstr>
      <vt:lpstr>微软雅黑</vt:lpstr>
      <vt:lpstr>Arial</vt:lpstr>
      <vt:lpstr>Calibri</vt:lpstr>
      <vt:lpstr>Calibri Light</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keywords>http://www.ypppt.com/</cp:keywords>
  <dc:description>http://www.ypppt.com/</dc:description>
  <cp:lastModifiedBy>优品PPT</cp:lastModifiedBy>
  <cp:revision>111</cp:revision>
  <dcterms:created xsi:type="dcterms:W3CDTF">2017-07-05T00:36:10Z</dcterms:created>
  <dcterms:modified xsi:type="dcterms:W3CDTF">2018-06-06T02:13:59Z</dcterms:modified>
</cp:coreProperties>
</file>